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67" r:id="rId3"/>
    <p:sldId id="263" r:id="rId4"/>
    <p:sldId id="265" r:id="rId5"/>
    <p:sldId id="266" r:id="rId6"/>
    <p:sldId id="268" r:id="rId7"/>
    <p:sldId id="270" r:id="rId8"/>
    <p:sldId id="271" r:id="rId9"/>
    <p:sldId id="258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052"/>
    <a:srgbClr val="2F1C58"/>
    <a:srgbClr val="4F428C"/>
    <a:srgbClr val="8C60F1"/>
    <a:srgbClr val="DC8664"/>
    <a:srgbClr val="F77A47"/>
    <a:srgbClr val="F65F22"/>
    <a:srgbClr val="F9A27F"/>
    <a:srgbClr val="B88282"/>
    <a:srgbClr val="BF7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19" autoAdjust="0"/>
    <p:restoredTop sz="95758" autoAdjust="0"/>
  </p:normalViewPr>
  <p:slideViewPr>
    <p:cSldViewPr snapToGrid="0" showGuides="1">
      <p:cViewPr>
        <p:scale>
          <a:sx n="80" d="100"/>
          <a:sy n="80" d="100"/>
        </p:scale>
        <p:origin x="-2160" y="-774"/>
      </p:cViewPr>
      <p:guideLst>
        <p:guide orient="horz" pos="2251"/>
        <p:guide orient="horz" pos="7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6FC9F-3CBE-4AF4-BD98-332C79DCD30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5EF33-A633-465B-8A7D-6E47CC51E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675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homasdrouaultphotography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?utm_source=unsplash&amp;utm_medium=referral&amp;utm_content=creditCopyText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homasdrouaultphotography?utm_source=unsplash&amp;utm_medium=referral&amp;utm_content=creditCopyText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ylandgillis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office?utm_source=unsplash&amp;utm_medium=referral&amp;utm_content=creditCopyText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ylandgillis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office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artenbjork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?utm_source=unsplash&amp;utm_medium=referral&amp;utm_content=creditCopyText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ylandgillis?utm_source=unsplash&amp;utm_medium=referral&amp;utm_content=creditCopyTex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office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dylandgillis?utm_source=unsplash&amp;utm_medium=referral&amp;utm_content=creditCopyTex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office?utm_source=unsplash&amp;utm_medium=referral&amp;utm_content=creditCopyText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homasdrouaultphotography?utm_source=unsplash&amp;utm_medium=referral&amp;utm_content=creditCopyText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?utm_source=unsplash&amp;utm_medium=referral&amp;utm_content=creditCopyTex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Thomas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Drouault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35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Thomas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Drouault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6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Dylan Gillis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535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Dylan Gillis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21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Marten Bjork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75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Dylan Gillis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8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Dylan Gillis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132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Thomas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Drouault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5EF33-A633-465B-8A7D-6E47CC51E93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07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6F119-F11F-4F00-B2F9-AED3D9FAAC8A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30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7DB92-32BD-41E8-83DC-737E2BCB01D8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55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5D0C-48DF-4679-82C3-7855F0B531C9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325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6D6C-7543-427F-A35D-1CD3D0F18E1D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51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087" y="271402"/>
            <a:ext cx="11333826" cy="660754"/>
          </a:xfrm>
        </p:spPr>
        <p:txBody>
          <a:bodyPr>
            <a:normAutofit/>
          </a:bodyPr>
          <a:lstStyle>
            <a:lvl1pPr algn="ctr">
              <a:defRPr sz="3200" b="1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87" y="1331651"/>
            <a:ext cx="11333826" cy="47806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9087" y="6356350"/>
            <a:ext cx="2627186" cy="365125"/>
          </a:xfrm>
        </p:spPr>
        <p:txBody>
          <a:bodyPr/>
          <a:lstStyle>
            <a:lvl1pPr>
              <a:defRPr sz="1100"/>
            </a:lvl1pPr>
          </a:lstStyle>
          <a:p>
            <a:fld id="{850A8C52-B28B-4A9B-B52B-24A7FA07871A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8" name="Freeform 7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62813" y="6356350"/>
            <a:ext cx="4001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E76192A8-943E-44A0-A923-0FA9071E2CC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602008" y="0"/>
            <a:ext cx="987985" cy="208318"/>
            <a:chOff x="5569859" y="0"/>
            <a:chExt cx="987985" cy="208318"/>
          </a:xfrm>
        </p:grpSpPr>
        <p:sp>
          <p:nvSpPr>
            <p:cNvPr id="11" name="Freeform 10"/>
            <p:cNvSpPr/>
            <p:nvPr/>
          </p:nvSpPr>
          <p:spPr>
            <a:xfrm rot="16200000">
              <a:off x="5828032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 rot="16200000">
              <a:off x="6091354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noFill/>
            <a:ln>
              <a:solidFill>
                <a:srgbClr val="8C60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77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087" y="271402"/>
            <a:ext cx="11333826" cy="660754"/>
          </a:xfrm>
        </p:spPr>
        <p:txBody>
          <a:bodyPr>
            <a:normAutofit/>
          </a:bodyPr>
          <a:lstStyle>
            <a:lvl1pPr algn="ctr">
              <a:defRPr sz="3200" b="1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87" y="1331651"/>
            <a:ext cx="11333826" cy="47806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9087" y="6356350"/>
            <a:ext cx="2627186" cy="365125"/>
          </a:xfrm>
        </p:spPr>
        <p:txBody>
          <a:bodyPr/>
          <a:lstStyle>
            <a:lvl1pPr>
              <a:defRPr sz="1100"/>
            </a:lvl1pPr>
          </a:lstStyle>
          <a:p>
            <a:fld id="{850A8C52-B28B-4A9B-B52B-24A7FA07871A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8" name="Freeform 7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62813" y="6356350"/>
            <a:ext cx="400100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E76192A8-943E-44A0-A923-0FA9071E2C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0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CA4B3-686C-40C3-8863-585E87600B61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51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410B4-8A28-4163-881A-1429FDE50D23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958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F5DD8-73B1-4871-9170-E9004AD0C655}" type="datetime1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56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8456-1837-4084-9740-EF768AAEFB9E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46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7AFD-CA7B-4BBB-9D7F-C588CF300FA7}" type="datetime1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1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7ECA-48E7-4910-97B4-57DD90679B78}" type="datetime1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30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9DB08-FA41-4EF1-B45A-A11596EFCFE9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192A8-943E-44A0-A923-0FA9071E2C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7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-274656" y="-2450750"/>
            <a:ext cx="4516455" cy="4516455"/>
          </a:xfrm>
          <a:prstGeom prst="ellipse">
            <a:avLst/>
          </a:prstGeom>
          <a:noFill/>
          <a:ln w="1016000">
            <a:gradFill>
              <a:gsLst>
                <a:gs pos="100000">
                  <a:srgbClr val="8C60F1"/>
                </a:gs>
                <a:gs pos="0">
                  <a:srgbClr val="F77A47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0259" y="947483"/>
            <a:ext cx="11241741" cy="5910517"/>
          </a:xfrm>
          <a:prstGeom prst="round2SameRect">
            <a:avLst/>
          </a:prstGeom>
        </p:spPr>
      </p:pic>
      <p:sp>
        <p:nvSpPr>
          <p:cNvPr id="13" name="Round Same Side Corner Rectangle 12"/>
          <p:cNvSpPr/>
          <p:nvPr/>
        </p:nvSpPr>
        <p:spPr>
          <a:xfrm>
            <a:off x="947482" y="947483"/>
            <a:ext cx="11244518" cy="5910517"/>
          </a:xfrm>
          <a:prstGeom prst="round2SameRect">
            <a:avLst/>
          </a:prstGeom>
          <a:solidFill>
            <a:srgbClr val="2F1C58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384403" y="3970705"/>
            <a:ext cx="2363542" cy="2363542"/>
          </a:xfrm>
          <a:prstGeom prst="ellipse">
            <a:avLst/>
          </a:prstGeom>
          <a:gradFill>
            <a:gsLst>
              <a:gs pos="0">
                <a:srgbClr val="F49052"/>
              </a:gs>
              <a:gs pos="100000">
                <a:srgbClr val="8C60F1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68600" y="2333081"/>
            <a:ext cx="665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Process Presentation Slides</a:t>
            </a:r>
          </a:p>
        </p:txBody>
      </p:sp>
      <p:sp>
        <p:nvSpPr>
          <p:cNvPr id="3" name="Oval 2"/>
          <p:cNvSpPr/>
          <p:nvPr/>
        </p:nvSpPr>
        <p:spPr>
          <a:xfrm>
            <a:off x="9150761" y="5007819"/>
            <a:ext cx="754806" cy="754806"/>
          </a:xfrm>
          <a:prstGeom prst="ellipse">
            <a:avLst/>
          </a:prstGeom>
          <a:noFill/>
          <a:ln w="1174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flipH="1" flipV="1">
            <a:off x="9666040" y="1322460"/>
            <a:ext cx="3830016" cy="3830016"/>
          </a:xfrm>
          <a:prstGeom prst="ellipse">
            <a:avLst/>
          </a:prstGeom>
          <a:gradFill>
            <a:gsLst>
              <a:gs pos="0">
                <a:srgbClr val="F49052"/>
              </a:gs>
              <a:gs pos="100000">
                <a:srgbClr val="8C60F1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flipH="1" flipV="1">
            <a:off x="10538962" y="-957517"/>
            <a:ext cx="3810000" cy="3810000"/>
          </a:xfrm>
          <a:prstGeom prst="arc">
            <a:avLst>
              <a:gd name="adj1" fmla="val 18143990"/>
              <a:gd name="adj2" fmla="val 0"/>
            </a:avLst>
          </a:prstGeom>
          <a:ln w="428625">
            <a:solidFill>
              <a:srgbClr val="F49052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136900" y="4208909"/>
            <a:ext cx="591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eu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lobortis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eros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32" name="Arc 31"/>
          <p:cNvSpPr/>
          <p:nvPr/>
        </p:nvSpPr>
        <p:spPr>
          <a:xfrm flipH="1">
            <a:off x="1406024" y="4953000"/>
            <a:ext cx="3810000" cy="3810000"/>
          </a:xfrm>
          <a:prstGeom prst="arc">
            <a:avLst>
              <a:gd name="adj1" fmla="val 18143990"/>
              <a:gd name="adj2" fmla="val 0"/>
            </a:avLst>
          </a:prstGeom>
          <a:ln w="428625">
            <a:solidFill>
              <a:srgbClr val="F49052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8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>
            <a:off x="3700347" y="1012097"/>
            <a:ext cx="6283098" cy="5851272"/>
          </a:xfrm>
          <a:custGeom>
            <a:avLst/>
            <a:gdLst>
              <a:gd name="connsiteX0" fmla="*/ 3141549 w 6283098"/>
              <a:gd name="connsiteY0" fmla="*/ 0 h 5851272"/>
              <a:gd name="connsiteX1" fmla="*/ 6283098 w 6283098"/>
              <a:gd name="connsiteY1" fmla="*/ 3141549 h 5851272"/>
              <a:gd name="connsiteX2" fmla="*/ 4898019 w 6283098"/>
              <a:gd name="connsiteY2" fmla="*/ 5746571 h 5851272"/>
              <a:gd name="connsiteX3" fmla="*/ 4725676 w 6283098"/>
              <a:gd name="connsiteY3" fmla="*/ 5851272 h 5851272"/>
              <a:gd name="connsiteX4" fmla="*/ 1557423 w 6283098"/>
              <a:gd name="connsiteY4" fmla="*/ 5851272 h 5851272"/>
              <a:gd name="connsiteX5" fmla="*/ 1385079 w 6283098"/>
              <a:gd name="connsiteY5" fmla="*/ 5746571 h 5851272"/>
              <a:gd name="connsiteX6" fmla="*/ 0 w 6283098"/>
              <a:gd name="connsiteY6" fmla="*/ 3141549 h 5851272"/>
              <a:gd name="connsiteX7" fmla="*/ 3141549 w 6283098"/>
              <a:gd name="connsiteY7" fmla="*/ 0 h 5851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3098" h="5851272">
                <a:moveTo>
                  <a:pt x="3141549" y="0"/>
                </a:moveTo>
                <a:cubicBezTo>
                  <a:pt x="4876579" y="0"/>
                  <a:pt x="6283098" y="1406519"/>
                  <a:pt x="6283098" y="3141549"/>
                </a:cubicBezTo>
                <a:cubicBezTo>
                  <a:pt x="6283098" y="4225943"/>
                  <a:pt x="5733676" y="5182012"/>
                  <a:pt x="4898019" y="5746571"/>
                </a:cubicBezTo>
                <a:lnTo>
                  <a:pt x="4725676" y="5851272"/>
                </a:lnTo>
                <a:lnTo>
                  <a:pt x="1557423" y="5851272"/>
                </a:lnTo>
                <a:lnTo>
                  <a:pt x="1385079" y="5746571"/>
                </a:lnTo>
                <a:cubicBezTo>
                  <a:pt x="549422" y="5182012"/>
                  <a:pt x="0" y="4225943"/>
                  <a:pt x="0" y="3141549"/>
                </a:cubicBezTo>
                <a:cubicBezTo>
                  <a:pt x="0" y="1406519"/>
                  <a:pt x="1406519" y="0"/>
                  <a:pt x="3141549" y="0"/>
                </a:cubicBezTo>
                <a:close/>
              </a:path>
            </a:pathLst>
          </a:custGeom>
          <a:gradFill>
            <a:gsLst>
              <a:gs pos="0">
                <a:srgbClr val="F49052"/>
              </a:gs>
              <a:gs pos="100000">
                <a:srgbClr val="8C60F1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3" t="8383" r="24937"/>
          <a:stretch/>
        </p:blipFill>
        <p:spPr>
          <a:xfrm>
            <a:off x="2606902" y="203630"/>
            <a:ext cx="6283098" cy="6283097"/>
          </a:xfrm>
          <a:custGeom>
            <a:avLst/>
            <a:gdLst>
              <a:gd name="connsiteX0" fmla="*/ 3141549 w 6283098"/>
              <a:gd name="connsiteY0" fmla="*/ 0 h 6283097"/>
              <a:gd name="connsiteX1" fmla="*/ 6283098 w 6283098"/>
              <a:gd name="connsiteY1" fmla="*/ 3141549 h 6283097"/>
              <a:gd name="connsiteX2" fmla="*/ 3303213 w 6283098"/>
              <a:gd name="connsiteY2" fmla="*/ 6279010 h 6283097"/>
              <a:gd name="connsiteX3" fmla="*/ 3141590 w 6283098"/>
              <a:gd name="connsiteY3" fmla="*/ 6283097 h 6283097"/>
              <a:gd name="connsiteX4" fmla="*/ 3141509 w 6283098"/>
              <a:gd name="connsiteY4" fmla="*/ 6283097 h 6283097"/>
              <a:gd name="connsiteX5" fmla="*/ 2979885 w 6283098"/>
              <a:gd name="connsiteY5" fmla="*/ 6279010 h 6283097"/>
              <a:gd name="connsiteX6" fmla="*/ 0 w 6283098"/>
              <a:gd name="connsiteY6" fmla="*/ 3141549 h 6283097"/>
              <a:gd name="connsiteX7" fmla="*/ 3141549 w 6283098"/>
              <a:gd name="connsiteY7" fmla="*/ 0 h 628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3098" h="6283097">
                <a:moveTo>
                  <a:pt x="3141549" y="0"/>
                </a:moveTo>
                <a:cubicBezTo>
                  <a:pt x="4876579" y="0"/>
                  <a:pt x="6283098" y="1406519"/>
                  <a:pt x="6283098" y="3141549"/>
                </a:cubicBezTo>
                <a:cubicBezTo>
                  <a:pt x="6283098" y="4822359"/>
                  <a:pt x="4963113" y="6194870"/>
                  <a:pt x="3303213" y="6279010"/>
                </a:cubicBezTo>
                <a:lnTo>
                  <a:pt x="3141590" y="6283097"/>
                </a:lnTo>
                <a:lnTo>
                  <a:pt x="3141509" y="6283097"/>
                </a:lnTo>
                <a:lnTo>
                  <a:pt x="2979885" y="6279010"/>
                </a:lnTo>
                <a:cubicBezTo>
                  <a:pt x="1319985" y="6194870"/>
                  <a:pt x="0" y="4822359"/>
                  <a:pt x="0" y="3141549"/>
                </a:cubicBezTo>
                <a:cubicBezTo>
                  <a:pt x="0" y="1406519"/>
                  <a:pt x="1406519" y="0"/>
                  <a:pt x="3141549" y="0"/>
                </a:cubicBezTo>
                <a:close/>
              </a:path>
            </a:pathLst>
          </a:custGeom>
        </p:spPr>
      </p:pic>
      <p:sp>
        <p:nvSpPr>
          <p:cNvPr id="10" name="Oval 9"/>
          <p:cNvSpPr/>
          <p:nvPr/>
        </p:nvSpPr>
        <p:spPr>
          <a:xfrm>
            <a:off x="2606903" y="203630"/>
            <a:ext cx="6283097" cy="6283097"/>
          </a:xfrm>
          <a:prstGeom prst="ellipse">
            <a:avLst/>
          </a:prstGeom>
          <a:solidFill>
            <a:srgbClr val="2F1C58">
              <a:alpha val="9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84600" y="2699962"/>
            <a:ext cx="401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THANK </a:t>
            </a:r>
          </a:p>
          <a:p>
            <a:pPr algn="ctr"/>
            <a:r>
              <a:rPr lang="en-US" sz="6000" b="1" dirty="0">
                <a:solidFill>
                  <a:schemeClr val="bg1"/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YOU</a:t>
            </a:r>
          </a:p>
        </p:txBody>
      </p:sp>
      <p:sp>
        <p:nvSpPr>
          <p:cNvPr id="11" name="Oval 10"/>
          <p:cNvSpPr/>
          <p:nvPr/>
        </p:nvSpPr>
        <p:spPr>
          <a:xfrm>
            <a:off x="2057623" y="-1104900"/>
            <a:ext cx="3285449" cy="3285449"/>
          </a:xfrm>
          <a:prstGeom prst="ellipse">
            <a:avLst/>
          </a:prstGeom>
          <a:noFill/>
          <a:ln w="762000">
            <a:gradFill>
              <a:gsLst>
                <a:gs pos="100000">
                  <a:srgbClr val="8C60F1"/>
                </a:gs>
                <a:gs pos="0">
                  <a:srgbClr val="F77A47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7854950" y="4677934"/>
            <a:ext cx="901700" cy="901700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/>
          <p:cNvSpPr/>
          <p:nvPr/>
        </p:nvSpPr>
        <p:spPr>
          <a:xfrm rot="5400000" flipH="1">
            <a:off x="3424973" y="5640500"/>
            <a:ext cx="2434999" cy="2434999"/>
          </a:xfrm>
          <a:prstGeom prst="arc">
            <a:avLst>
              <a:gd name="adj1" fmla="val 232382"/>
              <a:gd name="adj2" fmla="val 5429896"/>
            </a:avLst>
          </a:prstGeom>
          <a:ln w="428625">
            <a:solidFill>
              <a:srgbClr val="F49052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318977" y="4454288"/>
            <a:ext cx="977082" cy="415702"/>
          </a:xfrm>
          <a:custGeom>
            <a:avLst/>
            <a:gdLst>
              <a:gd name="connsiteX0" fmla="*/ 0 w 9164772"/>
              <a:gd name="connsiteY0" fmla="*/ 0 h 3899173"/>
              <a:gd name="connsiteX1" fmla="*/ 9164772 w 9164772"/>
              <a:gd name="connsiteY1" fmla="*/ 0 h 3899173"/>
              <a:gd name="connsiteX2" fmla="*/ 9130408 w 9164772"/>
              <a:gd name="connsiteY2" fmla="*/ 192428 h 3899173"/>
              <a:gd name="connsiteX3" fmla="*/ 4582386 w 9164772"/>
              <a:gd name="connsiteY3" fmla="*/ 3899173 h 3899173"/>
              <a:gd name="connsiteX4" fmla="*/ 34364 w 9164772"/>
              <a:gd name="connsiteY4" fmla="*/ 192428 h 389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4772" h="3899173">
                <a:moveTo>
                  <a:pt x="0" y="0"/>
                </a:moveTo>
                <a:lnTo>
                  <a:pt x="9164772" y="0"/>
                </a:lnTo>
                <a:lnTo>
                  <a:pt x="9130408" y="192428"/>
                </a:lnTo>
                <a:cubicBezTo>
                  <a:pt x="8697527" y="2307863"/>
                  <a:pt x="6825792" y="3899173"/>
                  <a:pt x="4582386" y="3899173"/>
                </a:cubicBezTo>
                <a:cubicBezTo>
                  <a:pt x="2338981" y="3899173"/>
                  <a:pt x="467245" y="2307863"/>
                  <a:pt x="34364" y="192428"/>
                </a:cubicBezTo>
                <a:close/>
              </a:path>
            </a:pathLst>
          </a:custGeom>
          <a:gradFill>
            <a:gsLst>
              <a:gs pos="0">
                <a:srgbClr val="F49052"/>
              </a:gs>
              <a:gs pos="100000">
                <a:srgbClr val="8C60F1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9102486" y="1988747"/>
            <a:ext cx="383603" cy="383603"/>
          </a:xfrm>
          <a:prstGeom prst="ellipse">
            <a:avLst/>
          </a:prstGeom>
          <a:noFill/>
          <a:ln w="127000">
            <a:solidFill>
              <a:srgbClr val="F49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41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056" b="30973"/>
          <a:stretch/>
        </p:blipFill>
        <p:spPr>
          <a:xfrm>
            <a:off x="0" y="-1"/>
            <a:ext cx="12192000" cy="39147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3916079"/>
          </a:xfrm>
          <a:prstGeom prst="rect">
            <a:avLst/>
          </a:prstGeom>
          <a:solidFill>
            <a:srgbClr val="2F1C5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5936" y="296386"/>
            <a:ext cx="7120128" cy="68738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Process Presentation Slides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1389687" y="4633454"/>
            <a:ext cx="2069874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Aliquam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lobortis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3796303" y="2143282"/>
            <a:ext cx="2069874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Aliquam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lobortis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eros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6202919" y="4633454"/>
            <a:ext cx="2069874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Aliquam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lobortis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8609534" y="2143282"/>
            <a:ext cx="2069874" cy="98488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Aliquam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lobortis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eros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6" name="Freeform 45"/>
          <p:cNvSpPr/>
          <p:nvPr/>
        </p:nvSpPr>
        <p:spPr>
          <a:xfrm flipV="1">
            <a:off x="1717200" y="2654906"/>
            <a:ext cx="1409700" cy="1585894"/>
          </a:xfrm>
          <a:custGeom>
            <a:avLst/>
            <a:gdLst>
              <a:gd name="connsiteX0" fmla="*/ 697438 w 1409700"/>
              <a:gd name="connsiteY0" fmla="*/ 1585894 h 1585894"/>
              <a:gd name="connsiteX1" fmla="*/ 1300799 w 1409700"/>
              <a:gd name="connsiteY1" fmla="*/ 1424341 h 1585894"/>
              <a:gd name="connsiteX2" fmla="*/ 1409700 w 1409700"/>
              <a:gd name="connsiteY2" fmla="*/ 1352757 h 1585894"/>
              <a:gd name="connsiteX3" fmla="*/ 1409700 w 1409700"/>
              <a:gd name="connsiteY3" fmla="*/ 704850 h 1585894"/>
              <a:gd name="connsiteX4" fmla="*/ 704850 w 1409700"/>
              <a:gd name="connsiteY4" fmla="*/ 0 h 1585894"/>
              <a:gd name="connsiteX5" fmla="*/ 0 w 1409700"/>
              <a:gd name="connsiteY5" fmla="*/ 704850 h 1585894"/>
              <a:gd name="connsiteX6" fmla="*/ 0 w 1409700"/>
              <a:gd name="connsiteY6" fmla="*/ 1361017 h 1585894"/>
              <a:gd name="connsiteX7" fmla="*/ 94148 w 1409700"/>
              <a:gd name="connsiteY7" fmla="*/ 1424080 h 1585894"/>
              <a:gd name="connsiteX8" fmla="*/ 697438 w 1409700"/>
              <a:gd name="connsiteY8" fmla="*/ 1585894 h 15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1585894">
                <a:moveTo>
                  <a:pt x="697438" y="1585894"/>
                </a:moveTo>
                <a:cubicBezTo>
                  <a:pt x="905768" y="1585940"/>
                  <a:pt x="1114110" y="1532090"/>
                  <a:pt x="1300799" y="1424341"/>
                </a:cubicBezTo>
                <a:lnTo>
                  <a:pt x="1409700" y="1352757"/>
                </a:lnTo>
                <a:lnTo>
                  <a:pt x="1409700" y="704850"/>
                </a:lnTo>
                <a:cubicBezTo>
                  <a:pt x="1409700" y="315572"/>
                  <a:pt x="1094128" y="0"/>
                  <a:pt x="704850" y="0"/>
                </a:cubicBezTo>
                <a:cubicBezTo>
                  <a:pt x="315572" y="0"/>
                  <a:pt x="0" y="315572"/>
                  <a:pt x="0" y="704850"/>
                </a:cubicBezTo>
                <a:lnTo>
                  <a:pt x="0" y="1361017"/>
                </a:lnTo>
                <a:lnTo>
                  <a:pt x="94148" y="1424080"/>
                </a:lnTo>
                <a:cubicBezTo>
                  <a:pt x="280790" y="1531909"/>
                  <a:pt x="489108" y="1585849"/>
                  <a:pt x="697438" y="1585894"/>
                </a:cubicBezTo>
                <a:close/>
              </a:path>
            </a:pathLst>
          </a:custGeom>
          <a:solidFill>
            <a:srgbClr val="8C60F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4124674" y="3580139"/>
            <a:ext cx="1409700" cy="1585894"/>
          </a:xfrm>
          <a:custGeom>
            <a:avLst/>
            <a:gdLst>
              <a:gd name="connsiteX0" fmla="*/ 697438 w 1409700"/>
              <a:gd name="connsiteY0" fmla="*/ 1585894 h 1585894"/>
              <a:gd name="connsiteX1" fmla="*/ 1300799 w 1409700"/>
              <a:gd name="connsiteY1" fmla="*/ 1424341 h 1585894"/>
              <a:gd name="connsiteX2" fmla="*/ 1409700 w 1409700"/>
              <a:gd name="connsiteY2" fmla="*/ 1352757 h 1585894"/>
              <a:gd name="connsiteX3" fmla="*/ 1409700 w 1409700"/>
              <a:gd name="connsiteY3" fmla="*/ 704850 h 1585894"/>
              <a:gd name="connsiteX4" fmla="*/ 704850 w 1409700"/>
              <a:gd name="connsiteY4" fmla="*/ 0 h 1585894"/>
              <a:gd name="connsiteX5" fmla="*/ 0 w 1409700"/>
              <a:gd name="connsiteY5" fmla="*/ 704850 h 1585894"/>
              <a:gd name="connsiteX6" fmla="*/ 0 w 1409700"/>
              <a:gd name="connsiteY6" fmla="*/ 1361017 h 1585894"/>
              <a:gd name="connsiteX7" fmla="*/ 94148 w 1409700"/>
              <a:gd name="connsiteY7" fmla="*/ 1424080 h 1585894"/>
              <a:gd name="connsiteX8" fmla="*/ 697438 w 1409700"/>
              <a:gd name="connsiteY8" fmla="*/ 1585894 h 15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1585894">
                <a:moveTo>
                  <a:pt x="697438" y="1585894"/>
                </a:moveTo>
                <a:cubicBezTo>
                  <a:pt x="905768" y="1585940"/>
                  <a:pt x="1114110" y="1532090"/>
                  <a:pt x="1300799" y="1424341"/>
                </a:cubicBezTo>
                <a:lnTo>
                  <a:pt x="1409700" y="1352757"/>
                </a:lnTo>
                <a:lnTo>
                  <a:pt x="1409700" y="704850"/>
                </a:lnTo>
                <a:cubicBezTo>
                  <a:pt x="1409700" y="315572"/>
                  <a:pt x="1094128" y="0"/>
                  <a:pt x="704850" y="0"/>
                </a:cubicBezTo>
                <a:cubicBezTo>
                  <a:pt x="315572" y="0"/>
                  <a:pt x="0" y="315572"/>
                  <a:pt x="0" y="704850"/>
                </a:cubicBezTo>
                <a:lnTo>
                  <a:pt x="0" y="1361017"/>
                </a:lnTo>
                <a:lnTo>
                  <a:pt x="94148" y="1424080"/>
                </a:lnTo>
                <a:cubicBezTo>
                  <a:pt x="280790" y="1531909"/>
                  <a:pt x="489108" y="1585849"/>
                  <a:pt x="697438" y="1585894"/>
                </a:cubicBezTo>
                <a:close/>
              </a:path>
            </a:pathLst>
          </a:custGeom>
          <a:solidFill>
            <a:srgbClr val="F4905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 flipV="1">
            <a:off x="6532148" y="2654906"/>
            <a:ext cx="1409700" cy="1585894"/>
          </a:xfrm>
          <a:custGeom>
            <a:avLst/>
            <a:gdLst>
              <a:gd name="connsiteX0" fmla="*/ 697438 w 1409700"/>
              <a:gd name="connsiteY0" fmla="*/ 1585894 h 1585894"/>
              <a:gd name="connsiteX1" fmla="*/ 1300799 w 1409700"/>
              <a:gd name="connsiteY1" fmla="*/ 1424341 h 1585894"/>
              <a:gd name="connsiteX2" fmla="*/ 1409700 w 1409700"/>
              <a:gd name="connsiteY2" fmla="*/ 1352757 h 1585894"/>
              <a:gd name="connsiteX3" fmla="*/ 1409700 w 1409700"/>
              <a:gd name="connsiteY3" fmla="*/ 704850 h 1585894"/>
              <a:gd name="connsiteX4" fmla="*/ 704850 w 1409700"/>
              <a:gd name="connsiteY4" fmla="*/ 0 h 1585894"/>
              <a:gd name="connsiteX5" fmla="*/ 0 w 1409700"/>
              <a:gd name="connsiteY5" fmla="*/ 704850 h 1585894"/>
              <a:gd name="connsiteX6" fmla="*/ 0 w 1409700"/>
              <a:gd name="connsiteY6" fmla="*/ 1361017 h 1585894"/>
              <a:gd name="connsiteX7" fmla="*/ 94148 w 1409700"/>
              <a:gd name="connsiteY7" fmla="*/ 1424080 h 1585894"/>
              <a:gd name="connsiteX8" fmla="*/ 697438 w 1409700"/>
              <a:gd name="connsiteY8" fmla="*/ 1585894 h 15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1585894">
                <a:moveTo>
                  <a:pt x="697438" y="1585894"/>
                </a:moveTo>
                <a:cubicBezTo>
                  <a:pt x="905768" y="1585940"/>
                  <a:pt x="1114110" y="1532090"/>
                  <a:pt x="1300799" y="1424341"/>
                </a:cubicBezTo>
                <a:lnTo>
                  <a:pt x="1409700" y="1352757"/>
                </a:lnTo>
                <a:lnTo>
                  <a:pt x="1409700" y="704850"/>
                </a:lnTo>
                <a:cubicBezTo>
                  <a:pt x="1409700" y="315572"/>
                  <a:pt x="1094128" y="0"/>
                  <a:pt x="704850" y="0"/>
                </a:cubicBezTo>
                <a:cubicBezTo>
                  <a:pt x="315572" y="0"/>
                  <a:pt x="0" y="315572"/>
                  <a:pt x="0" y="704850"/>
                </a:cubicBezTo>
                <a:lnTo>
                  <a:pt x="0" y="1361017"/>
                </a:lnTo>
                <a:lnTo>
                  <a:pt x="94148" y="1424080"/>
                </a:lnTo>
                <a:cubicBezTo>
                  <a:pt x="280790" y="1531909"/>
                  <a:pt x="489108" y="1585849"/>
                  <a:pt x="697438" y="1585894"/>
                </a:cubicBezTo>
                <a:close/>
              </a:path>
            </a:pathLst>
          </a:custGeom>
          <a:solidFill>
            <a:srgbClr val="8C60F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8939621" y="3580139"/>
            <a:ext cx="1409700" cy="1585894"/>
          </a:xfrm>
          <a:custGeom>
            <a:avLst/>
            <a:gdLst>
              <a:gd name="connsiteX0" fmla="*/ 697438 w 1409700"/>
              <a:gd name="connsiteY0" fmla="*/ 1585894 h 1585894"/>
              <a:gd name="connsiteX1" fmla="*/ 1300799 w 1409700"/>
              <a:gd name="connsiteY1" fmla="*/ 1424341 h 1585894"/>
              <a:gd name="connsiteX2" fmla="*/ 1409700 w 1409700"/>
              <a:gd name="connsiteY2" fmla="*/ 1352757 h 1585894"/>
              <a:gd name="connsiteX3" fmla="*/ 1409700 w 1409700"/>
              <a:gd name="connsiteY3" fmla="*/ 704850 h 1585894"/>
              <a:gd name="connsiteX4" fmla="*/ 704850 w 1409700"/>
              <a:gd name="connsiteY4" fmla="*/ 0 h 1585894"/>
              <a:gd name="connsiteX5" fmla="*/ 0 w 1409700"/>
              <a:gd name="connsiteY5" fmla="*/ 704850 h 1585894"/>
              <a:gd name="connsiteX6" fmla="*/ 0 w 1409700"/>
              <a:gd name="connsiteY6" fmla="*/ 1361017 h 1585894"/>
              <a:gd name="connsiteX7" fmla="*/ 94148 w 1409700"/>
              <a:gd name="connsiteY7" fmla="*/ 1424080 h 1585894"/>
              <a:gd name="connsiteX8" fmla="*/ 697438 w 1409700"/>
              <a:gd name="connsiteY8" fmla="*/ 1585894 h 15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1585894">
                <a:moveTo>
                  <a:pt x="697438" y="1585894"/>
                </a:moveTo>
                <a:cubicBezTo>
                  <a:pt x="905768" y="1585940"/>
                  <a:pt x="1114110" y="1532090"/>
                  <a:pt x="1300799" y="1424341"/>
                </a:cubicBezTo>
                <a:lnTo>
                  <a:pt x="1409700" y="1352757"/>
                </a:lnTo>
                <a:lnTo>
                  <a:pt x="1409700" y="704850"/>
                </a:lnTo>
                <a:cubicBezTo>
                  <a:pt x="1409700" y="315572"/>
                  <a:pt x="1094128" y="0"/>
                  <a:pt x="704850" y="0"/>
                </a:cubicBezTo>
                <a:cubicBezTo>
                  <a:pt x="315572" y="0"/>
                  <a:pt x="0" y="315572"/>
                  <a:pt x="0" y="704850"/>
                </a:cubicBezTo>
                <a:lnTo>
                  <a:pt x="0" y="1361017"/>
                </a:lnTo>
                <a:lnTo>
                  <a:pt x="94148" y="1424080"/>
                </a:lnTo>
                <a:cubicBezTo>
                  <a:pt x="280790" y="1531909"/>
                  <a:pt x="489108" y="1585849"/>
                  <a:pt x="697438" y="1585894"/>
                </a:cubicBezTo>
                <a:close/>
              </a:path>
            </a:pathLst>
          </a:custGeom>
          <a:solidFill>
            <a:srgbClr val="F4905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 flipV="1">
            <a:off x="3621145" y="2753033"/>
            <a:ext cx="2413000" cy="2413000"/>
          </a:xfrm>
          <a:prstGeom prst="arc">
            <a:avLst>
              <a:gd name="adj1" fmla="val 10798511"/>
              <a:gd name="adj2" fmla="val 0"/>
            </a:avLst>
          </a:prstGeom>
          <a:ln w="98425" cap="sq">
            <a:solidFill>
              <a:srgbClr val="F490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37"/>
          <p:cNvSpPr/>
          <p:nvPr/>
        </p:nvSpPr>
        <p:spPr>
          <a:xfrm flipV="1">
            <a:off x="8446635" y="2753033"/>
            <a:ext cx="2413000" cy="2413000"/>
          </a:xfrm>
          <a:prstGeom prst="arc">
            <a:avLst>
              <a:gd name="adj1" fmla="val 10799005"/>
              <a:gd name="adj2" fmla="val 16168"/>
            </a:avLst>
          </a:prstGeom>
          <a:ln w="98425" cap="sq">
            <a:solidFill>
              <a:srgbClr val="F490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c 3"/>
          <p:cNvSpPr/>
          <p:nvPr/>
        </p:nvSpPr>
        <p:spPr>
          <a:xfrm>
            <a:off x="1208400" y="2654904"/>
            <a:ext cx="2413000" cy="2413000"/>
          </a:xfrm>
          <a:prstGeom prst="arc">
            <a:avLst>
              <a:gd name="adj1" fmla="val 10798511"/>
              <a:gd name="adj2" fmla="val 0"/>
            </a:avLst>
          </a:prstGeom>
          <a:ln w="98425" cap="sq">
            <a:solidFill>
              <a:srgbClr val="8C6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190670" y="3216473"/>
            <a:ext cx="462761" cy="462761"/>
            <a:chOff x="4319588" y="2492375"/>
            <a:chExt cx="287338" cy="287338"/>
          </a:xfrm>
          <a:solidFill>
            <a:schemeClr val="bg1"/>
          </a:solidFill>
        </p:grpSpPr>
        <p:sp>
          <p:nvSpPr>
            <p:cNvPr id="17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Freeform 4404"/>
          <p:cNvSpPr>
            <a:spLocks noEditPoints="1"/>
          </p:cNvSpPr>
          <p:nvPr/>
        </p:nvSpPr>
        <p:spPr bwMode="auto">
          <a:xfrm>
            <a:off x="4662061" y="4144263"/>
            <a:ext cx="334927" cy="457647"/>
          </a:xfrm>
          <a:custGeom>
            <a:avLst/>
            <a:gdLst>
              <a:gd name="T0" fmla="*/ 337 w 658"/>
              <a:gd name="T1" fmla="*/ 615 h 896"/>
              <a:gd name="T2" fmla="*/ 327 w 658"/>
              <a:gd name="T3" fmla="*/ 613 h 896"/>
              <a:gd name="T4" fmla="*/ 219 w 658"/>
              <a:gd name="T5" fmla="*/ 717 h 896"/>
              <a:gd name="T6" fmla="*/ 106 w 658"/>
              <a:gd name="T7" fmla="*/ 664 h 896"/>
              <a:gd name="T8" fmla="*/ 115 w 658"/>
              <a:gd name="T9" fmla="*/ 619 h 896"/>
              <a:gd name="T10" fmla="*/ 143 w 658"/>
              <a:gd name="T11" fmla="*/ 562 h 896"/>
              <a:gd name="T12" fmla="*/ 203 w 658"/>
              <a:gd name="T13" fmla="*/ 501 h 896"/>
              <a:gd name="T14" fmla="*/ 261 w 658"/>
              <a:gd name="T15" fmla="*/ 473 h 896"/>
              <a:gd name="T16" fmla="*/ 306 w 658"/>
              <a:gd name="T17" fmla="*/ 464 h 896"/>
              <a:gd name="T18" fmla="*/ 352 w 658"/>
              <a:gd name="T19" fmla="*/ 464 h 896"/>
              <a:gd name="T20" fmla="*/ 397 w 658"/>
              <a:gd name="T21" fmla="*/ 473 h 896"/>
              <a:gd name="T22" fmla="*/ 438 w 658"/>
              <a:gd name="T23" fmla="*/ 489 h 896"/>
              <a:gd name="T24" fmla="*/ 489 w 658"/>
              <a:gd name="T25" fmla="*/ 527 h 896"/>
              <a:gd name="T26" fmla="*/ 536 w 658"/>
              <a:gd name="T27" fmla="*/ 599 h 896"/>
              <a:gd name="T28" fmla="*/ 549 w 658"/>
              <a:gd name="T29" fmla="*/ 641 h 896"/>
              <a:gd name="T30" fmla="*/ 554 w 658"/>
              <a:gd name="T31" fmla="*/ 687 h 896"/>
              <a:gd name="T32" fmla="*/ 127 w 658"/>
              <a:gd name="T33" fmla="*/ 308 h 896"/>
              <a:gd name="T34" fmla="*/ 109 w 658"/>
              <a:gd name="T35" fmla="*/ 253 h 896"/>
              <a:gd name="T36" fmla="*/ 105 w 658"/>
              <a:gd name="T37" fmla="*/ 29 h 896"/>
              <a:gd name="T38" fmla="*/ 551 w 658"/>
              <a:gd name="T39" fmla="*/ 238 h 896"/>
              <a:gd name="T40" fmla="*/ 537 w 658"/>
              <a:gd name="T41" fmla="*/ 295 h 896"/>
              <a:gd name="T42" fmla="*/ 643 w 658"/>
              <a:gd name="T43" fmla="*/ 866 h 896"/>
              <a:gd name="T44" fmla="*/ 582 w 658"/>
              <a:gd name="T45" fmla="*/ 666 h 896"/>
              <a:gd name="T46" fmla="*/ 564 w 658"/>
              <a:gd name="T47" fmla="*/ 588 h 896"/>
              <a:gd name="T48" fmla="*/ 526 w 658"/>
              <a:gd name="T49" fmla="*/ 523 h 896"/>
              <a:gd name="T50" fmla="*/ 469 w 658"/>
              <a:gd name="T51" fmla="*/ 473 h 896"/>
              <a:gd name="T52" fmla="*/ 436 w 658"/>
              <a:gd name="T53" fmla="*/ 441 h 896"/>
              <a:gd name="T54" fmla="*/ 504 w 658"/>
              <a:gd name="T55" fmla="*/ 395 h 896"/>
              <a:gd name="T56" fmla="*/ 554 w 658"/>
              <a:gd name="T57" fmla="*/ 333 h 896"/>
              <a:gd name="T58" fmla="*/ 578 w 658"/>
              <a:gd name="T59" fmla="*/ 264 h 896"/>
              <a:gd name="T60" fmla="*/ 584 w 658"/>
              <a:gd name="T61" fmla="*/ 29 h 896"/>
              <a:gd name="T62" fmla="*/ 652 w 658"/>
              <a:gd name="T63" fmla="*/ 27 h 896"/>
              <a:gd name="T64" fmla="*/ 658 w 658"/>
              <a:gd name="T65" fmla="*/ 17 h 896"/>
              <a:gd name="T66" fmla="*/ 655 w 658"/>
              <a:gd name="T67" fmla="*/ 6 h 896"/>
              <a:gd name="T68" fmla="*/ 647 w 658"/>
              <a:gd name="T69" fmla="*/ 0 h 896"/>
              <a:gd name="T70" fmla="*/ 15 w 658"/>
              <a:gd name="T71" fmla="*/ 0 h 896"/>
              <a:gd name="T72" fmla="*/ 5 w 658"/>
              <a:gd name="T73" fmla="*/ 4 h 896"/>
              <a:gd name="T74" fmla="*/ 0 w 658"/>
              <a:gd name="T75" fmla="*/ 14 h 896"/>
              <a:gd name="T76" fmla="*/ 5 w 658"/>
              <a:gd name="T77" fmla="*/ 26 h 896"/>
              <a:gd name="T78" fmla="*/ 15 w 658"/>
              <a:gd name="T79" fmla="*/ 29 h 896"/>
              <a:gd name="T80" fmla="*/ 77 w 658"/>
              <a:gd name="T81" fmla="*/ 245 h 896"/>
              <a:gd name="T82" fmla="*/ 96 w 658"/>
              <a:gd name="T83" fmla="*/ 312 h 896"/>
              <a:gd name="T84" fmla="*/ 137 w 658"/>
              <a:gd name="T85" fmla="*/ 378 h 896"/>
              <a:gd name="T86" fmla="*/ 204 w 658"/>
              <a:gd name="T87" fmla="*/ 431 h 896"/>
              <a:gd name="T88" fmla="*/ 207 w 658"/>
              <a:gd name="T89" fmla="*/ 464 h 896"/>
              <a:gd name="T90" fmla="*/ 146 w 658"/>
              <a:gd name="T91" fmla="*/ 510 h 896"/>
              <a:gd name="T92" fmla="*/ 102 w 658"/>
              <a:gd name="T93" fmla="*/ 572 h 896"/>
              <a:gd name="T94" fmla="*/ 78 w 658"/>
              <a:gd name="T95" fmla="*/ 647 h 896"/>
              <a:gd name="T96" fmla="*/ 75 w 658"/>
              <a:gd name="T97" fmla="*/ 866 h 896"/>
              <a:gd name="T98" fmla="*/ 7 w 658"/>
              <a:gd name="T99" fmla="*/ 870 h 896"/>
              <a:gd name="T100" fmla="*/ 0 w 658"/>
              <a:gd name="T101" fmla="*/ 879 h 896"/>
              <a:gd name="T102" fmla="*/ 2 w 658"/>
              <a:gd name="T103" fmla="*/ 890 h 896"/>
              <a:gd name="T104" fmla="*/ 12 w 658"/>
              <a:gd name="T105" fmla="*/ 896 h 896"/>
              <a:gd name="T106" fmla="*/ 643 w 658"/>
              <a:gd name="T107" fmla="*/ 896 h 896"/>
              <a:gd name="T108" fmla="*/ 654 w 658"/>
              <a:gd name="T109" fmla="*/ 892 h 896"/>
              <a:gd name="T110" fmla="*/ 658 w 658"/>
              <a:gd name="T111" fmla="*/ 881 h 896"/>
              <a:gd name="T112" fmla="*/ 654 w 658"/>
              <a:gd name="T113" fmla="*/ 872 h 896"/>
              <a:gd name="T114" fmla="*/ 643 w 658"/>
              <a:gd name="T115" fmla="*/ 86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58" h="896">
                <a:moveTo>
                  <a:pt x="554" y="717"/>
                </a:moveTo>
                <a:lnTo>
                  <a:pt x="440" y="717"/>
                </a:lnTo>
                <a:lnTo>
                  <a:pt x="340" y="617"/>
                </a:lnTo>
                <a:lnTo>
                  <a:pt x="337" y="615"/>
                </a:lnTo>
                <a:lnTo>
                  <a:pt x="335" y="614"/>
                </a:lnTo>
                <a:lnTo>
                  <a:pt x="332" y="613"/>
                </a:lnTo>
                <a:lnTo>
                  <a:pt x="329" y="613"/>
                </a:lnTo>
                <a:lnTo>
                  <a:pt x="327" y="613"/>
                </a:lnTo>
                <a:lnTo>
                  <a:pt x="323" y="614"/>
                </a:lnTo>
                <a:lnTo>
                  <a:pt x="321" y="615"/>
                </a:lnTo>
                <a:lnTo>
                  <a:pt x="318" y="617"/>
                </a:lnTo>
                <a:lnTo>
                  <a:pt x="219" y="717"/>
                </a:lnTo>
                <a:lnTo>
                  <a:pt x="105" y="717"/>
                </a:lnTo>
                <a:lnTo>
                  <a:pt x="105" y="687"/>
                </a:lnTo>
                <a:lnTo>
                  <a:pt x="105" y="676"/>
                </a:lnTo>
                <a:lnTo>
                  <a:pt x="106" y="664"/>
                </a:lnTo>
                <a:lnTo>
                  <a:pt x="107" y="652"/>
                </a:lnTo>
                <a:lnTo>
                  <a:pt x="109" y="642"/>
                </a:lnTo>
                <a:lnTo>
                  <a:pt x="112" y="630"/>
                </a:lnTo>
                <a:lnTo>
                  <a:pt x="115" y="619"/>
                </a:lnTo>
                <a:lnTo>
                  <a:pt x="118" y="610"/>
                </a:lnTo>
                <a:lnTo>
                  <a:pt x="122" y="599"/>
                </a:lnTo>
                <a:lnTo>
                  <a:pt x="132" y="580"/>
                </a:lnTo>
                <a:lnTo>
                  <a:pt x="143" y="562"/>
                </a:lnTo>
                <a:lnTo>
                  <a:pt x="156" y="543"/>
                </a:lnTo>
                <a:lnTo>
                  <a:pt x="169" y="528"/>
                </a:lnTo>
                <a:lnTo>
                  <a:pt x="185" y="513"/>
                </a:lnTo>
                <a:lnTo>
                  <a:pt x="203" y="501"/>
                </a:lnTo>
                <a:lnTo>
                  <a:pt x="222" y="490"/>
                </a:lnTo>
                <a:lnTo>
                  <a:pt x="241" y="480"/>
                </a:lnTo>
                <a:lnTo>
                  <a:pt x="252" y="476"/>
                </a:lnTo>
                <a:lnTo>
                  <a:pt x="261" y="473"/>
                </a:lnTo>
                <a:lnTo>
                  <a:pt x="272" y="470"/>
                </a:lnTo>
                <a:lnTo>
                  <a:pt x="284" y="467"/>
                </a:lnTo>
                <a:lnTo>
                  <a:pt x="295" y="465"/>
                </a:lnTo>
                <a:lnTo>
                  <a:pt x="306" y="464"/>
                </a:lnTo>
                <a:lnTo>
                  <a:pt x="317" y="463"/>
                </a:lnTo>
                <a:lnTo>
                  <a:pt x="329" y="463"/>
                </a:lnTo>
                <a:lnTo>
                  <a:pt x="341" y="463"/>
                </a:lnTo>
                <a:lnTo>
                  <a:pt x="352" y="464"/>
                </a:lnTo>
                <a:lnTo>
                  <a:pt x="364" y="465"/>
                </a:lnTo>
                <a:lnTo>
                  <a:pt x="376" y="467"/>
                </a:lnTo>
                <a:lnTo>
                  <a:pt x="387" y="470"/>
                </a:lnTo>
                <a:lnTo>
                  <a:pt x="397" y="473"/>
                </a:lnTo>
                <a:lnTo>
                  <a:pt x="408" y="476"/>
                </a:lnTo>
                <a:lnTo>
                  <a:pt x="418" y="480"/>
                </a:lnTo>
                <a:lnTo>
                  <a:pt x="428" y="485"/>
                </a:lnTo>
                <a:lnTo>
                  <a:pt x="438" y="489"/>
                </a:lnTo>
                <a:lnTo>
                  <a:pt x="447" y="494"/>
                </a:lnTo>
                <a:lnTo>
                  <a:pt x="456" y="501"/>
                </a:lnTo>
                <a:lnTo>
                  <a:pt x="473" y="513"/>
                </a:lnTo>
                <a:lnTo>
                  <a:pt x="489" y="527"/>
                </a:lnTo>
                <a:lnTo>
                  <a:pt x="503" y="543"/>
                </a:lnTo>
                <a:lnTo>
                  <a:pt x="516" y="560"/>
                </a:lnTo>
                <a:lnTo>
                  <a:pt x="527" y="579"/>
                </a:lnTo>
                <a:lnTo>
                  <a:pt x="536" y="599"/>
                </a:lnTo>
                <a:lnTo>
                  <a:pt x="540" y="609"/>
                </a:lnTo>
                <a:lnTo>
                  <a:pt x="544" y="619"/>
                </a:lnTo>
                <a:lnTo>
                  <a:pt x="546" y="630"/>
                </a:lnTo>
                <a:lnTo>
                  <a:pt x="549" y="641"/>
                </a:lnTo>
                <a:lnTo>
                  <a:pt x="551" y="652"/>
                </a:lnTo>
                <a:lnTo>
                  <a:pt x="552" y="664"/>
                </a:lnTo>
                <a:lnTo>
                  <a:pt x="554" y="675"/>
                </a:lnTo>
                <a:lnTo>
                  <a:pt x="554" y="687"/>
                </a:lnTo>
                <a:lnTo>
                  <a:pt x="554" y="717"/>
                </a:lnTo>
                <a:close/>
                <a:moveTo>
                  <a:pt x="135" y="321"/>
                </a:moveTo>
                <a:lnTo>
                  <a:pt x="133" y="321"/>
                </a:lnTo>
                <a:lnTo>
                  <a:pt x="127" y="308"/>
                </a:lnTo>
                <a:lnTo>
                  <a:pt x="121" y="295"/>
                </a:lnTo>
                <a:lnTo>
                  <a:pt x="116" y="281"/>
                </a:lnTo>
                <a:lnTo>
                  <a:pt x="113" y="267"/>
                </a:lnTo>
                <a:lnTo>
                  <a:pt x="109" y="253"/>
                </a:lnTo>
                <a:lnTo>
                  <a:pt x="106" y="238"/>
                </a:lnTo>
                <a:lnTo>
                  <a:pt x="105" y="223"/>
                </a:lnTo>
                <a:lnTo>
                  <a:pt x="105" y="208"/>
                </a:lnTo>
                <a:lnTo>
                  <a:pt x="105" y="29"/>
                </a:lnTo>
                <a:lnTo>
                  <a:pt x="554" y="29"/>
                </a:lnTo>
                <a:lnTo>
                  <a:pt x="554" y="208"/>
                </a:lnTo>
                <a:lnTo>
                  <a:pt x="554" y="223"/>
                </a:lnTo>
                <a:lnTo>
                  <a:pt x="551" y="238"/>
                </a:lnTo>
                <a:lnTo>
                  <a:pt x="549" y="253"/>
                </a:lnTo>
                <a:lnTo>
                  <a:pt x="546" y="267"/>
                </a:lnTo>
                <a:lnTo>
                  <a:pt x="542" y="281"/>
                </a:lnTo>
                <a:lnTo>
                  <a:pt x="537" y="295"/>
                </a:lnTo>
                <a:lnTo>
                  <a:pt x="531" y="308"/>
                </a:lnTo>
                <a:lnTo>
                  <a:pt x="525" y="321"/>
                </a:lnTo>
                <a:lnTo>
                  <a:pt x="135" y="321"/>
                </a:lnTo>
                <a:close/>
                <a:moveTo>
                  <a:pt x="643" y="866"/>
                </a:moveTo>
                <a:lnTo>
                  <a:pt x="584" y="866"/>
                </a:lnTo>
                <a:lnTo>
                  <a:pt x="584" y="732"/>
                </a:lnTo>
                <a:lnTo>
                  <a:pt x="584" y="687"/>
                </a:lnTo>
                <a:lnTo>
                  <a:pt x="582" y="666"/>
                </a:lnTo>
                <a:lnTo>
                  <a:pt x="580" y="646"/>
                </a:lnTo>
                <a:lnTo>
                  <a:pt x="576" y="626"/>
                </a:lnTo>
                <a:lnTo>
                  <a:pt x="571" y="606"/>
                </a:lnTo>
                <a:lnTo>
                  <a:pt x="564" y="588"/>
                </a:lnTo>
                <a:lnTo>
                  <a:pt x="557" y="570"/>
                </a:lnTo>
                <a:lnTo>
                  <a:pt x="547" y="554"/>
                </a:lnTo>
                <a:lnTo>
                  <a:pt x="537" y="538"/>
                </a:lnTo>
                <a:lnTo>
                  <a:pt x="526" y="523"/>
                </a:lnTo>
                <a:lnTo>
                  <a:pt x="513" y="509"/>
                </a:lnTo>
                <a:lnTo>
                  <a:pt x="499" y="496"/>
                </a:lnTo>
                <a:lnTo>
                  <a:pt x="485" y="483"/>
                </a:lnTo>
                <a:lnTo>
                  <a:pt x="469" y="473"/>
                </a:lnTo>
                <a:lnTo>
                  <a:pt x="453" y="463"/>
                </a:lnTo>
                <a:lnTo>
                  <a:pt x="435" y="455"/>
                </a:lnTo>
                <a:lnTo>
                  <a:pt x="417" y="448"/>
                </a:lnTo>
                <a:lnTo>
                  <a:pt x="436" y="441"/>
                </a:lnTo>
                <a:lnTo>
                  <a:pt x="455" y="431"/>
                </a:lnTo>
                <a:lnTo>
                  <a:pt x="472" y="420"/>
                </a:lnTo>
                <a:lnTo>
                  <a:pt x="489" y="409"/>
                </a:lnTo>
                <a:lnTo>
                  <a:pt x="504" y="395"/>
                </a:lnTo>
                <a:lnTo>
                  <a:pt x="519" y="381"/>
                </a:lnTo>
                <a:lnTo>
                  <a:pt x="532" y="365"/>
                </a:lnTo>
                <a:lnTo>
                  <a:pt x="544" y="348"/>
                </a:lnTo>
                <a:lnTo>
                  <a:pt x="554" y="333"/>
                </a:lnTo>
                <a:lnTo>
                  <a:pt x="561" y="317"/>
                </a:lnTo>
                <a:lnTo>
                  <a:pt x="567" y="299"/>
                </a:lnTo>
                <a:lnTo>
                  <a:pt x="573" y="282"/>
                </a:lnTo>
                <a:lnTo>
                  <a:pt x="578" y="264"/>
                </a:lnTo>
                <a:lnTo>
                  <a:pt x="580" y="246"/>
                </a:lnTo>
                <a:lnTo>
                  <a:pt x="582" y="228"/>
                </a:lnTo>
                <a:lnTo>
                  <a:pt x="584" y="208"/>
                </a:lnTo>
                <a:lnTo>
                  <a:pt x="584" y="29"/>
                </a:lnTo>
                <a:lnTo>
                  <a:pt x="643" y="29"/>
                </a:lnTo>
                <a:lnTo>
                  <a:pt x="647" y="29"/>
                </a:lnTo>
                <a:lnTo>
                  <a:pt x="649" y="28"/>
                </a:lnTo>
                <a:lnTo>
                  <a:pt x="652" y="27"/>
                </a:lnTo>
                <a:lnTo>
                  <a:pt x="654" y="26"/>
                </a:lnTo>
                <a:lnTo>
                  <a:pt x="655" y="23"/>
                </a:lnTo>
                <a:lnTo>
                  <a:pt x="657" y="20"/>
                </a:lnTo>
                <a:lnTo>
                  <a:pt x="658" y="17"/>
                </a:lnTo>
                <a:lnTo>
                  <a:pt x="658" y="14"/>
                </a:lnTo>
                <a:lnTo>
                  <a:pt x="658" y="12"/>
                </a:lnTo>
                <a:lnTo>
                  <a:pt x="657" y="8"/>
                </a:lnTo>
                <a:lnTo>
                  <a:pt x="655" y="6"/>
                </a:lnTo>
                <a:lnTo>
                  <a:pt x="654" y="4"/>
                </a:lnTo>
                <a:lnTo>
                  <a:pt x="652" y="2"/>
                </a:lnTo>
                <a:lnTo>
                  <a:pt x="649" y="1"/>
                </a:lnTo>
                <a:lnTo>
                  <a:pt x="647" y="0"/>
                </a:lnTo>
                <a:lnTo>
                  <a:pt x="643" y="0"/>
                </a:lnTo>
                <a:lnTo>
                  <a:pt x="569" y="0"/>
                </a:lnTo>
                <a:lnTo>
                  <a:pt x="90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6"/>
                </a:lnTo>
                <a:lnTo>
                  <a:pt x="1" y="8"/>
                </a:lnTo>
                <a:lnTo>
                  <a:pt x="0" y="12"/>
                </a:lnTo>
                <a:lnTo>
                  <a:pt x="0" y="14"/>
                </a:lnTo>
                <a:lnTo>
                  <a:pt x="0" y="17"/>
                </a:lnTo>
                <a:lnTo>
                  <a:pt x="1" y="20"/>
                </a:lnTo>
                <a:lnTo>
                  <a:pt x="2" y="23"/>
                </a:lnTo>
                <a:lnTo>
                  <a:pt x="5" y="26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29"/>
                </a:lnTo>
                <a:lnTo>
                  <a:pt x="75" y="29"/>
                </a:lnTo>
                <a:lnTo>
                  <a:pt x="75" y="208"/>
                </a:lnTo>
                <a:lnTo>
                  <a:pt x="75" y="227"/>
                </a:lnTo>
                <a:lnTo>
                  <a:pt x="77" y="245"/>
                </a:lnTo>
                <a:lnTo>
                  <a:pt x="81" y="263"/>
                </a:lnTo>
                <a:lnTo>
                  <a:pt x="85" y="280"/>
                </a:lnTo>
                <a:lnTo>
                  <a:pt x="89" y="296"/>
                </a:lnTo>
                <a:lnTo>
                  <a:pt x="96" y="312"/>
                </a:lnTo>
                <a:lnTo>
                  <a:pt x="103" y="328"/>
                </a:lnTo>
                <a:lnTo>
                  <a:pt x="112" y="343"/>
                </a:lnTo>
                <a:lnTo>
                  <a:pt x="124" y="361"/>
                </a:lnTo>
                <a:lnTo>
                  <a:pt x="137" y="378"/>
                </a:lnTo>
                <a:lnTo>
                  <a:pt x="152" y="394"/>
                </a:lnTo>
                <a:lnTo>
                  <a:pt x="168" y="407"/>
                </a:lnTo>
                <a:lnTo>
                  <a:pt x="185" y="420"/>
                </a:lnTo>
                <a:lnTo>
                  <a:pt x="204" y="431"/>
                </a:lnTo>
                <a:lnTo>
                  <a:pt x="222" y="441"/>
                </a:lnTo>
                <a:lnTo>
                  <a:pt x="242" y="448"/>
                </a:lnTo>
                <a:lnTo>
                  <a:pt x="224" y="456"/>
                </a:lnTo>
                <a:lnTo>
                  <a:pt x="207" y="464"/>
                </a:lnTo>
                <a:lnTo>
                  <a:pt x="190" y="474"/>
                </a:lnTo>
                <a:lnTo>
                  <a:pt x="175" y="485"/>
                </a:lnTo>
                <a:lnTo>
                  <a:pt x="160" y="497"/>
                </a:lnTo>
                <a:lnTo>
                  <a:pt x="146" y="510"/>
                </a:lnTo>
                <a:lnTo>
                  <a:pt x="133" y="524"/>
                </a:lnTo>
                <a:lnTo>
                  <a:pt x="121" y="539"/>
                </a:lnTo>
                <a:lnTo>
                  <a:pt x="112" y="555"/>
                </a:lnTo>
                <a:lnTo>
                  <a:pt x="102" y="572"/>
                </a:lnTo>
                <a:lnTo>
                  <a:pt x="93" y="589"/>
                </a:lnTo>
                <a:lnTo>
                  <a:pt x="87" y="609"/>
                </a:lnTo>
                <a:lnTo>
                  <a:pt x="82" y="627"/>
                </a:lnTo>
                <a:lnTo>
                  <a:pt x="78" y="647"/>
                </a:lnTo>
                <a:lnTo>
                  <a:pt x="76" y="666"/>
                </a:lnTo>
                <a:lnTo>
                  <a:pt x="75" y="687"/>
                </a:lnTo>
                <a:lnTo>
                  <a:pt x="75" y="732"/>
                </a:lnTo>
                <a:lnTo>
                  <a:pt x="75" y="866"/>
                </a:lnTo>
                <a:lnTo>
                  <a:pt x="15" y="866"/>
                </a:lnTo>
                <a:lnTo>
                  <a:pt x="12" y="866"/>
                </a:lnTo>
                <a:lnTo>
                  <a:pt x="9" y="868"/>
                </a:lnTo>
                <a:lnTo>
                  <a:pt x="7" y="870"/>
                </a:lnTo>
                <a:lnTo>
                  <a:pt x="5" y="872"/>
                </a:lnTo>
                <a:lnTo>
                  <a:pt x="2" y="874"/>
                </a:lnTo>
                <a:lnTo>
                  <a:pt x="1" y="876"/>
                </a:lnTo>
                <a:lnTo>
                  <a:pt x="0" y="879"/>
                </a:lnTo>
                <a:lnTo>
                  <a:pt x="0" y="881"/>
                </a:lnTo>
                <a:lnTo>
                  <a:pt x="0" y="885"/>
                </a:lnTo>
                <a:lnTo>
                  <a:pt x="1" y="888"/>
                </a:lnTo>
                <a:lnTo>
                  <a:pt x="2" y="890"/>
                </a:lnTo>
                <a:lnTo>
                  <a:pt x="5" y="892"/>
                </a:lnTo>
                <a:lnTo>
                  <a:pt x="7" y="894"/>
                </a:lnTo>
                <a:lnTo>
                  <a:pt x="9" y="895"/>
                </a:lnTo>
                <a:lnTo>
                  <a:pt x="12" y="896"/>
                </a:lnTo>
                <a:lnTo>
                  <a:pt x="15" y="896"/>
                </a:lnTo>
                <a:lnTo>
                  <a:pt x="90" y="896"/>
                </a:lnTo>
                <a:lnTo>
                  <a:pt x="569" y="896"/>
                </a:lnTo>
                <a:lnTo>
                  <a:pt x="643" y="896"/>
                </a:lnTo>
                <a:lnTo>
                  <a:pt x="647" y="896"/>
                </a:lnTo>
                <a:lnTo>
                  <a:pt x="649" y="895"/>
                </a:lnTo>
                <a:lnTo>
                  <a:pt x="652" y="894"/>
                </a:lnTo>
                <a:lnTo>
                  <a:pt x="654" y="892"/>
                </a:lnTo>
                <a:lnTo>
                  <a:pt x="655" y="890"/>
                </a:lnTo>
                <a:lnTo>
                  <a:pt x="657" y="888"/>
                </a:lnTo>
                <a:lnTo>
                  <a:pt x="658" y="885"/>
                </a:lnTo>
                <a:lnTo>
                  <a:pt x="658" y="881"/>
                </a:lnTo>
                <a:lnTo>
                  <a:pt x="658" y="879"/>
                </a:lnTo>
                <a:lnTo>
                  <a:pt x="657" y="876"/>
                </a:lnTo>
                <a:lnTo>
                  <a:pt x="655" y="874"/>
                </a:lnTo>
                <a:lnTo>
                  <a:pt x="654" y="872"/>
                </a:lnTo>
                <a:lnTo>
                  <a:pt x="652" y="870"/>
                </a:lnTo>
                <a:lnTo>
                  <a:pt x="649" y="868"/>
                </a:lnTo>
                <a:lnTo>
                  <a:pt x="647" y="866"/>
                </a:lnTo>
                <a:lnTo>
                  <a:pt x="643" y="8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7006896" y="3221585"/>
            <a:ext cx="460204" cy="452536"/>
            <a:chOff x="319051" y="2495550"/>
            <a:chExt cx="285750" cy="280988"/>
          </a:xfrm>
          <a:solidFill>
            <a:schemeClr val="bg1"/>
          </a:solidFill>
        </p:grpSpPr>
        <p:sp>
          <p:nvSpPr>
            <p:cNvPr id="21" name="Freeform 2985"/>
            <p:cNvSpPr>
              <a:spLocks/>
            </p:cNvSpPr>
            <p:nvPr/>
          </p:nvSpPr>
          <p:spPr bwMode="auto">
            <a:xfrm>
              <a:off x="319051" y="2495550"/>
              <a:ext cx="214313" cy="195263"/>
            </a:xfrm>
            <a:custGeom>
              <a:avLst/>
              <a:gdLst>
                <a:gd name="T0" fmla="*/ 505 w 537"/>
                <a:gd name="T1" fmla="*/ 263 h 492"/>
                <a:gd name="T2" fmla="*/ 525 w 537"/>
                <a:gd name="T3" fmla="*/ 266 h 492"/>
                <a:gd name="T4" fmla="*/ 537 w 537"/>
                <a:gd name="T5" fmla="*/ 250 h 492"/>
                <a:gd name="T6" fmla="*/ 537 w 537"/>
                <a:gd name="T7" fmla="*/ 227 h 492"/>
                <a:gd name="T8" fmla="*/ 536 w 537"/>
                <a:gd name="T9" fmla="*/ 210 h 492"/>
                <a:gd name="T10" fmla="*/ 534 w 537"/>
                <a:gd name="T11" fmla="*/ 187 h 492"/>
                <a:gd name="T12" fmla="*/ 528 w 537"/>
                <a:gd name="T13" fmla="*/ 166 h 492"/>
                <a:gd name="T14" fmla="*/ 521 w 537"/>
                <a:gd name="T15" fmla="*/ 146 h 492"/>
                <a:gd name="T16" fmla="*/ 510 w 537"/>
                <a:gd name="T17" fmla="*/ 125 h 492"/>
                <a:gd name="T18" fmla="*/ 498 w 537"/>
                <a:gd name="T19" fmla="*/ 106 h 492"/>
                <a:gd name="T20" fmla="*/ 475 w 537"/>
                <a:gd name="T21" fmla="*/ 81 h 492"/>
                <a:gd name="T22" fmla="*/ 438 w 537"/>
                <a:gd name="T23" fmla="*/ 50 h 492"/>
                <a:gd name="T24" fmla="*/ 396 w 537"/>
                <a:gd name="T25" fmla="*/ 27 h 492"/>
                <a:gd name="T26" fmla="*/ 348 w 537"/>
                <a:gd name="T27" fmla="*/ 10 h 492"/>
                <a:gd name="T28" fmla="*/ 296 w 537"/>
                <a:gd name="T29" fmla="*/ 2 h 492"/>
                <a:gd name="T30" fmla="*/ 241 w 537"/>
                <a:gd name="T31" fmla="*/ 2 h 492"/>
                <a:gd name="T32" fmla="*/ 189 w 537"/>
                <a:gd name="T33" fmla="*/ 10 h 492"/>
                <a:gd name="T34" fmla="*/ 140 w 537"/>
                <a:gd name="T35" fmla="*/ 27 h 492"/>
                <a:gd name="T36" fmla="*/ 97 w 537"/>
                <a:gd name="T37" fmla="*/ 52 h 492"/>
                <a:gd name="T38" fmla="*/ 61 w 537"/>
                <a:gd name="T39" fmla="*/ 81 h 492"/>
                <a:gd name="T40" fmla="*/ 39 w 537"/>
                <a:gd name="T41" fmla="*/ 108 h 492"/>
                <a:gd name="T42" fmla="*/ 26 w 537"/>
                <a:gd name="T43" fmla="*/ 127 h 492"/>
                <a:gd name="T44" fmla="*/ 16 w 537"/>
                <a:gd name="T45" fmla="*/ 146 h 492"/>
                <a:gd name="T46" fmla="*/ 8 w 537"/>
                <a:gd name="T47" fmla="*/ 167 h 492"/>
                <a:gd name="T48" fmla="*/ 3 w 537"/>
                <a:gd name="T49" fmla="*/ 188 h 492"/>
                <a:gd name="T50" fmla="*/ 0 w 537"/>
                <a:gd name="T51" fmla="*/ 211 h 492"/>
                <a:gd name="T52" fmla="*/ 1 w 537"/>
                <a:gd name="T53" fmla="*/ 244 h 492"/>
                <a:gd name="T54" fmla="*/ 9 w 537"/>
                <a:gd name="T55" fmla="*/ 286 h 492"/>
                <a:gd name="T56" fmla="*/ 27 w 537"/>
                <a:gd name="T57" fmla="*/ 325 h 492"/>
                <a:gd name="T58" fmla="*/ 52 w 537"/>
                <a:gd name="T59" fmla="*/ 360 h 492"/>
                <a:gd name="T60" fmla="*/ 13 w 537"/>
                <a:gd name="T61" fmla="*/ 474 h 492"/>
                <a:gd name="T62" fmla="*/ 11 w 537"/>
                <a:gd name="T63" fmla="*/ 481 h 492"/>
                <a:gd name="T64" fmla="*/ 14 w 537"/>
                <a:gd name="T65" fmla="*/ 487 h 492"/>
                <a:gd name="T66" fmla="*/ 23 w 537"/>
                <a:gd name="T67" fmla="*/ 492 h 492"/>
                <a:gd name="T68" fmla="*/ 28 w 537"/>
                <a:gd name="T69" fmla="*/ 491 h 492"/>
                <a:gd name="T70" fmla="*/ 191 w 537"/>
                <a:gd name="T71" fmla="*/ 436 h 492"/>
                <a:gd name="T72" fmla="*/ 215 w 537"/>
                <a:gd name="T73" fmla="*/ 442 h 492"/>
                <a:gd name="T74" fmla="*/ 239 w 537"/>
                <a:gd name="T75" fmla="*/ 445 h 492"/>
                <a:gd name="T76" fmla="*/ 255 w 537"/>
                <a:gd name="T77" fmla="*/ 428 h 492"/>
                <a:gd name="T78" fmla="*/ 271 w 537"/>
                <a:gd name="T79" fmla="*/ 391 h 492"/>
                <a:gd name="T80" fmla="*/ 292 w 537"/>
                <a:gd name="T81" fmla="*/ 359 h 492"/>
                <a:gd name="T82" fmla="*/ 320 w 537"/>
                <a:gd name="T83" fmla="*/ 329 h 492"/>
                <a:gd name="T84" fmla="*/ 352 w 537"/>
                <a:gd name="T85" fmla="*/ 305 h 492"/>
                <a:gd name="T86" fmla="*/ 389 w 537"/>
                <a:gd name="T87" fmla="*/ 285 h 492"/>
                <a:gd name="T88" fmla="*/ 429 w 537"/>
                <a:gd name="T89" fmla="*/ 272 h 492"/>
                <a:gd name="T90" fmla="*/ 472 w 537"/>
                <a:gd name="T91" fmla="*/ 26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492">
                  <a:moveTo>
                    <a:pt x="494" y="263"/>
                  </a:moveTo>
                  <a:lnTo>
                    <a:pt x="505" y="263"/>
                  </a:lnTo>
                  <a:lnTo>
                    <a:pt x="515" y="265"/>
                  </a:lnTo>
                  <a:lnTo>
                    <a:pt x="525" y="266"/>
                  </a:lnTo>
                  <a:lnTo>
                    <a:pt x="535" y="267"/>
                  </a:lnTo>
                  <a:lnTo>
                    <a:pt x="537" y="250"/>
                  </a:lnTo>
                  <a:lnTo>
                    <a:pt x="537" y="236"/>
                  </a:lnTo>
                  <a:lnTo>
                    <a:pt x="537" y="227"/>
                  </a:lnTo>
                  <a:lnTo>
                    <a:pt x="537" y="222"/>
                  </a:lnTo>
                  <a:lnTo>
                    <a:pt x="536" y="210"/>
                  </a:lnTo>
                  <a:lnTo>
                    <a:pt x="535" y="199"/>
                  </a:lnTo>
                  <a:lnTo>
                    <a:pt x="534" y="187"/>
                  </a:lnTo>
                  <a:lnTo>
                    <a:pt x="531" y="177"/>
                  </a:lnTo>
                  <a:lnTo>
                    <a:pt x="528" y="166"/>
                  </a:lnTo>
                  <a:lnTo>
                    <a:pt x="524" y="156"/>
                  </a:lnTo>
                  <a:lnTo>
                    <a:pt x="521" y="146"/>
                  </a:lnTo>
                  <a:lnTo>
                    <a:pt x="516" y="135"/>
                  </a:lnTo>
                  <a:lnTo>
                    <a:pt x="510" y="125"/>
                  </a:lnTo>
                  <a:lnTo>
                    <a:pt x="504" y="116"/>
                  </a:lnTo>
                  <a:lnTo>
                    <a:pt x="498" y="106"/>
                  </a:lnTo>
                  <a:lnTo>
                    <a:pt x="491" y="98"/>
                  </a:lnTo>
                  <a:lnTo>
                    <a:pt x="475" y="81"/>
                  </a:lnTo>
                  <a:lnTo>
                    <a:pt x="457" y="65"/>
                  </a:lnTo>
                  <a:lnTo>
                    <a:pt x="438" y="50"/>
                  </a:lnTo>
                  <a:lnTo>
                    <a:pt x="418" y="39"/>
                  </a:lnTo>
                  <a:lnTo>
                    <a:pt x="396" y="27"/>
                  </a:lnTo>
                  <a:lnTo>
                    <a:pt x="373" y="18"/>
                  </a:lnTo>
                  <a:lnTo>
                    <a:pt x="348" y="10"/>
                  </a:lnTo>
                  <a:lnTo>
                    <a:pt x="322" y="5"/>
                  </a:lnTo>
                  <a:lnTo>
                    <a:pt x="296" y="2"/>
                  </a:lnTo>
                  <a:lnTo>
                    <a:pt x="268" y="0"/>
                  </a:lnTo>
                  <a:lnTo>
                    <a:pt x="241" y="2"/>
                  </a:lnTo>
                  <a:lnTo>
                    <a:pt x="214" y="5"/>
                  </a:lnTo>
                  <a:lnTo>
                    <a:pt x="189" y="10"/>
                  </a:lnTo>
                  <a:lnTo>
                    <a:pt x="164" y="18"/>
                  </a:lnTo>
                  <a:lnTo>
                    <a:pt x="140" y="27"/>
                  </a:lnTo>
                  <a:lnTo>
                    <a:pt x="118" y="39"/>
                  </a:lnTo>
                  <a:lnTo>
                    <a:pt x="97" y="52"/>
                  </a:lnTo>
                  <a:lnTo>
                    <a:pt x="78" y="66"/>
                  </a:lnTo>
                  <a:lnTo>
                    <a:pt x="61" y="81"/>
                  </a:lnTo>
                  <a:lnTo>
                    <a:pt x="46" y="98"/>
                  </a:lnTo>
                  <a:lnTo>
                    <a:pt x="39" y="108"/>
                  </a:lnTo>
                  <a:lnTo>
                    <a:pt x="32" y="116"/>
                  </a:lnTo>
                  <a:lnTo>
                    <a:pt x="26" y="127"/>
                  </a:lnTo>
                  <a:lnTo>
                    <a:pt x="21" y="136"/>
                  </a:lnTo>
                  <a:lnTo>
                    <a:pt x="16" y="146"/>
                  </a:lnTo>
                  <a:lnTo>
                    <a:pt x="11" y="156"/>
                  </a:lnTo>
                  <a:lnTo>
                    <a:pt x="8" y="167"/>
                  </a:lnTo>
                  <a:lnTo>
                    <a:pt x="5" y="178"/>
                  </a:lnTo>
                  <a:lnTo>
                    <a:pt x="3" y="188"/>
                  </a:lnTo>
                  <a:lnTo>
                    <a:pt x="1" y="199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1" y="244"/>
                  </a:lnTo>
                  <a:lnTo>
                    <a:pt x="4" y="266"/>
                  </a:lnTo>
                  <a:lnTo>
                    <a:pt x="9" y="286"/>
                  </a:lnTo>
                  <a:lnTo>
                    <a:pt x="17" y="306"/>
                  </a:lnTo>
                  <a:lnTo>
                    <a:pt x="27" y="325"/>
                  </a:lnTo>
                  <a:lnTo>
                    <a:pt x="39" y="343"/>
                  </a:lnTo>
                  <a:lnTo>
                    <a:pt x="52" y="360"/>
                  </a:lnTo>
                  <a:lnTo>
                    <a:pt x="69" y="374"/>
                  </a:lnTo>
                  <a:lnTo>
                    <a:pt x="13" y="474"/>
                  </a:lnTo>
                  <a:lnTo>
                    <a:pt x="11" y="477"/>
                  </a:lnTo>
                  <a:lnTo>
                    <a:pt x="11" y="481"/>
                  </a:lnTo>
                  <a:lnTo>
                    <a:pt x="13" y="485"/>
                  </a:lnTo>
                  <a:lnTo>
                    <a:pt x="14" y="487"/>
                  </a:lnTo>
                  <a:lnTo>
                    <a:pt x="19" y="491"/>
                  </a:lnTo>
                  <a:lnTo>
                    <a:pt x="23" y="492"/>
                  </a:lnTo>
                  <a:lnTo>
                    <a:pt x="26" y="492"/>
                  </a:lnTo>
                  <a:lnTo>
                    <a:pt x="28" y="491"/>
                  </a:lnTo>
                  <a:lnTo>
                    <a:pt x="179" y="432"/>
                  </a:lnTo>
                  <a:lnTo>
                    <a:pt x="191" y="436"/>
                  </a:lnTo>
                  <a:lnTo>
                    <a:pt x="203" y="439"/>
                  </a:lnTo>
                  <a:lnTo>
                    <a:pt x="215" y="442"/>
                  </a:lnTo>
                  <a:lnTo>
                    <a:pt x="226" y="443"/>
                  </a:lnTo>
                  <a:lnTo>
                    <a:pt x="239" y="445"/>
                  </a:lnTo>
                  <a:lnTo>
                    <a:pt x="251" y="445"/>
                  </a:lnTo>
                  <a:lnTo>
                    <a:pt x="255" y="428"/>
                  </a:lnTo>
                  <a:lnTo>
                    <a:pt x="262" y="408"/>
                  </a:lnTo>
                  <a:lnTo>
                    <a:pt x="271" y="391"/>
                  </a:lnTo>
                  <a:lnTo>
                    <a:pt x="280" y="374"/>
                  </a:lnTo>
                  <a:lnTo>
                    <a:pt x="292" y="359"/>
                  </a:lnTo>
                  <a:lnTo>
                    <a:pt x="305" y="343"/>
                  </a:lnTo>
                  <a:lnTo>
                    <a:pt x="320" y="329"/>
                  </a:lnTo>
                  <a:lnTo>
                    <a:pt x="335" y="317"/>
                  </a:lnTo>
                  <a:lnTo>
                    <a:pt x="352" y="305"/>
                  </a:lnTo>
                  <a:lnTo>
                    <a:pt x="369" y="294"/>
                  </a:lnTo>
                  <a:lnTo>
                    <a:pt x="389" y="285"/>
                  </a:lnTo>
                  <a:lnTo>
                    <a:pt x="409" y="278"/>
                  </a:lnTo>
                  <a:lnTo>
                    <a:pt x="429" y="272"/>
                  </a:lnTo>
                  <a:lnTo>
                    <a:pt x="450" y="267"/>
                  </a:lnTo>
                  <a:lnTo>
                    <a:pt x="472" y="265"/>
                  </a:lnTo>
                  <a:lnTo>
                    <a:pt x="494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986"/>
            <p:cNvSpPr>
              <a:spLocks/>
            </p:cNvSpPr>
            <p:nvPr/>
          </p:nvSpPr>
          <p:spPr bwMode="auto">
            <a:xfrm>
              <a:off x="427001" y="2609850"/>
              <a:ext cx="177800" cy="166688"/>
            </a:xfrm>
            <a:custGeom>
              <a:avLst/>
              <a:gdLst>
                <a:gd name="T0" fmla="*/ 201 w 447"/>
                <a:gd name="T1" fmla="*/ 1 h 420"/>
                <a:gd name="T2" fmla="*/ 158 w 447"/>
                <a:gd name="T3" fmla="*/ 10 h 420"/>
                <a:gd name="T4" fmla="*/ 119 w 447"/>
                <a:gd name="T5" fmla="*/ 24 h 420"/>
                <a:gd name="T6" fmla="*/ 83 w 447"/>
                <a:gd name="T7" fmla="*/ 45 h 420"/>
                <a:gd name="T8" fmla="*/ 52 w 447"/>
                <a:gd name="T9" fmla="*/ 72 h 420"/>
                <a:gd name="T10" fmla="*/ 27 w 447"/>
                <a:gd name="T11" fmla="*/ 102 h 420"/>
                <a:gd name="T12" fmla="*/ 10 w 447"/>
                <a:gd name="T13" fmla="*/ 137 h 420"/>
                <a:gd name="T14" fmla="*/ 1 w 447"/>
                <a:gd name="T15" fmla="*/ 174 h 420"/>
                <a:gd name="T16" fmla="*/ 1 w 447"/>
                <a:gd name="T17" fmla="*/ 204 h 420"/>
                <a:gd name="T18" fmla="*/ 3 w 447"/>
                <a:gd name="T19" fmla="*/ 223 h 420"/>
                <a:gd name="T20" fmla="*/ 9 w 447"/>
                <a:gd name="T21" fmla="*/ 249 h 420"/>
                <a:gd name="T22" fmla="*/ 24 w 447"/>
                <a:gd name="T23" fmla="*/ 280 h 420"/>
                <a:gd name="T24" fmla="*/ 43 w 447"/>
                <a:gd name="T25" fmla="*/ 308 h 420"/>
                <a:gd name="T26" fmla="*/ 66 w 447"/>
                <a:gd name="T27" fmla="*/ 333 h 420"/>
                <a:gd name="T28" fmla="*/ 95 w 447"/>
                <a:gd name="T29" fmla="*/ 355 h 420"/>
                <a:gd name="T30" fmla="*/ 127 w 447"/>
                <a:gd name="T31" fmla="*/ 371 h 420"/>
                <a:gd name="T32" fmla="*/ 162 w 447"/>
                <a:gd name="T33" fmla="*/ 383 h 420"/>
                <a:gd name="T34" fmla="*/ 198 w 447"/>
                <a:gd name="T35" fmla="*/ 390 h 420"/>
                <a:gd name="T36" fmla="*/ 217 w 447"/>
                <a:gd name="T37" fmla="*/ 390 h 420"/>
                <a:gd name="T38" fmla="*/ 228 w 447"/>
                <a:gd name="T39" fmla="*/ 390 h 420"/>
                <a:gd name="T40" fmla="*/ 242 w 447"/>
                <a:gd name="T41" fmla="*/ 389 h 420"/>
                <a:gd name="T42" fmla="*/ 253 w 447"/>
                <a:gd name="T43" fmla="*/ 388 h 420"/>
                <a:gd name="T44" fmla="*/ 264 w 447"/>
                <a:gd name="T45" fmla="*/ 386 h 420"/>
                <a:gd name="T46" fmla="*/ 275 w 447"/>
                <a:gd name="T47" fmla="*/ 383 h 420"/>
                <a:gd name="T48" fmla="*/ 285 w 447"/>
                <a:gd name="T49" fmla="*/ 380 h 420"/>
                <a:gd name="T50" fmla="*/ 297 w 447"/>
                <a:gd name="T51" fmla="*/ 376 h 420"/>
                <a:gd name="T52" fmla="*/ 308 w 447"/>
                <a:gd name="T53" fmla="*/ 375 h 420"/>
                <a:gd name="T54" fmla="*/ 308 w 447"/>
                <a:gd name="T55" fmla="*/ 375 h 420"/>
                <a:gd name="T56" fmla="*/ 421 w 447"/>
                <a:gd name="T57" fmla="*/ 420 h 420"/>
                <a:gd name="T58" fmla="*/ 428 w 447"/>
                <a:gd name="T59" fmla="*/ 419 h 420"/>
                <a:gd name="T60" fmla="*/ 434 w 447"/>
                <a:gd name="T61" fmla="*/ 413 h 420"/>
                <a:gd name="T62" fmla="*/ 435 w 447"/>
                <a:gd name="T63" fmla="*/ 406 h 420"/>
                <a:gd name="T64" fmla="*/ 390 w 447"/>
                <a:gd name="T65" fmla="*/ 318 h 420"/>
                <a:gd name="T66" fmla="*/ 399 w 447"/>
                <a:gd name="T67" fmla="*/ 307 h 420"/>
                <a:gd name="T68" fmla="*/ 405 w 447"/>
                <a:gd name="T69" fmla="*/ 302 h 420"/>
                <a:gd name="T70" fmla="*/ 411 w 447"/>
                <a:gd name="T71" fmla="*/ 294 h 420"/>
                <a:gd name="T72" fmla="*/ 416 w 447"/>
                <a:gd name="T73" fmla="*/ 288 h 420"/>
                <a:gd name="T74" fmla="*/ 421 w 447"/>
                <a:gd name="T75" fmla="*/ 281 h 420"/>
                <a:gd name="T76" fmla="*/ 426 w 447"/>
                <a:gd name="T77" fmla="*/ 274 h 420"/>
                <a:gd name="T78" fmla="*/ 429 w 447"/>
                <a:gd name="T79" fmla="*/ 267 h 420"/>
                <a:gd name="T80" fmla="*/ 434 w 447"/>
                <a:gd name="T81" fmla="*/ 258 h 420"/>
                <a:gd name="T82" fmla="*/ 436 w 447"/>
                <a:gd name="T83" fmla="*/ 252 h 420"/>
                <a:gd name="T84" fmla="*/ 440 w 447"/>
                <a:gd name="T85" fmla="*/ 243 h 420"/>
                <a:gd name="T86" fmla="*/ 441 w 447"/>
                <a:gd name="T87" fmla="*/ 236 h 420"/>
                <a:gd name="T88" fmla="*/ 443 w 447"/>
                <a:gd name="T89" fmla="*/ 227 h 420"/>
                <a:gd name="T90" fmla="*/ 445 w 447"/>
                <a:gd name="T91" fmla="*/ 218 h 420"/>
                <a:gd name="T92" fmla="*/ 446 w 447"/>
                <a:gd name="T93" fmla="*/ 211 h 420"/>
                <a:gd name="T94" fmla="*/ 447 w 447"/>
                <a:gd name="T95" fmla="*/ 194 h 420"/>
                <a:gd name="T96" fmla="*/ 442 w 447"/>
                <a:gd name="T97" fmla="*/ 155 h 420"/>
                <a:gd name="T98" fmla="*/ 429 w 447"/>
                <a:gd name="T99" fmla="*/ 119 h 420"/>
                <a:gd name="T100" fmla="*/ 408 w 447"/>
                <a:gd name="T101" fmla="*/ 87 h 420"/>
                <a:gd name="T102" fmla="*/ 380 w 447"/>
                <a:gd name="T103" fmla="*/ 57 h 420"/>
                <a:gd name="T104" fmla="*/ 347 w 447"/>
                <a:gd name="T105" fmla="*/ 33 h 420"/>
                <a:gd name="T106" fmla="*/ 310 w 447"/>
                <a:gd name="T107" fmla="*/ 16 h 420"/>
                <a:gd name="T108" fmla="*/ 269 w 447"/>
                <a:gd name="T109" fmla="*/ 5 h 420"/>
                <a:gd name="T110" fmla="*/ 223 w 447"/>
                <a:gd name="T1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7" h="420">
                  <a:moveTo>
                    <a:pt x="223" y="0"/>
                  </a:moveTo>
                  <a:lnTo>
                    <a:pt x="201" y="1"/>
                  </a:lnTo>
                  <a:lnTo>
                    <a:pt x="179" y="4"/>
                  </a:lnTo>
                  <a:lnTo>
                    <a:pt x="158" y="10"/>
                  </a:lnTo>
                  <a:lnTo>
                    <a:pt x="138" y="16"/>
                  </a:lnTo>
                  <a:lnTo>
                    <a:pt x="119" y="24"/>
                  </a:lnTo>
                  <a:lnTo>
                    <a:pt x="100" y="33"/>
                  </a:lnTo>
                  <a:lnTo>
                    <a:pt x="83" y="45"/>
                  </a:lnTo>
                  <a:lnTo>
                    <a:pt x="66" y="57"/>
                  </a:lnTo>
                  <a:lnTo>
                    <a:pt x="52" y="72"/>
                  </a:lnTo>
                  <a:lnTo>
                    <a:pt x="39" y="87"/>
                  </a:lnTo>
                  <a:lnTo>
                    <a:pt x="27" y="102"/>
                  </a:lnTo>
                  <a:lnTo>
                    <a:pt x="18" y="119"/>
                  </a:lnTo>
                  <a:lnTo>
                    <a:pt x="10" y="137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1" y="204"/>
                  </a:lnTo>
                  <a:lnTo>
                    <a:pt x="1" y="213"/>
                  </a:lnTo>
                  <a:lnTo>
                    <a:pt x="3" y="223"/>
                  </a:lnTo>
                  <a:lnTo>
                    <a:pt x="4" y="232"/>
                  </a:lnTo>
                  <a:lnTo>
                    <a:pt x="9" y="249"/>
                  </a:lnTo>
                  <a:lnTo>
                    <a:pt x="15" y="265"/>
                  </a:lnTo>
                  <a:lnTo>
                    <a:pt x="24" y="280"/>
                  </a:lnTo>
                  <a:lnTo>
                    <a:pt x="32" y="295"/>
                  </a:lnTo>
                  <a:lnTo>
                    <a:pt x="43" y="308"/>
                  </a:lnTo>
                  <a:lnTo>
                    <a:pt x="54" y="321"/>
                  </a:lnTo>
                  <a:lnTo>
                    <a:pt x="66" y="333"/>
                  </a:lnTo>
                  <a:lnTo>
                    <a:pt x="81" y="345"/>
                  </a:lnTo>
                  <a:lnTo>
                    <a:pt x="95" y="355"/>
                  </a:lnTo>
                  <a:lnTo>
                    <a:pt x="110" y="364"/>
                  </a:lnTo>
                  <a:lnTo>
                    <a:pt x="127" y="371"/>
                  </a:lnTo>
                  <a:lnTo>
                    <a:pt x="144" y="378"/>
                  </a:lnTo>
                  <a:lnTo>
                    <a:pt x="162" y="383"/>
                  </a:lnTo>
                  <a:lnTo>
                    <a:pt x="179" y="388"/>
                  </a:lnTo>
                  <a:lnTo>
                    <a:pt x="198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28" y="390"/>
                  </a:lnTo>
                  <a:lnTo>
                    <a:pt x="239" y="389"/>
                  </a:lnTo>
                  <a:lnTo>
                    <a:pt x="242" y="389"/>
                  </a:lnTo>
                  <a:lnTo>
                    <a:pt x="246" y="388"/>
                  </a:lnTo>
                  <a:lnTo>
                    <a:pt x="253" y="388"/>
                  </a:lnTo>
                  <a:lnTo>
                    <a:pt x="260" y="387"/>
                  </a:lnTo>
                  <a:lnTo>
                    <a:pt x="264" y="386"/>
                  </a:lnTo>
                  <a:lnTo>
                    <a:pt x="269" y="384"/>
                  </a:lnTo>
                  <a:lnTo>
                    <a:pt x="275" y="383"/>
                  </a:lnTo>
                  <a:lnTo>
                    <a:pt x="280" y="381"/>
                  </a:lnTo>
                  <a:lnTo>
                    <a:pt x="285" y="380"/>
                  </a:lnTo>
                  <a:lnTo>
                    <a:pt x="290" y="378"/>
                  </a:lnTo>
                  <a:lnTo>
                    <a:pt x="297" y="376"/>
                  </a:lnTo>
                  <a:lnTo>
                    <a:pt x="303" y="374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418" y="419"/>
                  </a:lnTo>
                  <a:lnTo>
                    <a:pt x="421" y="420"/>
                  </a:lnTo>
                  <a:lnTo>
                    <a:pt x="423" y="420"/>
                  </a:lnTo>
                  <a:lnTo>
                    <a:pt x="428" y="419"/>
                  </a:lnTo>
                  <a:lnTo>
                    <a:pt x="432" y="416"/>
                  </a:lnTo>
                  <a:lnTo>
                    <a:pt x="434" y="413"/>
                  </a:lnTo>
                  <a:lnTo>
                    <a:pt x="435" y="409"/>
                  </a:lnTo>
                  <a:lnTo>
                    <a:pt x="435" y="406"/>
                  </a:lnTo>
                  <a:lnTo>
                    <a:pt x="434" y="402"/>
                  </a:lnTo>
                  <a:lnTo>
                    <a:pt x="390" y="318"/>
                  </a:lnTo>
                  <a:lnTo>
                    <a:pt x="395" y="313"/>
                  </a:lnTo>
                  <a:lnTo>
                    <a:pt x="399" y="307"/>
                  </a:lnTo>
                  <a:lnTo>
                    <a:pt x="403" y="305"/>
                  </a:lnTo>
                  <a:lnTo>
                    <a:pt x="405" y="302"/>
                  </a:lnTo>
                  <a:lnTo>
                    <a:pt x="408" y="299"/>
                  </a:lnTo>
                  <a:lnTo>
                    <a:pt x="411" y="294"/>
                  </a:lnTo>
                  <a:lnTo>
                    <a:pt x="414" y="292"/>
                  </a:lnTo>
                  <a:lnTo>
                    <a:pt x="416" y="288"/>
                  </a:lnTo>
                  <a:lnTo>
                    <a:pt x="418" y="284"/>
                  </a:lnTo>
                  <a:lnTo>
                    <a:pt x="421" y="281"/>
                  </a:lnTo>
                  <a:lnTo>
                    <a:pt x="423" y="277"/>
                  </a:lnTo>
                  <a:lnTo>
                    <a:pt x="426" y="274"/>
                  </a:lnTo>
                  <a:lnTo>
                    <a:pt x="428" y="270"/>
                  </a:lnTo>
                  <a:lnTo>
                    <a:pt x="429" y="267"/>
                  </a:lnTo>
                  <a:lnTo>
                    <a:pt x="432" y="263"/>
                  </a:lnTo>
                  <a:lnTo>
                    <a:pt x="434" y="258"/>
                  </a:lnTo>
                  <a:lnTo>
                    <a:pt x="435" y="256"/>
                  </a:lnTo>
                  <a:lnTo>
                    <a:pt x="436" y="252"/>
                  </a:lnTo>
                  <a:lnTo>
                    <a:pt x="437" y="248"/>
                  </a:lnTo>
                  <a:lnTo>
                    <a:pt x="440" y="243"/>
                  </a:lnTo>
                  <a:lnTo>
                    <a:pt x="440" y="239"/>
                  </a:lnTo>
                  <a:lnTo>
                    <a:pt x="441" y="236"/>
                  </a:lnTo>
                  <a:lnTo>
                    <a:pt x="442" y="232"/>
                  </a:lnTo>
                  <a:lnTo>
                    <a:pt x="443" y="227"/>
                  </a:lnTo>
                  <a:lnTo>
                    <a:pt x="445" y="223"/>
                  </a:lnTo>
                  <a:lnTo>
                    <a:pt x="445" y="218"/>
                  </a:lnTo>
                  <a:lnTo>
                    <a:pt x="446" y="214"/>
                  </a:lnTo>
                  <a:lnTo>
                    <a:pt x="446" y="211"/>
                  </a:lnTo>
                  <a:lnTo>
                    <a:pt x="447" y="202"/>
                  </a:lnTo>
                  <a:lnTo>
                    <a:pt x="447" y="194"/>
                  </a:lnTo>
                  <a:lnTo>
                    <a:pt x="446" y="174"/>
                  </a:lnTo>
                  <a:lnTo>
                    <a:pt x="442" y="155"/>
                  </a:lnTo>
                  <a:lnTo>
                    <a:pt x="436" y="137"/>
                  </a:lnTo>
                  <a:lnTo>
                    <a:pt x="429" y="119"/>
                  </a:lnTo>
                  <a:lnTo>
                    <a:pt x="420" y="102"/>
                  </a:lnTo>
                  <a:lnTo>
                    <a:pt x="408" y="87"/>
                  </a:lnTo>
                  <a:lnTo>
                    <a:pt x="396" y="72"/>
                  </a:lnTo>
                  <a:lnTo>
                    <a:pt x="380" y="57"/>
                  </a:lnTo>
                  <a:lnTo>
                    <a:pt x="365" y="45"/>
                  </a:lnTo>
                  <a:lnTo>
                    <a:pt x="347" y="33"/>
                  </a:lnTo>
                  <a:lnTo>
                    <a:pt x="329" y="24"/>
                  </a:lnTo>
                  <a:lnTo>
                    <a:pt x="310" y="16"/>
                  </a:lnTo>
                  <a:lnTo>
                    <a:pt x="289" y="10"/>
                  </a:lnTo>
                  <a:lnTo>
                    <a:pt x="269" y="5"/>
                  </a:lnTo>
                  <a:lnTo>
                    <a:pt x="246" y="1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415265" y="4143880"/>
            <a:ext cx="458413" cy="458413"/>
            <a:chOff x="11045825" y="835025"/>
            <a:chExt cx="258763" cy="258763"/>
          </a:xfrm>
          <a:solidFill>
            <a:schemeClr val="bg1"/>
          </a:solidFill>
        </p:grpSpPr>
        <p:sp>
          <p:nvSpPr>
            <p:cNvPr id="24" name="Freeform 2131"/>
            <p:cNvSpPr>
              <a:spLocks/>
            </p:cNvSpPr>
            <p:nvPr/>
          </p:nvSpPr>
          <p:spPr bwMode="auto">
            <a:xfrm>
              <a:off x="11156950" y="1065213"/>
              <a:ext cx="38100" cy="9525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32"/>
            <p:cNvSpPr>
              <a:spLocks/>
            </p:cNvSpPr>
            <p:nvPr/>
          </p:nvSpPr>
          <p:spPr bwMode="auto">
            <a:xfrm>
              <a:off x="11166475" y="1084263"/>
              <a:ext cx="19050" cy="9525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33"/>
            <p:cNvSpPr>
              <a:spLocks/>
            </p:cNvSpPr>
            <p:nvPr/>
          </p:nvSpPr>
          <p:spPr bwMode="auto">
            <a:xfrm>
              <a:off x="11095038" y="877888"/>
              <a:ext cx="161925" cy="177800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34"/>
            <p:cNvSpPr>
              <a:spLocks/>
            </p:cNvSpPr>
            <p:nvPr/>
          </p:nvSpPr>
          <p:spPr bwMode="auto">
            <a:xfrm>
              <a:off x="11045825" y="949325"/>
              <a:ext cx="28575" cy="11113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35"/>
            <p:cNvSpPr>
              <a:spLocks/>
            </p:cNvSpPr>
            <p:nvPr/>
          </p:nvSpPr>
          <p:spPr bwMode="auto">
            <a:xfrm>
              <a:off x="11074400" y="863600"/>
              <a:ext cx="34925" cy="34925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136"/>
            <p:cNvSpPr>
              <a:spLocks/>
            </p:cNvSpPr>
            <p:nvPr/>
          </p:nvSpPr>
          <p:spPr bwMode="auto">
            <a:xfrm>
              <a:off x="11171238" y="835025"/>
              <a:ext cx="9525" cy="28575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37"/>
            <p:cNvSpPr>
              <a:spLocks/>
            </p:cNvSpPr>
            <p:nvPr/>
          </p:nvSpPr>
          <p:spPr bwMode="auto">
            <a:xfrm>
              <a:off x="11242675" y="863600"/>
              <a:ext cx="33338" cy="34925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138"/>
            <p:cNvSpPr>
              <a:spLocks/>
            </p:cNvSpPr>
            <p:nvPr/>
          </p:nvSpPr>
          <p:spPr bwMode="auto">
            <a:xfrm>
              <a:off x="11276013" y="949325"/>
              <a:ext cx="28575" cy="11113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Arc 52"/>
          <p:cNvSpPr/>
          <p:nvPr/>
        </p:nvSpPr>
        <p:spPr>
          <a:xfrm>
            <a:off x="6034653" y="2654904"/>
            <a:ext cx="2413000" cy="2413000"/>
          </a:xfrm>
          <a:prstGeom prst="arc">
            <a:avLst>
              <a:gd name="adj1" fmla="val 10798511"/>
              <a:gd name="adj2" fmla="val 5538"/>
            </a:avLst>
          </a:prstGeom>
          <a:ln w="98425" cap="sq">
            <a:solidFill>
              <a:srgbClr val="8C6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63" name="Group 62"/>
          <p:cNvGrpSpPr/>
          <p:nvPr/>
        </p:nvGrpSpPr>
        <p:grpSpPr>
          <a:xfrm>
            <a:off x="5602008" y="0"/>
            <a:ext cx="987985" cy="208318"/>
            <a:chOff x="5569859" y="0"/>
            <a:chExt cx="987985" cy="208318"/>
          </a:xfrm>
        </p:grpSpPr>
        <p:sp>
          <p:nvSpPr>
            <p:cNvPr id="64" name="Freeform 63"/>
            <p:cNvSpPr/>
            <p:nvPr/>
          </p:nvSpPr>
          <p:spPr>
            <a:xfrm rot="16200000">
              <a:off x="5828032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 rot="16200000">
              <a:off x="6091354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noFill/>
            <a:ln>
              <a:solidFill>
                <a:srgbClr val="8C60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511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99853"/>
            <a:ext cx="12192000" cy="7110666"/>
          </a:xfrm>
          <a:custGeom>
            <a:avLst/>
            <a:gdLst>
              <a:gd name="connsiteX0" fmla="*/ 0 w 12192000"/>
              <a:gd name="connsiteY0" fmla="*/ 0 h 7110666"/>
              <a:gd name="connsiteX1" fmla="*/ 12192000 w 12192000"/>
              <a:gd name="connsiteY1" fmla="*/ 0 h 7110666"/>
              <a:gd name="connsiteX2" fmla="*/ 12192000 w 12192000"/>
              <a:gd name="connsiteY2" fmla="*/ 4517231 h 7110666"/>
              <a:gd name="connsiteX3" fmla="*/ 12010076 w 12192000"/>
              <a:gd name="connsiteY3" fmla="*/ 4702438 h 7110666"/>
              <a:gd name="connsiteX4" fmla="*/ 6096001 w 12192000"/>
              <a:gd name="connsiteY4" fmla="*/ 7110666 h 7110666"/>
              <a:gd name="connsiteX5" fmla="*/ 181925 w 12192000"/>
              <a:gd name="connsiteY5" fmla="*/ 4702438 h 7110666"/>
              <a:gd name="connsiteX6" fmla="*/ 0 w 12192000"/>
              <a:gd name="connsiteY6" fmla="*/ 4517230 h 71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110666">
                <a:moveTo>
                  <a:pt x="0" y="0"/>
                </a:moveTo>
                <a:lnTo>
                  <a:pt x="12192000" y="0"/>
                </a:lnTo>
                <a:lnTo>
                  <a:pt x="12192000" y="4517231"/>
                </a:lnTo>
                <a:lnTo>
                  <a:pt x="12010076" y="4702438"/>
                </a:lnTo>
                <a:cubicBezTo>
                  <a:pt x="10484091" y="6192466"/>
                  <a:pt x="8397274" y="7110666"/>
                  <a:pt x="6096001" y="7110666"/>
                </a:cubicBezTo>
                <a:cubicBezTo>
                  <a:pt x="3794727" y="7110666"/>
                  <a:pt x="1707911" y="6192466"/>
                  <a:pt x="181925" y="4702438"/>
                </a:cubicBezTo>
                <a:lnTo>
                  <a:pt x="0" y="4517230"/>
                </a:lnTo>
                <a:close/>
              </a:path>
            </a:pathLst>
          </a:custGeom>
        </p:spPr>
      </p:pic>
      <p:sp>
        <p:nvSpPr>
          <p:cNvPr id="85" name="Freeform 84"/>
          <p:cNvSpPr/>
          <p:nvPr/>
        </p:nvSpPr>
        <p:spPr>
          <a:xfrm>
            <a:off x="0" y="-499853"/>
            <a:ext cx="12192000" cy="7110666"/>
          </a:xfrm>
          <a:custGeom>
            <a:avLst/>
            <a:gdLst>
              <a:gd name="connsiteX0" fmla="*/ 0 w 12192000"/>
              <a:gd name="connsiteY0" fmla="*/ 0 h 7110666"/>
              <a:gd name="connsiteX1" fmla="*/ 12192000 w 12192000"/>
              <a:gd name="connsiteY1" fmla="*/ 0 h 7110666"/>
              <a:gd name="connsiteX2" fmla="*/ 12192000 w 12192000"/>
              <a:gd name="connsiteY2" fmla="*/ 4517231 h 7110666"/>
              <a:gd name="connsiteX3" fmla="*/ 12010076 w 12192000"/>
              <a:gd name="connsiteY3" fmla="*/ 4702438 h 7110666"/>
              <a:gd name="connsiteX4" fmla="*/ 6096000 w 12192000"/>
              <a:gd name="connsiteY4" fmla="*/ 7110666 h 7110666"/>
              <a:gd name="connsiteX5" fmla="*/ 181925 w 12192000"/>
              <a:gd name="connsiteY5" fmla="*/ 4702438 h 7110666"/>
              <a:gd name="connsiteX6" fmla="*/ 0 w 12192000"/>
              <a:gd name="connsiteY6" fmla="*/ 4517230 h 711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110666">
                <a:moveTo>
                  <a:pt x="0" y="0"/>
                </a:moveTo>
                <a:lnTo>
                  <a:pt x="12192000" y="0"/>
                </a:lnTo>
                <a:lnTo>
                  <a:pt x="12192000" y="4517231"/>
                </a:lnTo>
                <a:lnTo>
                  <a:pt x="12010076" y="4702438"/>
                </a:lnTo>
                <a:cubicBezTo>
                  <a:pt x="10484091" y="6192466"/>
                  <a:pt x="8397274" y="7110666"/>
                  <a:pt x="6096000" y="7110666"/>
                </a:cubicBezTo>
                <a:cubicBezTo>
                  <a:pt x="3794727" y="7110666"/>
                  <a:pt x="1707911" y="6192466"/>
                  <a:pt x="181925" y="4702438"/>
                </a:cubicBezTo>
                <a:lnTo>
                  <a:pt x="0" y="4517230"/>
                </a:lnTo>
                <a:close/>
              </a:path>
            </a:pathLst>
          </a:custGeom>
          <a:solidFill>
            <a:srgbClr val="2F1C58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1049157" y="1395393"/>
            <a:ext cx="928914" cy="928914"/>
          </a:xfrm>
          <a:prstGeom prst="ellipse">
            <a:avLst/>
          </a:prstGeom>
          <a:solidFill>
            <a:srgbClr val="F9A27F">
              <a:alpha val="1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340350" y="3296419"/>
            <a:ext cx="928914" cy="928914"/>
          </a:xfrm>
          <a:prstGeom prst="ellipse">
            <a:avLst/>
          </a:prstGeom>
          <a:solidFill>
            <a:srgbClr val="F9A27F">
              <a:alpha val="1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7922736" y="3296419"/>
            <a:ext cx="928914" cy="928914"/>
          </a:xfrm>
          <a:prstGeom prst="ellipse">
            <a:avLst/>
          </a:prstGeom>
          <a:solidFill>
            <a:srgbClr val="F9A27F">
              <a:alpha val="1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10208551" y="1395393"/>
            <a:ext cx="928914" cy="928914"/>
          </a:xfrm>
          <a:prstGeom prst="ellipse">
            <a:avLst/>
          </a:prstGeom>
          <a:solidFill>
            <a:srgbClr val="F9A27F">
              <a:alpha val="1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5631543" y="4360962"/>
            <a:ext cx="928914" cy="928914"/>
          </a:xfrm>
          <a:prstGeom prst="ellipse">
            <a:avLst/>
          </a:prstGeom>
          <a:solidFill>
            <a:srgbClr val="F9A27F">
              <a:alpha val="1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561239" y="-499853"/>
            <a:ext cx="9164772" cy="3899173"/>
          </a:xfrm>
          <a:custGeom>
            <a:avLst/>
            <a:gdLst>
              <a:gd name="connsiteX0" fmla="*/ 0 w 9164772"/>
              <a:gd name="connsiteY0" fmla="*/ 0 h 3899173"/>
              <a:gd name="connsiteX1" fmla="*/ 9164772 w 9164772"/>
              <a:gd name="connsiteY1" fmla="*/ 0 h 3899173"/>
              <a:gd name="connsiteX2" fmla="*/ 9130408 w 9164772"/>
              <a:gd name="connsiteY2" fmla="*/ 192428 h 3899173"/>
              <a:gd name="connsiteX3" fmla="*/ 4582386 w 9164772"/>
              <a:gd name="connsiteY3" fmla="*/ 3899173 h 3899173"/>
              <a:gd name="connsiteX4" fmla="*/ 34364 w 9164772"/>
              <a:gd name="connsiteY4" fmla="*/ 192428 h 389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4772" h="3899173">
                <a:moveTo>
                  <a:pt x="0" y="0"/>
                </a:moveTo>
                <a:lnTo>
                  <a:pt x="9164772" y="0"/>
                </a:lnTo>
                <a:lnTo>
                  <a:pt x="9130408" y="192428"/>
                </a:lnTo>
                <a:cubicBezTo>
                  <a:pt x="8697527" y="2307863"/>
                  <a:pt x="6825792" y="3899173"/>
                  <a:pt x="4582386" y="3899173"/>
                </a:cubicBezTo>
                <a:cubicBezTo>
                  <a:pt x="2338981" y="3899173"/>
                  <a:pt x="467245" y="2307863"/>
                  <a:pt x="34364" y="192428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81238" y="1154454"/>
            <a:ext cx="464752" cy="4647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1394368" y="1263319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572431" y="3055480"/>
            <a:ext cx="464752" cy="4647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3685561" y="3168610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 flipH="1">
            <a:off x="594866" y="1812938"/>
            <a:ext cx="1837497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 flipH="1">
            <a:off x="2886059" y="3706745"/>
            <a:ext cx="1837497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5177252" y="4764513"/>
            <a:ext cx="1837497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7468445" y="3706745"/>
            <a:ext cx="1837497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9759638" y="1812938"/>
            <a:ext cx="1837497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6" name="Oval 85"/>
          <p:cNvSpPr/>
          <p:nvPr/>
        </p:nvSpPr>
        <p:spPr>
          <a:xfrm>
            <a:off x="8154817" y="3055480"/>
            <a:ext cx="464752" cy="4647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8267947" y="3168610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10440632" y="1154454"/>
            <a:ext cx="464752" cy="4647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10553762" y="1263319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863624" y="4120023"/>
            <a:ext cx="464752" cy="4647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76754" y="4233153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1513613" y="951415"/>
            <a:ext cx="1372445" cy="337395"/>
            <a:chOff x="1513614" y="538163"/>
            <a:chExt cx="314080" cy="337395"/>
          </a:xfrm>
        </p:grpSpPr>
        <p:cxnSp>
          <p:nvCxnSpPr>
            <p:cNvPr id="84" name="Straight Connector 83"/>
            <p:cNvCxnSpPr/>
            <p:nvPr/>
          </p:nvCxnSpPr>
          <p:spPr>
            <a:xfrm flipV="1">
              <a:off x="1513614" y="538163"/>
              <a:ext cx="0" cy="337395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H="1">
              <a:off x="1513615" y="538163"/>
              <a:ext cx="314079" cy="1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 flipH="1">
            <a:off x="9305942" y="951415"/>
            <a:ext cx="1372445" cy="337395"/>
            <a:chOff x="1513614" y="538163"/>
            <a:chExt cx="314080" cy="337395"/>
          </a:xfrm>
        </p:grpSpPr>
        <p:cxnSp>
          <p:nvCxnSpPr>
            <p:cNvPr id="103" name="Straight Connector 102"/>
            <p:cNvCxnSpPr/>
            <p:nvPr/>
          </p:nvCxnSpPr>
          <p:spPr>
            <a:xfrm flipV="1">
              <a:off x="1513614" y="538163"/>
              <a:ext cx="0" cy="337395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flipH="1">
              <a:off x="1513615" y="538164"/>
              <a:ext cx="314079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>
          <a:xfrm flipH="1">
            <a:off x="7423149" y="2003346"/>
            <a:ext cx="964046" cy="1177819"/>
            <a:chOff x="1513614" y="538163"/>
            <a:chExt cx="313358" cy="337395"/>
          </a:xfrm>
        </p:grpSpPr>
        <p:cxnSp>
          <p:nvCxnSpPr>
            <p:cNvPr id="106" name="Straight Connector 105"/>
            <p:cNvCxnSpPr/>
            <p:nvPr/>
          </p:nvCxnSpPr>
          <p:spPr>
            <a:xfrm flipV="1">
              <a:off x="1513614" y="538163"/>
              <a:ext cx="0" cy="337395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H="1">
              <a:off x="1513615" y="538164"/>
              <a:ext cx="313357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9" name="Straight Connector 108"/>
          <p:cNvCxnSpPr>
            <a:endCxn id="101" idx="4"/>
          </p:cNvCxnSpPr>
          <p:nvPr/>
        </p:nvCxnSpPr>
        <p:spPr>
          <a:xfrm flipH="1" flipV="1">
            <a:off x="6091422" y="2661250"/>
            <a:ext cx="4578" cy="1775455"/>
          </a:xfrm>
          <a:prstGeom prst="line">
            <a:avLst/>
          </a:prstGeom>
          <a:ln>
            <a:solidFill>
              <a:srgbClr val="8C6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/>
          <p:cNvGrpSpPr/>
          <p:nvPr/>
        </p:nvGrpSpPr>
        <p:grpSpPr>
          <a:xfrm>
            <a:off x="3804806" y="2003346"/>
            <a:ext cx="959422" cy="1177819"/>
            <a:chOff x="1513614" y="538163"/>
            <a:chExt cx="311855" cy="337395"/>
          </a:xfrm>
        </p:grpSpPr>
        <p:cxnSp>
          <p:nvCxnSpPr>
            <p:cNvPr id="112" name="Straight Connector 111"/>
            <p:cNvCxnSpPr/>
            <p:nvPr/>
          </p:nvCxnSpPr>
          <p:spPr>
            <a:xfrm flipV="1">
              <a:off x="1513614" y="538163"/>
              <a:ext cx="0" cy="337395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1513615" y="538164"/>
              <a:ext cx="311854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1370739" y="2903218"/>
            <a:ext cx="285750" cy="280988"/>
            <a:chOff x="319051" y="2495550"/>
            <a:chExt cx="285750" cy="280988"/>
          </a:xfrm>
          <a:solidFill>
            <a:schemeClr val="bg1"/>
          </a:solidFill>
        </p:grpSpPr>
        <p:sp>
          <p:nvSpPr>
            <p:cNvPr id="50" name="Freeform 2985"/>
            <p:cNvSpPr>
              <a:spLocks/>
            </p:cNvSpPr>
            <p:nvPr/>
          </p:nvSpPr>
          <p:spPr bwMode="auto">
            <a:xfrm>
              <a:off x="319051" y="2495550"/>
              <a:ext cx="214313" cy="195263"/>
            </a:xfrm>
            <a:custGeom>
              <a:avLst/>
              <a:gdLst>
                <a:gd name="T0" fmla="*/ 505 w 537"/>
                <a:gd name="T1" fmla="*/ 263 h 492"/>
                <a:gd name="T2" fmla="*/ 525 w 537"/>
                <a:gd name="T3" fmla="*/ 266 h 492"/>
                <a:gd name="T4" fmla="*/ 537 w 537"/>
                <a:gd name="T5" fmla="*/ 250 h 492"/>
                <a:gd name="T6" fmla="*/ 537 w 537"/>
                <a:gd name="T7" fmla="*/ 227 h 492"/>
                <a:gd name="T8" fmla="*/ 536 w 537"/>
                <a:gd name="T9" fmla="*/ 210 h 492"/>
                <a:gd name="T10" fmla="*/ 534 w 537"/>
                <a:gd name="T11" fmla="*/ 187 h 492"/>
                <a:gd name="T12" fmla="*/ 528 w 537"/>
                <a:gd name="T13" fmla="*/ 166 h 492"/>
                <a:gd name="T14" fmla="*/ 521 w 537"/>
                <a:gd name="T15" fmla="*/ 146 h 492"/>
                <a:gd name="T16" fmla="*/ 510 w 537"/>
                <a:gd name="T17" fmla="*/ 125 h 492"/>
                <a:gd name="T18" fmla="*/ 498 w 537"/>
                <a:gd name="T19" fmla="*/ 106 h 492"/>
                <a:gd name="T20" fmla="*/ 475 w 537"/>
                <a:gd name="T21" fmla="*/ 81 h 492"/>
                <a:gd name="T22" fmla="*/ 438 w 537"/>
                <a:gd name="T23" fmla="*/ 50 h 492"/>
                <a:gd name="T24" fmla="*/ 396 w 537"/>
                <a:gd name="T25" fmla="*/ 27 h 492"/>
                <a:gd name="T26" fmla="*/ 348 w 537"/>
                <a:gd name="T27" fmla="*/ 10 h 492"/>
                <a:gd name="T28" fmla="*/ 296 w 537"/>
                <a:gd name="T29" fmla="*/ 2 h 492"/>
                <a:gd name="T30" fmla="*/ 241 w 537"/>
                <a:gd name="T31" fmla="*/ 2 h 492"/>
                <a:gd name="T32" fmla="*/ 189 w 537"/>
                <a:gd name="T33" fmla="*/ 10 h 492"/>
                <a:gd name="T34" fmla="*/ 140 w 537"/>
                <a:gd name="T35" fmla="*/ 27 h 492"/>
                <a:gd name="T36" fmla="*/ 97 w 537"/>
                <a:gd name="T37" fmla="*/ 52 h 492"/>
                <a:gd name="T38" fmla="*/ 61 w 537"/>
                <a:gd name="T39" fmla="*/ 81 h 492"/>
                <a:gd name="T40" fmla="*/ 39 w 537"/>
                <a:gd name="T41" fmla="*/ 108 h 492"/>
                <a:gd name="T42" fmla="*/ 26 w 537"/>
                <a:gd name="T43" fmla="*/ 127 h 492"/>
                <a:gd name="T44" fmla="*/ 16 w 537"/>
                <a:gd name="T45" fmla="*/ 146 h 492"/>
                <a:gd name="T46" fmla="*/ 8 w 537"/>
                <a:gd name="T47" fmla="*/ 167 h 492"/>
                <a:gd name="T48" fmla="*/ 3 w 537"/>
                <a:gd name="T49" fmla="*/ 188 h 492"/>
                <a:gd name="T50" fmla="*/ 0 w 537"/>
                <a:gd name="T51" fmla="*/ 211 h 492"/>
                <a:gd name="T52" fmla="*/ 1 w 537"/>
                <a:gd name="T53" fmla="*/ 244 h 492"/>
                <a:gd name="T54" fmla="*/ 9 w 537"/>
                <a:gd name="T55" fmla="*/ 286 h 492"/>
                <a:gd name="T56" fmla="*/ 27 w 537"/>
                <a:gd name="T57" fmla="*/ 325 h 492"/>
                <a:gd name="T58" fmla="*/ 52 w 537"/>
                <a:gd name="T59" fmla="*/ 360 h 492"/>
                <a:gd name="T60" fmla="*/ 13 w 537"/>
                <a:gd name="T61" fmla="*/ 474 h 492"/>
                <a:gd name="T62" fmla="*/ 11 w 537"/>
                <a:gd name="T63" fmla="*/ 481 h 492"/>
                <a:gd name="T64" fmla="*/ 14 w 537"/>
                <a:gd name="T65" fmla="*/ 487 h 492"/>
                <a:gd name="T66" fmla="*/ 23 w 537"/>
                <a:gd name="T67" fmla="*/ 492 h 492"/>
                <a:gd name="T68" fmla="*/ 28 w 537"/>
                <a:gd name="T69" fmla="*/ 491 h 492"/>
                <a:gd name="T70" fmla="*/ 191 w 537"/>
                <a:gd name="T71" fmla="*/ 436 h 492"/>
                <a:gd name="T72" fmla="*/ 215 w 537"/>
                <a:gd name="T73" fmla="*/ 442 h 492"/>
                <a:gd name="T74" fmla="*/ 239 w 537"/>
                <a:gd name="T75" fmla="*/ 445 h 492"/>
                <a:gd name="T76" fmla="*/ 255 w 537"/>
                <a:gd name="T77" fmla="*/ 428 h 492"/>
                <a:gd name="T78" fmla="*/ 271 w 537"/>
                <a:gd name="T79" fmla="*/ 391 h 492"/>
                <a:gd name="T80" fmla="*/ 292 w 537"/>
                <a:gd name="T81" fmla="*/ 359 h 492"/>
                <a:gd name="T82" fmla="*/ 320 w 537"/>
                <a:gd name="T83" fmla="*/ 329 h 492"/>
                <a:gd name="T84" fmla="*/ 352 w 537"/>
                <a:gd name="T85" fmla="*/ 305 h 492"/>
                <a:gd name="T86" fmla="*/ 389 w 537"/>
                <a:gd name="T87" fmla="*/ 285 h 492"/>
                <a:gd name="T88" fmla="*/ 429 w 537"/>
                <a:gd name="T89" fmla="*/ 272 h 492"/>
                <a:gd name="T90" fmla="*/ 472 w 537"/>
                <a:gd name="T91" fmla="*/ 26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492">
                  <a:moveTo>
                    <a:pt x="494" y="263"/>
                  </a:moveTo>
                  <a:lnTo>
                    <a:pt x="505" y="263"/>
                  </a:lnTo>
                  <a:lnTo>
                    <a:pt x="515" y="265"/>
                  </a:lnTo>
                  <a:lnTo>
                    <a:pt x="525" y="266"/>
                  </a:lnTo>
                  <a:lnTo>
                    <a:pt x="535" y="267"/>
                  </a:lnTo>
                  <a:lnTo>
                    <a:pt x="537" y="250"/>
                  </a:lnTo>
                  <a:lnTo>
                    <a:pt x="537" y="236"/>
                  </a:lnTo>
                  <a:lnTo>
                    <a:pt x="537" y="227"/>
                  </a:lnTo>
                  <a:lnTo>
                    <a:pt x="537" y="222"/>
                  </a:lnTo>
                  <a:lnTo>
                    <a:pt x="536" y="210"/>
                  </a:lnTo>
                  <a:lnTo>
                    <a:pt x="535" y="199"/>
                  </a:lnTo>
                  <a:lnTo>
                    <a:pt x="534" y="187"/>
                  </a:lnTo>
                  <a:lnTo>
                    <a:pt x="531" y="177"/>
                  </a:lnTo>
                  <a:lnTo>
                    <a:pt x="528" y="166"/>
                  </a:lnTo>
                  <a:lnTo>
                    <a:pt x="524" y="156"/>
                  </a:lnTo>
                  <a:lnTo>
                    <a:pt x="521" y="146"/>
                  </a:lnTo>
                  <a:lnTo>
                    <a:pt x="516" y="135"/>
                  </a:lnTo>
                  <a:lnTo>
                    <a:pt x="510" y="125"/>
                  </a:lnTo>
                  <a:lnTo>
                    <a:pt x="504" y="116"/>
                  </a:lnTo>
                  <a:lnTo>
                    <a:pt x="498" y="106"/>
                  </a:lnTo>
                  <a:lnTo>
                    <a:pt x="491" y="98"/>
                  </a:lnTo>
                  <a:lnTo>
                    <a:pt x="475" y="81"/>
                  </a:lnTo>
                  <a:lnTo>
                    <a:pt x="457" y="65"/>
                  </a:lnTo>
                  <a:lnTo>
                    <a:pt x="438" y="50"/>
                  </a:lnTo>
                  <a:lnTo>
                    <a:pt x="418" y="39"/>
                  </a:lnTo>
                  <a:lnTo>
                    <a:pt x="396" y="27"/>
                  </a:lnTo>
                  <a:lnTo>
                    <a:pt x="373" y="18"/>
                  </a:lnTo>
                  <a:lnTo>
                    <a:pt x="348" y="10"/>
                  </a:lnTo>
                  <a:lnTo>
                    <a:pt x="322" y="5"/>
                  </a:lnTo>
                  <a:lnTo>
                    <a:pt x="296" y="2"/>
                  </a:lnTo>
                  <a:lnTo>
                    <a:pt x="268" y="0"/>
                  </a:lnTo>
                  <a:lnTo>
                    <a:pt x="241" y="2"/>
                  </a:lnTo>
                  <a:lnTo>
                    <a:pt x="214" y="5"/>
                  </a:lnTo>
                  <a:lnTo>
                    <a:pt x="189" y="10"/>
                  </a:lnTo>
                  <a:lnTo>
                    <a:pt x="164" y="18"/>
                  </a:lnTo>
                  <a:lnTo>
                    <a:pt x="140" y="27"/>
                  </a:lnTo>
                  <a:lnTo>
                    <a:pt x="118" y="39"/>
                  </a:lnTo>
                  <a:lnTo>
                    <a:pt x="97" y="52"/>
                  </a:lnTo>
                  <a:lnTo>
                    <a:pt x="78" y="66"/>
                  </a:lnTo>
                  <a:lnTo>
                    <a:pt x="61" y="81"/>
                  </a:lnTo>
                  <a:lnTo>
                    <a:pt x="46" y="98"/>
                  </a:lnTo>
                  <a:lnTo>
                    <a:pt x="39" y="108"/>
                  </a:lnTo>
                  <a:lnTo>
                    <a:pt x="32" y="116"/>
                  </a:lnTo>
                  <a:lnTo>
                    <a:pt x="26" y="127"/>
                  </a:lnTo>
                  <a:lnTo>
                    <a:pt x="21" y="136"/>
                  </a:lnTo>
                  <a:lnTo>
                    <a:pt x="16" y="146"/>
                  </a:lnTo>
                  <a:lnTo>
                    <a:pt x="11" y="156"/>
                  </a:lnTo>
                  <a:lnTo>
                    <a:pt x="8" y="167"/>
                  </a:lnTo>
                  <a:lnTo>
                    <a:pt x="5" y="178"/>
                  </a:lnTo>
                  <a:lnTo>
                    <a:pt x="3" y="188"/>
                  </a:lnTo>
                  <a:lnTo>
                    <a:pt x="1" y="199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1" y="244"/>
                  </a:lnTo>
                  <a:lnTo>
                    <a:pt x="4" y="266"/>
                  </a:lnTo>
                  <a:lnTo>
                    <a:pt x="9" y="286"/>
                  </a:lnTo>
                  <a:lnTo>
                    <a:pt x="17" y="306"/>
                  </a:lnTo>
                  <a:lnTo>
                    <a:pt x="27" y="325"/>
                  </a:lnTo>
                  <a:lnTo>
                    <a:pt x="39" y="343"/>
                  </a:lnTo>
                  <a:lnTo>
                    <a:pt x="52" y="360"/>
                  </a:lnTo>
                  <a:lnTo>
                    <a:pt x="69" y="374"/>
                  </a:lnTo>
                  <a:lnTo>
                    <a:pt x="13" y="474"/>
                  </a:lnTo>
                  <a:lnTo>
                    <a:pt x="11" y="477"/>
                  </a:lnTo>
                  <a:lnTo>
                    <a:pt x="11" y="481"/>
                  </a:lnTo>
                  <a:lnTo>
                    <a:pt x="13" y="485"/>
                  </a:lnTo>
                  <a:lnTo>
                    <a:pt x="14" y="487"/>
                  </a:lnTo>
                  <a:lnTo>
                    <a:pt x="19" y="491"/>
                  </a:lnTo>
                  <a:lnTo>
                    <a:pt x="23" y="492"/>
                  </a:lnTo>
                  <a:lnTo>
                    <a:pt x="26" y="492"/>
                  </a:lnTo>
                  <a:lnTo>
                    <a:pt x="28" y="491"/>
                  </a:lnTo>
                  <a:lnTo>
                    <a:pt x="179" y="432"/>
                  </a:lnTo>
                  <a:lnTo>
                    <a:pt x="191" y="436"/>
                  </a:lnTo>
                  <a:lnTo>
                    <a:pt x="203" y="439"/>
                  </a:lnTo>
                  <a:lnTo>
                    <a:pt x="215" y="442"/>
                  </a:lnTo>
                  <a:lnTo>
                    <a:pt x="226" y="443"/>
                  </a:lnTo>
                  <a:lnTo>
                    <a:pt x="239" y="445"/>
                  </a:lnTo>
                  <a:lnTo>
                    <a:pt x="251" y="445"/>
                  </a:lnTo>
                  <a:lnTo>
                    <a:pt x="255" y="428"/>
                  </a:lnTo>
                  <a:lnTo>
                    <a:pt x="262" y="408"/>
                  </a:lnTo>
                  <a:lnTo>
                    <a:pt x="271" y="391"/>
                  </a:lnTo>
                  <a:lnTo>
                    <a:pt x="280" y="374"/>
                  </a:lnTo>
                  <a:lnTo>
                    <a:pt x="292" y="359"/>
                  </a:lnTo>
                  <a:lnTo>
                    <a:pt x="305" y="343"/>
                  </a:lnTo>
                  <a:lnTo>
                    <a:pt x="320" y="329"/>
                  </a:lnTo>
                  <a:lnTo>
                    <a:pt x="335" y="317"/>
                  </a:lnTo>
                  <a:lnTo>
                    <a:pt x="352" y="305"/>
                  </a:lnTo>
                  <a:lnTo>
                    <a:pt x="369" y="294"/>
                  </a:lnTo>
                  <a:lnTo>
                    <a:pt x="389" y="285"/>
                  </a:lnTo>
                  <a:lnTo>
                    <a:pt x="409" y="278"/>
                  </a:lnTo>
                  <a:lnTo>
                    <a:pt x="429" y="272"/>
                  </a:lnTo>
                  <a:lnTo>
                    <a:pt x="450" y="267"/>
                  </a:lnTo>
                  <a:lnTo>
                    <a:pt x="472" y="265"/>
                  </a:lnTo>
                  <a:lnTo>
                    <a:pt x="494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986"/>
            <p:cNvSpPr>
              <a:spLocks/>
            </p:cNvSpPr>
            <p:nvPr/>
          </p:nvSpPr>
          <p:spPr bwMode="auto">
            <a:xfrm>
              <a:off x="427001" y="2609850"/>
              <a:ext cx="177800" cy="166688"/>
            </a:xfrm>
            <a:custGeom>
              <a:avLst/>
              <a:gdLst>
                <a:gd name="T0" fmla="*/ 201 w 447"/>
                <a:gd name="T1" fmla="*/ 1 h 420"/>
                <a:gd name="T2" fmla="*/ 158 w 447"/>
                <a:gd name="T3" fmla="*/ 10 h 420"/>
                <a:gd name="T4" fmla="*/ 119 w 447"/>
                <a:gd name="T5" fmla="*/ 24 h 420"/>
                <a:gd name="T6" fmla="*/ 83 w 447"/>
                <a:gd name="T7" fmla="*/ 45 h 420"/>
                <a:gd name="T8" fmla="*/ 52 w 447"/>
                <a:gd name="T9" fmla="*/ 72 h 420"/>
                <a:gd name="T10" fmla="*/ 27 w 447"/>
                <a:gd name="T11" fmla="*/ 102 h 420"/>
                <a:gd name="T12" fmla="*/ 10 w 447"/>
                <a:gd name="T13" fmla="*/ 137 h 420"/>
                <a:gd name="T14" fmla="*/ 1 w 447"/>
                <a:gd name="T15" fmla="*/ 174 h 420"/>
                <a:gd name="T16" fmla="*/ 1 w 447"/>
                <a:gd name="T17" fmla="*/ 204 h 420"/>
                <a:gd name="T18" fmla="*/ 3 w 447"/>
                <a:gd name="T19" fmla="*/ 223 h 420"/>
                <a:gd name="T20" fmla="*/ 9 w 447"/>
                <a:gd name="T21" fmla="*/ 249 h 420"/>
                <a:gd name="T22" fmla="*/ 24 w 447"/>
                <a:gd name="T23" fmla="*/ 280 h 420"/>
                <a:gd name="T24" fmla="*/ 43 w 447"/>
                <a:gd name="T25" fmla="*/ 308 h 420"/>
                <a:gd name="T26" fmla="*/ 66 w 447"/>
                <a:gd name="T27" fmla="*/ 333 h 420"/>
                <a:gd name="T28" fmla="*/ 95 w 447"/>
                <a:gd name="T29" fmla="*/ 355 h 420"/>
                <a:gd name="T30" fmla="*/ 127 w 447"/>
                <a:gd name="T31" fmla="*/ 371 h 420"/>
                <a:gd name="T32" fmla="*/ 162 w 447"/>
                <a:gd name="T33" fmla="*/ 383 h 420"/>
                <a:gd name="T34" fmla="*/ 198 w 447"/>
                <a:gd name="T35" fmla="*/ 390 h 420"/>
                <a:gd name="T36" fmla="*/ 217 w 447"/>
                <a:gd name="T37" fmla="*/ 390 h 420"/>
                <a:gd name="T38" fmla="*/ 228 w 447"/>
                <a:gd name="T39" fmla="*/ 390 h 420"/>
                <a:gd name="T40" fmla="*/ 242 w 447"/>
                <a:gd name="T41" fmla="*/ 389 h 420"/>
                <a:gd name="T42" fmla="*/ 253 w 447"/>
                <a:gd name="T43" fmla="*/ 388 h 420"/>
                <a:gd name="T44" fmla="*/ 264 w 447"/>
                <a:gd name="T45" fmla="*/ 386 h 420"/>
                <a:gd name="T46" fmla="*/ 275 w 447"/>
                <a:gd name="T47" fmla="*/ 383 h 420"/>
                <a:gd name="T48" fmla="*/ 285 w 447"/>
                <a:gd name="T49" fmla="*/ 380 h 420"/>
                <a:gd name="T50" fmla="*/ 297 w 447"/>
                <a:gd name="T51" fmla="*/ 376 h 420"/>
                <a:gd name="T52" fmla="*/ 308 w 447"/>
                <a:gd name="T53" fmla="*/ 375 h 420"/>
                <a:gd name="T54" fmla="*/ 308 w 447"/>
                <a:gd name="T55" fmla="*/ 375 h 420"/>
                <a:gd name="T56" fmla="*/ 421 w 447"/>
                <a:gd name="T57" fmla="*/ 420 h 420"/>
                <a:gd name="T58" fmla="*/ 428 w 447"/>
                <a:gd name="T59" fmla="*/ 419 h 420"/>
                <a:gd name="T60" fmla="*/ 434 w 447"/>
                <a:gd name="T61" fmla="*/ 413 h 420"/>
                <a:gd name="T62" fmla="*/ 435 w 447"/>
                <a:gd name="T63" fmla="*/ 406 h 420"/>
                <a:gd name="T64" fmla="*/ 390 w 447"/>
                <a:gd name="T65" fmla="*/ 318 h 420"/>
                <a:gd name="T66" fmla="*/ 399 w 447"/>
                <a:gd name="T67" fmla="*/ 307 h 420"/>
                <a:gd name="T68" fmla="*/ 405 w 447"/>
                <a:gd name="T69" fmla="*/ 302 h 420"/>
                <a:gd name="T70" fmla="*/ 411 w 447"/>
                <a:gd name="T71" fmla="*/ 294 h 420"/>
                <a:gd name="T72" fmla="*/ 416 w 447"/>
                <a:gd name="T73" fmla="*/ 288 h 420"/>
                <a:gd name="T74" fmla="*/ 421 w 447"/>
                <a:gd name="T75" fmla="*/ 281 h 420"/>
                <a:gd name="T76" fmla="*/ 426 w 447"/>
                <a:gd name="T77" fmla="*/ 274 h 420"/>
                <a:gd name="T78" fmla="*/ 429 w 447"/>
                <a:gd name="T79" fmla="*/ 267 h 420"/>
                <a:gd name="T80" fmla="*/ 434 w 447"/>
                <a:gd name="T81" fmla="*/ 258 h 420"/>
                <a:gd name="T82" fmla="*/ 436 w 447"/>
                <a:gd name="T83" fmla="*/ 252 h 420"/>
                <a:gd name="T84" fmla="*/ 440 w 447"/>
                <a:gd name="T85" fmla="*/ 243 h 420"/>
                <a:gd name="T86" fmla="*/ 441 w 447"/>
                <a:gd name="T87" fmla="*/ 236 h 420"/>
                <a:gd name="T88" fmla="*/ 443 w 447"/>
                <a:gd name="T89" fmla="*/ 227 h 420"/>
                <a:gd name="T90" fmla="*/ 445 w 447"/>
                <a:gd name="T91" fmla="*/ 218 h 420"/>
                <a:gd name="T92" fmla="*/ 446 w 447"/>
                <a:gd name="T93" fmla="*/ 211 h 420"/>
                <a:gd name="T94" fmla="*/ 447 w 447"/>
                <a:gd name="T95" fmla="*/ 194 h 420"/>
                <a:gd name="T96" fmla="*/ 442 w 447"/>
                <a:gd name="T97" fmla="*/ 155 h 420"/>
                <a:gd name="T98" fmla="*/ 429 w 447"/>
                <a:gd name="T99" fmla="*/ 119 h 420"/>
                <a:gd name="T100" fmla="*/ 408 w 447"/>
                <a:gd name="T101" fmla="*/ 87 h 420"/>
                <a:gd name="T102" fmla="*/ 380 w 447"/>
                <a:gd name="T103" fmla="*/ 57 h 420"/>
                <a:gd name="T104" fmla="*/ 347 w 447"/>
                <a:gd name="T105" fmla="*/ 33 h 420"/>
                <a:gd name="T106" fmla="*/ 310 w 447"/>
                <a:gd name="T107" fmla="*/ 16 h 420"/>
                <a:gd name="T108" fmla="*/ 269 w 447"/>
                <a:gd name="T109" fmla="*/ 5 h 420"/>
                <a:gd name="T110" fmla="*/ 223 w 447"/>
                <a:gd name="T1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7" h="420">
                  <a:moveTo>
                    <a:pt x="223" y="0"/>
                  </a:moveTo>
                  <a:lnTo>
                    <a:pt x="201" y="1"/>
                  </a:lnTo>
                  <a:lnTo>
                    <a:pt x="179" y="4"/>
                  </a:lnTo>
                  <a:lnTo>
                    <a:pt x="158" y="10"/>
                  </a:lnTo>
                  <a:lnTo>
                    <a:pt x="138" y="16"/>
                  </a:lnTo>
                  <a:lnTo>
                    <a:pt x="119" y="24"/>
                  </a:lnTo>
                  <a:lnTo>
                    <a:pt x="100" y="33"/>
                  </a:lnTo>
                  <a:lnTo>
                    <a:pt x="83" y="45"/>
                  </a:lnTo>
                  <a:lnTo>
                    <a:pt x="66" y="57"/>
                  </a:lnTo>
                  <a:lnTo>
                    <a:pt x="52" y="72"/>
                  </a:lnTo>
                  <a:lnTo>
                    <a:pt x="39" y="87"/>
                  </a:lnTo>
                  <a:lnTo>
                    <a:pt x="27" y="102"/>
                  </a:lnTo>
                  <a:lnTo>
                    <a:pt x="18" y="119"/>
                  </a:lnTo>
                  <a:lnTo>
                    <a:pt x="10" y="137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1" y="204"/>
                  </a:lnTo>
                  <a:lnTo>
                    <a:pt x="1" y="213"/>
                  </a:lnTo>
                  <a:lnTo>
                    <a:pt x="3" y="223"/>
                  </a:lnTo>
                  <a:lnTo>
                    <a:pt x="4" y="232"/>
                  </a:lnTo>
                  <a:lnTo>
                    <a:pt x="9" y="249"/>
                  </a:lnTo>
                  <a:lnTo>
                    <a:pt x="15" y="265"/>
                  </a:lnTo>
                  <a:lnTo>
                    <a:pt x="24" y="280"/>
                  </a:lnTo>
                  <a:lnTo>
                    <a:pt x="32" y="295"/>
                  </a:lnTo>
                  <a:lnTo>
                    <a:pt x="43" y="308"/>
                  </a:lnTo>
                  <a:lnTo>
                    <a:pt x="54" y="321"/>
                  </a:lnTo>
                  <a:lnTo>
                    <a:pt x="66" y="333"/>
                  </a:lnTo>
                  <a:lnTo>
                    <a:pt x="81" y="345"/>
                  </a:lnTo>
                  <a:lnTo>
                    <a:pt x="95" y="355"/>
                  </a:lnTo>
                  <a:lnTo>
                    <a:pt x="110" y="364"/>
                  </a:lnTo>
                  <a:lnTo>
                    <a:pt x="127" y="371"/>
                  </a:lnTo>
                  <a:lnTo>
                    <a:pt x="144" y="378"/>
                  </a:lnTo>
                  <a:lnTo>
                    <a:pt x="162" y="383"/>
                  </a:lnTo>
                  <a:lnTo>
                    <a:pt x="179" y="388"/>
                  </a:lnTo>
                  <a:lnTo>
                    <a:pt x="198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28" y="390"/>
                  </a:lnTo>
                  <a:lnTo>
                    <a:pt x="239" y="389"/>
                  </a:lnTo>
                  <a:lnTo>
                    <a:pt x="242" y="389"/>
                  </a:lnTo>
                  <a:lnTo>
                    <a:pt x="246" y="388"/>
                  </a:lnTo>
                  <a:lnTo>
                    <a:pt x="253" y="388"/>
                  </a:lnTo>
                  <a:lnTo>
                    <a:pt x="260" y="387"/>
                  </a:lnTo>
                  <a:lnTo>
                    <a:pt x="264" y="386"/>
                  </a:lnTo>
                  <a:lnTo>
                    <a:pt x="269" y="384"/>
                  </a:lnTo>
                  <a:lnTo>
                    <a:pt x="275" y="383"/>
                  </a:lnTo>
                  <a:lnTo>
                    <a:pt x="280" y="381"/>
                  </a:lnTo>
                  <a:lnTo>
                    <a:pt x="285" y="380"/>
                  </a:lnTo>
                  <a:lnTo>
                    <a:pt x="290" y="378"/>
                  </a:lnTo>
                  <a:lnTo>
                    <a:pt x="297" y="376"/>
                  </a:lnTo>
                  <a:lnTo>
                    <a:pt x="303" y="374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418" y="419"/>
                  </a:lnTo>
                  <a:lnTo>
                    <a:pt x="421" y="420"/>
                  </a:lnTo>
                  <a:lnTo>
                    <a:pt x="423" y="420"/>
                  </a:lnTo>
                  <a:lnTo>
                    <a:pt x="428" y="419"/>
                  </a:lnTo>
                  <a:lnTo>
                    <a:pt x="432" y="416"/>
                  </a:lnTo>
                  <a:lnTo>
                    <a:pt x="434" y="413"/>
                  </a:lnTo>
                  <a:lnTo>
                    <a:pt x="435" y="409"/>
                  </a:lnTo>
                  <a:lnTo>
                    <a:pt x="435" y="406"/>
                  </a:lnTo>
                  <a:lnTo>
                    <a:pt x="434" y="402"/>
                  </a:lnTo>
                  <a:lnTo>
                    <a:pt x="390" y="318"/>
                  </a:lnTo>
                  <a:lnTo>
                    <a:pt x="395" y="313"/>
                  </a:lnTo>
                  <a:lnTo>
                    <a:pt x="399" y="307"/>
                  </a:lnTo>
                  <a:lnTo>
                    <a:pt x="403" y="305"/>
                  </a:lnTo>
                  <a:lnTo>
                    <a:pt x="405" y="302"/>
                  </a:lnTo>
                  <a:lnTo>
                    <a:pt x="408" y="299"/>
                  </a:lnTo>
                  <a:lnTo>
                    <a:pt x="411" y="294"/>
                  </a:lnTo>
                  <a:lnTo>
                    <a:pt x="414" y="292"/>
                  </a:lnTo>
                  <a:lnTo>
                    <a:pt x="416" y="288"/>
                  </a:lnTo>
                  <a:lnTo>
                    <a:pt x="418" y="284"/>
                  </a:lnTo>
                  <a:lnTo>
                    <a:pt x="421" y="281"/>
                  </a:lnTo>
                  <a:lnTo>
                    <a:pt x="423" y="277"/>
                  </a:lnTo>
                  <a:lnTo>
                    <a:pt x="426" y="274"/>
                  </a:lnTo>
                  <a:lnTo>
                    <a:pt x="428" y="270"/>
                  </a:lnTo>
                  <a:lnTo>
                    <a:pt x="429" y="267"/>
                  </a:lnTo>
                  <a:lnTo>
                    <a:pt x="432" y="263"/>
                  </a:lnTo>
                  <a:lnTo>
                    <a:pt x="434" y="258"/>
                  </a:lnTo>
                  <a:lnTo>
                    <a:pt x="435" y="256"/>
                  </a:lnTo>
                  <a:lnTo>
                    <a:pt x="436" y="252"/>
                  </a:lnTo>
                  <a:lnTo>
                    <a:pt x="437" y="248"/>
                  </a:lnTo>
                  <a:lnTo>
                    <a:pt x="440" y="243"/>
                  </a:lnTo>
                  <a:lnTo>
                    <a:pt x="440" y="239"/>
                  </a:lnTo>
                  <a:lnTo>
                    <a:pt x="441" y="236"/>
                  </a:lnTo>
                  <a:lnTo>
                    <a:pt x="442" y="232"/>
                  </a:lnTo>
                  <a:lnTo>
                    <a:pt x="443" y="227"/>
                  </a:lnTo>
                  <a:lnTo>
                    <a:pt x="445" y="223"/>
                  </a:lnTo>
                  <a:lnTo>
                    <a:pt x="445" y="218"/>
                  </a:lnTo>
                  <a:lnTo>
                    <a:pt x="446" y="214"/>
                  </a:lnTo>
                  <a:lnTo>
                    <a:pt x="446" y="211"/>
                  </a:lnTo>
                  <a:lnTo>
                    <a:pt x="447" y="202"/>
                  </a:lnTo>
                  <a:lnTo>
                    <a:pt x="447" y="194"/>
                  </a:lnTo>
                  <a:lnTo>
                    <a:pt x="446" y="174"/>
                  </a:lnTo>
                  <a:lnTo>
                    <a:pt x="442" y="155"/>
                  </a:lnTo>
                  <a:lnTo>
                    <a:pt x="436" y="137"/>
                  </a:lnTo>
                  <a:lnTo>
                    <a:pt x="429" y="119"/>
                  </a:lnTo>
                  <a:lnTo>
                    <a:pt x="420" y="102"/>
                  </a:lnTo>
                  <a:lnTo>
                    <a:pt x="408" y="87"/>
                  </a:lnTo>
                  <a:lnTo>
                    <a:pt x="396" y="72"/>
                  </a:lnTo>
                  <a:lnTo>
                    <a:pt x="380" y="57"/>
                  </a:lnTo>
                  <a:lnTo>
                    <a:pt x="365" y="45"/>
                  </a:lnTo>
                  <a:lnTo>
                    <a:pt x="347" y="33"/>
                  </a:lnTo>
                  <a:lnTo>
                    <a:pt x="329" y="24"/>
                  </a:lnTo>
                  <a:lnTo>
                    <a:pt x="310" y="16"/>
                  </a:lnTo>
                  <a:lnTo>
                    <a:pt x="289" y="10"/>
                  </a:lnTo>
                  <a:lnTo>
                    <a:pt x="269" y="5"/>
                  </a:lnTo>
                  <a:lnTo>
                    <a:pt x="246" y="1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62488" y="4769460"/>
            <a:ext cx="284639" cy="284639"/>
            <a:chOff x="11045825" y="835025"/>
            <a:chExt cx="258763" cy="258763"/>
          </a:xfrm>
          <a:solidFill>
            <a:schemeClr val="bg1"/>
          </a:solidFill>
        </p:grpSpPr>
        <p:sp>
          <p:nvSpPr>
            <p:cNvPr id="53" name="Freeform 2131"/>
            <p:cNvSpPr>
              <a:spLocks/>
            </p:cNvSpPr>
            <p:nvPr/>
          </p:nvSpPr>
          <p:spPr bwMode="auto">
            <a:xfrm>
              <a:off x="11156950" y="1065213"/>
              <a:ext cx="38100" cy="9525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132"/>
            <p:cNvSpPr>
              <a:spLocks/>
            </p:cNvSpPr>
            <p:nvPr/>
          </p:nvSpPr>
          <p:spPr bwMode="auto">
            <a:xfrm>
              <a:off x="11166475" y="1084263"/>
              <a:ext cx="19050" cy="9525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133"/>
            <p:cNvSpPr>
              <a:spLocks/>
            </p:cNvSpPr>
            <p:nvPr/>
          </p:nvSpPr>
          <p:spPr bwMode="auto">
            <a:xfrm>
              <a:off x="11095038" y="877888"/>
              <a:ext cx="161925" cy="177800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134"/>
            <p:cNvSpPr>
              <a:spLocks/>
            </p:cNvSpPr>
            <p:nvPr/>
          </p:nvSpPr>
          <p:spPr bwMode="auto">
            <a:xfrm>
              <a:off x="11045825" y="949325"/>
              <a:ext cx="28575" cy="11113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135"/>
            <p:cNvSpPr>
              <a:spLocks/>
            </p:cNvSpPr>
            <p:nvPr/>
          </p:nvSpPr>
          <p:spPr bwMode="auto">
            <a:xfrm>
              <a:off x="11074400" y="863600"/>
              <a:ext cx="34925" cy="34925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136"/>
            <p:cNvSpPr>
              <a:spLocks/>
            </p:cNvSpPr>
            <p:nvPr/>
          </p:nvSpPr>
          <p:spPr bwMode="auto">
            <a:xfrm>
              <a:off x="11171238" y="835025"/>
              <a:ext cx="9525" cy="28575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37"/>
            <p:cNvSpPr>
              <a:spLocks/>
            </p:cNvSpPr>
            <p:nvPr/>
          </p:nvSpPr>
          <p:spPr bwMode="auto">
            <a:xfrm>
              <a:off x="11242675" y="863600"/>
              <a:ext cx="33338" cy="34925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138"/>
            <p:cNvSpPr>
              <a:spLocks/>
            </p:cNvSpPr>
            <p:nvPr/>
          </p:nvSpPr>
          <p:spPr bwMode="auto">
            <a:xfrm>
              <a:off x="11276013" y="949325"/>
              <a:ext cx="28575" cy="11113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953126" y="5886963"/>
            <a:ext cx="285749" cy="285750"/>
            <a:chOff x="10456863" y="5349875"/>
            <a:chExt cx="285749" cy="285750"/>
          </a:xfrm>
          <a:solidFill>
            <a:schemeClr val="bg1"/>
          </a:solidFill>
        </p:grpSpPr>
        <p:sp>
          <p:nvSpPr>
            <p:cNvPr id="67" name="Freeform 3396"/>
            <p:cNvSpPr>
              <a:spLocks/>
            </p:cNvSpPr>
            <p:nvPr/>
          </p:nvSpPr>
          <p:spPr bwMode="auto">
            <a:xfrm>
              <a:off x="10666413" y="5445125"/>
              <a:ext cx="57150" cy="57150"/>
            </a:xfrm>
            <a:custGeom>
              <a:avLst/>
              <a:gdLst>
                <a:gd name="T0" fmla="*/ 80 w 145"/>
                <a:gd name="T1" fmla="*/ 143 h 143"/>
                <a:gd name="T2" fmla="*/ 94 w 145"/>
                <a:gd name="T3" fmla="*/ 141 h 143"/>
                <a:gd name="T4" fmla="*/ 107 w 145"/>
                <a:gd name="T5" fmla="*/ 134 h 143"/>
                <a:gd name="T6" fmla="*/ 118 w 145"/>
                <a:gd name="T7" fmla="*/ 127 h 143"/>
                <a:gd name="T8" fmla="*/ 128 w 145"/>
                <a:gd name="T9" fmla="*/ 118 h 143"/>
                <a:gd name="T10" fmla="*/ 136 w 145"/>
                <a:gd name="T11" fmla="*/ 106 h 143"/>
                <a:gd name="T12" fmla="*/ 141 w 145"/>
                <a:gd name="T13" fmla="*/ 93 h 143"/>
                <a:gd name="T14" fmla="*/ 144 w 145"/>
                <a:gd name="T15" fmla="*/ 79 h 143"/>
                <a:gd name="T16" fmla="*/ 144 w 145"/>
                <a:gd name="T17" fmla="*/ 64 h 143"/>
                <a:gd name="T18" fmla="*/ 141 w 145"/>
                <a:gd name="T19" fmla="*/ 50 h 143"/>
                <a:gd name="T20" fmla="*/ 136 w 145"/>
                <a:gd name="T21" fmla="*/ 37 h 143"/>
                <a:gd name="T22" fmla="*/ 128 w 145"/>
                <a:gd name="T23" fmla="*/ 25 h 143"/>
                <a:gd name="T24" fmla="*/ 118 w 145"/>
                <a:gd name="T25" fmla="*/ 16 h 143"/>
                <a:gd name="T26" fmla="*/ 107 w 145"/>
                <a:gd name="T27" fmla="*/ 9 h 143"/>
                <a:gd name="T28" fmla="*/ 94 w 145"/>
                <a:gd name="T29" fmla="*/ 2 h 143"/>
                <a:gd name="T30" fmla="*/ 80 w 145"/>
                <a:gd name="T31" fmla="*/ 0 h 143"/>
                <a:gd name="T32" fmla="*/ 65 w 145"/>
                <a:gd name="T33" fmla="*/ 0 h 143"/>
                <a:gd name="T34" fmla="*/ 51 w 145"/>
                <a:gd name="T35" fmla="*/ 2 h 143"/>
                <a:gd name="T36" fmla="*/ 38 w 145"/>
                <a:gd name="T37" fmla="*/ 9 h 143"/>
                <a:gd name="T38" fmla="*/ 27 w 145"/>
                <a:gd name="T39" fmla="*/ 16 h 143"/>
                <a:gd name="T40" fmla="*/ 17 w 145"/>
                <a:gd name="T41" fmla="*/ 25 h 143"/>
                <a:gd name="T42" fmla="*/ 9 w 145"/>
                <a:gd name="T43" fmla="*/ 37 h 143"/>
                <a:gd name="T44" fmla="*/ 4 w 145"/>
                <a:gd name="T45" fmla="*/ 50 h 143"/>
                <a:gd name="T46" fmla="*/ 1 w 145"/>
                <a:gd name="T47" fmla="*/ 64 h 143"/>
                <a:gd name="T48" fmla="*/ 1 w 145"/>
                <a:gd name="T49" fmla="*/ 79 h 143"/>
                <a:gd name="T50" fmla="*/ 4 w 145"/>
                <a:gd name="T51" fmla="*/ 93 h 143"/>
                <a:gd name="T52" fmla="*/ 9 w 145"/>
                <a:gd name="T53" fmla="*/ 106 h 143"/>
                <a:gd name="T54" fmla="*/ 17 w 145"/>
                <a:gd name="T55" fmla="*/ 118 h 143"/>
                <a:gd name="T56" fmla="*/ 27 w 145"/>
                <a:gd name="T57" fmla="*/ 127 h 143"/>
                <a:gd name="T58" fmla="*/ 38 w 145"/>
                <a:gd name="T59" fmla="*/ 134 h 143"/>
                <a:gd name="T60" fmla="*/ 51 w 145"/>
                <a:gd name="T61" fmla="*/ 141 h 143"/>
                <a:gd name="T62" fmla="*/ 65 w 145"/>
                <a:gd name="T6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43">
                  <a:moveTo>
                    <a:pt x="73" y="143"/>
                  </a:moveTo>
                  <a:lnTo>
                    <a:pt x="80" y="143"/>
                  </a:lnTo>
                  <a:lnTo>
                    <a:pt x="87" y="142"/>
                  </a:lnTo>
                  <a:lnTo>
                    <a:pt x="94" y="141"/>
                  </a:lnTo>
                  <a:lnTo>
                    <a:pt x="100" y="138"/>
                  </a:lnTo>
                  <a:lnTo>
                    <a:pt x="107" y="134"/>
                  </a:lnTo>
                  <a:lnTo>
                    <a:pt x="113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1"/>
                  </a:lnTo>
                  <a:lnTo>
                    <a:pt x="136" y="106"/>
                  </a:lnTo>
                  <a:lnTo>
                    <a:pt x="139" y="100"/>
                  </a:lnTo>
                  <a:lnTo>
                    <a:pt x="141" y="93"/>
                  </a:lnTo>
                  <a:lnTo>
                    <a:pt x="144" y="86"/>
                  </a:lnTo>
                  <a:lnTo>
                    <a:pt x="144" y="79"/>
                  </a:lnTo>
                  <a:lnTo>
                    <a:pt x="145" y="72"/>
                  </a:lnTo>
                  <a:lnTo>
                    <a:pt x="144" y="64"/>
                  </a:lnTo>
                  <a:lnTo>
                    <a:pt x="144" y="57"/>
                  </a:lnTo>
                  <a:lnTo>
                    <a:pt x="141" y="50"/>
                  </a:lnTo>
                  <a:lnTo>
                    <a:pt x="139" y="43"/>
                  </a:lnTo>
                  <a:lnTo>
                    <a:pt x="136" y="37"/>
                  </a:lnTo>
                  <a:lnTo>
                    <a:pt x="132" y="32"/>
                  </a:lnTo>
                  <a:lnTo>
                    <a:pt x="128" y="25"/>
                  </a:lnTo>
                  <a:lnTo>
                    <a:pt x="123" y="20"/>
                  </a:lnTo>
                  <a:lnTo>
                    <a:pt x="118" y="16"/>
                  </a:lnTo>
                  <a:lnTo>
                    <a:pt x="113" y="11"/>
                  </a:lnTo>
                  <a:lnTo>
                    <a:pt x="107" y="9"/>
                  </a:lnTo>
                  <a:lnTo>
                    <a:pt x="100" y="5"/>
                  </a:lnTo>
                  <a:lnTo>
                    <a:pt x="94" y="2"/>
                  </a:lnTo>
                  <a:lnTo>
                    <a:pt x="87" y="1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65" y="0"/>
                  </a:lnTo>
                  <a:lnTo>
                    <a:pt x="58" y="1"/>
                  </a:lnTo>
                  <a:lnTo>
                    <a:pt x="51" y="2"/>
                  </a:lnTo>
                  <a:lnTo>
                    <a:pt x="45" y="5"/>
                  </a:lnTo>
                  <a:lnTo>
                    <a:pt x="38" y="9"/>
                  </a:lnTo>
                  <a:lnTo>
                    <a:pt x="32" y="11"/>
                  </a:lnTo>
                  <a:lnTo>
                    <a:pt x="27" y="16"/>
                  </a:lnTo>
                  <a:lnTo>
                    <a:pt x="22" y="20"/>
                  </a:lnTo>
                  <a:lnTo>
                    <a:pt x="17" y="25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43"/>
                  </a:lnTo>
                  <a:lnTo>
                    <a:pt x="4" y="50"/>
                  </a:lnTo>
                  <a:lnTo>
                    <a:pt x="3" y="57"/>
                  </a:lnTo>
                  <a:lnTo>
                    <a:pt x="1" y="64"/>
                  </a:lnTo>
                  <a:lnTo>
                    <a:pt x="0" y="72"/>
                  </a:lnTo>
                  <a:lnTo>
                    <a:pt x="1" y="79"/>
                  </a:lnTo>
                  <a:lnTo>
                    <a:pt x="3" y="86"/>
                  </a:lnTo>
                  <a:lnTo>
                    <a:pt x="4" y="93"/>
                  </a:lnTo>
                  <a:lnTo>
                    <a:pt x="6" y="100"/>
                  </a:lnTo>
                  <a:lnTo>
                    <a:pt x="9" y="106"/>
                  </a:lnTo>
                  <a:lnTo>
                    <a:pt x="13" y="111"/>
                  </a:lnTo>
                  <a:lnTo>
                    <a:pt x="17" y="118"/>
                  </a:lnTo>
                  <a:lnTo>
                    <a:pt x="22" y="123"/>
                  </a:lnTo>
                  <a:lnTo>
                    <a:pt x="27" y="127"/>
                  </a:lnTo>
                  <a:lnTo>
                    <a:pt x="32" y="132"/>
                  </a:lnTo>
                  <a:lnTo>
                    <a:pt x="38" y="134"/>
                  </a:lnTo>
                  <a:lnTo>
                    <a:pt x="45" y="138"/>
                  </a:lnTo>
                  <a:lnTo>
                    <a:pt x="51" y="141"/>
                  </a:lnTo>
                  <a:lnTo>
                    <a:pt x="58" y="142"/>
                  </a:lnTo>
                  <a:lnTo>
                    <a:pt x="65" y="143"/>
                  </a:lnTo>
                  <a:lnTo>
                    <a:pt x="73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397"/>
            <p:cNvSpPr>
              <a:spLocks/>
            </p:cNvSpPr>
            <p:nvPr/>
          </p:nvSpPr>
          <p:spPr bwMode="auto">
            <a:xfrm>
              <a:off x="10648950" y="5511800"/>
              <a:ext cx="93662" cy="123825"/>
            </a:xfrm>
            <a:custGeom>
              <a:avLst/>
              <a:gdLst>
                <a:gd name="T0" fmla="*/ 0 w 237"/>
                <a:gd name="T1" fmla="*/ 0 h 312"/>
                <a:gd name="T2" fmla="*/ 0 w 237"/>
                <a:gd name="T3" fmla="*/ 11 h 312"/>
                <a:gd name="T4" fmla="*/ 0 w 237"/>
                <a:gd name="T5" fmla="*/ 40 h 312"/>
                <a:gd name="T6" fmla="*/ 3 w 237"/>
                <a:gd name="T7" fmla="*/ 67 h 312"/>
                <a:gd name="T8" fmla="*/ 4 w 237"/>
                <a:gd name="T9" fmla="*/ 81 h 312"/>
                <a:gd name="T10" fmla="*/ 5 w 237"/>
                <a:gd name="T11" fmla="*/ 94 h 312"/>
                <a:gd name="T12" fmla="*/ 8 w 237"/>
                <a:gd name="T13" fmla="*/ 106 h 312"/>
                <a:gd name="T14" fmla="*/ 11 w 237"/>
                <a:gd name="T15" fmla="*/ 119 h 312"/>
                <a:gd name="T16" fmla="*/ 14 w 237"/>
                <a:gd name="T17" fmla="*/ 131 h 312"/>
                <a:gd name="T18" fmla="*/ 20 w 237"/>
                <a:gd name="T19" fmla="*/ 141 h 312"/>
                <a:gd name="T20" fmla="*/ 25 w 237"/>
                <a:gd name="T21" fmla="*/ 151 h 312"/>
                <a:gd name="T22" fmla="*/ 31 w 237"/>
                <a:gd name="T23" fmla="*/ 160 h 312"/>
                <a:gd name="T24" fmla="*/ 39 w 237"/>
                <a:gd name="T25" fmla="*/ 169 h 312"/>
                <a:gd name="T26" fmla="*/ 48 w 237"/>
                <a:gd name="T27" fmla="*/ 176 h 312"/>
                <a:gd name="T28" fmla="*/ 57 w 237"/>
                <a:gd name="T29" fmla="*/ 182 h 312"/>
                <a:gd name="T30" fmla="*/ 68 w 237"/>
                <a:gd name="T31" fmla="*/ 186 h 312"/>
                <a:gd name="T32" fmla="*/ 68 w 237"/>
                <a:gd name="T33" fmla="*/ 312 h 312"/>
                <a:gd name="T34" fmla="*/ 165 w 237"/>
                <a:gd name="T35" fmla="*/ 312 h 312"/>
                <a:gd name="T36" fmla="*/ 165 w 237"/>
                <a:gd name="T37" fmla="*/ 186 h 312"/>
                <a:gd name="T38" fmla="*/ 176 w 237"/>
                <a:gd name="T39" fmla="*/ 182 h 312"/>
                <a:gd name="T40" fmla="*/ 187 w 237"/>
                <a:gd name="T41" fmla="*/ 176 h 312"/>
                <a:gd name="T42" fmla="*/ 195 w 237"/>
                <a:gd name="T43" fmla="*/ 169 h 312"/>
                <a:gd name="T44" fmla="*/ 204 w 237"/>
                <a:gd name="T45" fmla="*/ 160 h 312"/>
                <a:gd name="T46" fmla="*/ 211 w 237"/>
                <a:gd name="T47" fmla="*/ 151 h 312"/>
                <a:gd name="T48" fmla="*/ 216 w 237"/>
                <a:gd name="T49" fmla="*/ 141 h 312"/>
                <a:gd name="T50" fmla="*/ 221 w 237"/>
                <a:gd name="T51" fmla="*/ 131 h 312"/>
                <a:gd name="T52" fmla="*/ 225 w 237"/>
                <a:gd name="T53" fmla="*/ 119 h 312"/>
                <a:gd name="T54" fmla="*/ 229 w 237"/>
                <a:gd name="T55" fmla="*/ 106 h 312"/>
                <a:gd name="T56" fmla="*/ 231 w 237"/>
                <a:gd name="T57" fmla="*/ 94 h 312"/>
                <a:gd name="T58" fmla="*/ 233 w 237"/>
                <a:gd name="T59" fmla="*/ 81 h 312"/>
                <a:gd name="T60" fmla="*/ 235 w 237"/>
                <a:gd name="T61" fmla="*/ 68 h 312"/>
                <a:gd name="T62" fmla="*/ 237 w 237"/>
                <a:gd name="T63" fmla="*/ 40 h 312"/>
                <a:gd name="T64" fmla="*/ 237 w 237"/>
                <a:gd name="T65" fmla="*/ 11 h 312"/>
                <a:gd name="T66" fmla="*/ 237 w 237"/>
                <a:gd name="T67" fmla="*/ 0 h 312"/>
                <a:gd name="T68" fmla="*/ 0 w 237"/>
                <a:gd name="T6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7" h="312">
                  <a:moveTo>
                    <a:pt x="0" y="0"/>
                  </a:moveTo>
                  <a:lnTo>
                    <a:pt x="0" y="11"/>
                  </a:lnTo>
                  <a:lnTo>
                    <a:pt x="0" y="40"/>
                  </a:lnTo>
                  <a:lnTo>
                    <a:pt x="3" y="67"/>
                  </a:lnTo>
                  <a:lnTo>
                    <a:pt x="4" y="81"/>
                  </a:lnTo>
                  <a:lnTo>
                    <a:pt x="5" y="94"/>
                  </a:lnTo>
                  <a:lnTo>
                    <a:pt x="8" y="106"/>
                  </a:lnTo>
                  <a:lnTo>
                    <a:pt x="11" y="119"/>
                  </a:lnTo>
                  <a:lnTo>
                    <a:pt x="14" y="131"/>
                  </a:lnTo>
                  <a:lnTo>
                    <a:pt x="20" y="141"/>
                  </a:lnTo>
                  <a:lnTo>
                    <a:pt x="25" y="151"/>
                  </a:lnTo>
                  <a:lnTo>
                    <a:pt x="31" y="160"/>
                  </a:lnTo>
                  <a:lnTo>
                    <a:pt x="39" y="169"/>
                  </a:lnTo>
                  <a:lnTo>
                    <a:pt x="48" y="176"/>
                  </a:lnTo>
                  <a:lnTo>
                    <a:pt x="57" y="182"/>
                  </a:lnTo>
                  <a:lnTo>
                    <a:pt x="68" y="186"/>
                  </a:lnTo>
                  <a:lnTo>
                    <a:pt x="68" y="312"/>
                  </a:lnTo>
                  <a:lnTo>
                    <a:pt x="165" y="312"/>
                  </a:lnTo>
                  <a:lnTo>
                    <a:pt x="165" y="186"/>
                  </a:lnTo>
                  <a:lnTo>
                    <a:pt x="176" y="182"/>
                  </a:lnTo>
                  <a:lnTo>
                    <a:pt x="187" y="176"/>
                  </a:lnTo>
                  <a:lnTo>
                    <a:pt x="195" y="169"/>
                  </a:lnTo>
                  <a:lnTo>
                    <a:pt x="204" y="160"/>
                  </a:lnTo>
                  <a:lnTo>
                    <a:pt x="211" y="151"/>
                  </a:lnTo>
                  <a:lnTo>
                    <a:pt x="216" y="141"/>
                  </a:lnTo>
                  <a:lnTo>
                    <a:pt x="221" y="131"/>
                  </a:lnTo>
                  <a:lnTo>
                    <a:pt x="225" y="119"/>
                  </a:lnTo>
                  <a:lnTo>
                    <a:pt x="229" y="106"/>
                  </a:lnTo>
                  <a:lnTo>
                    <a:pt x="231" y="94"/>
                  </a:lnTo>
                  <a:lnTo>
                    <a:pt x="233" y="81"/>
                  </a:lnTo>
                  <a:lnTo>
                    <a:pt x="235" y="68"/>
                  </a:lnTo>
                  <a:lnTo>
                    <a:pt x="237" y="40"/>
                  </a:lnTo>
                  <a:lnTo>
                    <a:pt x="237" y="11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398"/>
            <p:cNvSpPr>
              <a:spLocks/>
            </p:cNvSpPr>
            <p:nvPr/>
          </p:nvSpPr>
          <p:spPr bwMode="auto">
            <a:xfrm>
              <a:off x="10571163" y="5349875"/>
              <a:ext cx="57150" cy="57150"/>
            </a:xfrm>
            <a:custGeom>
              <a:avLst/>
              <a:gdLst>
                <a:gd name="T0" fmla="*/ 79 w 144"/>
                <a:gd name="T1" fmla="*/ 144 h 144"/>
                <a:gd name="T2" fmla="*/ 94 w 144"/>
                <a:gd name="T3" fmla="*/ 140 h 144"/>
                <a:gd name="T4" fmla="*/ 106 w 144"/>
                <a:gd name="T5" fmla="*/ 135 h 144"/>
                <a:gd name="T6" fmla="*/ 118 w 144"/>
                <a:gd name="T7" fmla="*/ 128 h 144"/>
                <a:gd name="T8" fmla="*/ 128 w 144"/>
                <a:gd name="T9" fmla="*/ 119 h 144"/>
                <a:gd name="T10" fmla="*/ 136 w 144"/>
                <a:gd name="T11" fmla="*/ 107 h 144"/>
                <a:gd name="T12" fmla="*/ 141 w 144"/>
                <a:gd name="T13" fmla="*/ 94 h 144"/>
                <a:gd name="T14" fmla="*/ 144 w 144"/>
                <a:gd name="T15" fmla="*/ 80 h 144"/>
                <a:gd name="T16" fmla="*/ 144 w 144"/>
                <a:gd name="T17" fmla="*/ 65 h 144"/>
                <a:gd name="T18" fmla="*/ 141 w 144"/>
                <a:gd name="T19" fmla="*/ 51 h 144"/>
                <a:gd name="T20" fmla="*/ 136 w 144"/>
                <a:gd name="T21" fmla="*/ 38 h 144"/>
                <a:gd name="T22" fmla="*/ 128 w 144"/>
                <a:gd name="T23" fmla="*/ 26 h 144"/>
                <a:gd name="T24" fmla="*/ 118 w 144"/>
                <a:gd name="T25" fmla="*/ 17 h 144"/>
                <a:gd name="T26" fmla="*/ 106 w 144"/>
                <a:gd name="T27" fmla="*/ 8 h 144"/>
                <a:gd name="T28" fmla="*/ 94 w 144"/>
                <a:gd name="T29" fmla="*/ 3 h 144"/>
                <a:gd name="T30" fmla="*/ 79 w 144"/>
                <a:gd name="T31" fmla="*/ 0 h 144"/>
                <a:gd name="T32" fmla="*/ 65 w 144"/>
                <a:gd name="T33" fmla="*/ 0 h 144"/>
                <a:gd name="T34" fmla="*/ 51 w 144"/>
                <a:gd name="T35" fmla="*/ 3 h 144"/>
                <a:gd name="T36" fmla="*/ 38 w 144"/>
                <a:gd name="T37" fmla="*/ 8 h 144"/>
                <a:gd name="T38" fmla="*/ 27 w 144"/>
                <a:gd name="T39" fmla="*/ 17 h 144"/>
                <a:gd name="T40" fmla="*/ 16 w 144"/>
                <a:gd name="T41" fmla="*/ 26 h 144"/>
                <a:gd name="T42" fmla="*/ 9 w 144"/>
                <a:gd name="T43" fmla="*/ 38 h 144"/>
                <a:gd name="T44" fmla="*/ 4 w 144"/>
                <a:gd name="T45" fmla="*/ 51 h 144"/>
                <a:gd name="T46" fmla="*/ 0 w 144"/>
                <a:gd name="T47" fmla="*/ 65 h 144"/>
                <a:gd name="T48" fmla="*/ 0 w 144"/>
                <a:gd name="T49" fmla="*/ 80 h 144"/>
                <a:gd name="T50" fmla="*/ 4 w 144"/>
                <a:gd name="T51" fmla="*/ 94 h 144"/>
                <a:gd name="T52" fmla="*/ 9 w 144"/>
                <a:gd name="T53" fmla="*/ 107 h 144"/>
                <a:gd name="T54" fmla="*/ 16 w 144"/>
                <a:gd name="T55" fmla="*/ 119 h 144"/>
                <a:gd name="T56" fmla="*/ 27 w 144"/>
                <a:gd name="T57" fmla="*/ 128 h 144"/>
                <a:gd name="T58" fmla="*/ 38 w 144"/>
                <a:gd name="T59" fmla="*/ 135 h 144"/>
                <a:gd name="T60" fmla="*/ 51 w 144"/>
                <a:gd name="T61" fmla="*/ 140 h 144"/>
                <a:gd name="T62" fmla="*/ 65 w 144"/>
                <a:gd name="T6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lnTo>
                    <a:pt x="79" y="144"/>
                  </a:lnTo>
                  <a:lnTo>
                    <a:pt x="87" y="143"/>
                  </a:lnTo>
                  <a:lnTo>
                    <a:pt x="94" y="140"/>
                  </a:lnTo>
                  <a:lnTo>
                    <a:pt x="100" y="139"/>
                  </a:lnTo>
                  <a:lnTo>
                    <a:pt x="106" y="135"/>
                  </a:lnTo>
                  <a:lnTo>
                    <a:pt x="113" y="131"/>
                  </a:lnTo>
                  <a:lnTo>
                    <a:pt x="118" y="128"/>
                  </a:lnTo>
                  <a:lnTo>
                    <a:pt x="123" y="124"/>
                  </a:lnTo>
                  <a:lnTo>
                    <a:pt x="128" y="119"/>
                  </a:lnTo>
                  <a:lnTo>
                    <a:pt x="132" y="112"/>
                  </a:lnTo>
                  <a:lnTo>
                    <a:pt x="136" y="107"/>
                  </a:lnTo>
                  <a:lnTo>
                    <a:pt x="139" y="101"/>
                  </a:lnTo>
                  <a:lnTo>
                    <a:pt x="141" y="94"/>
                  </a:lnTo>
                  <a:lnTo>
                    <a:pt x="142" y="87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5"/>
                  </a:lnTo>
                  <a:lnTo>
                    <a:pt x="142" y="58"/>
                  </a:lnTo>
                  <a:lnTo>
                    <a:pt x="141" y="51"/>
                  </a:lnTo>
                  <a:lnTo>
                    <a:pt x="139" y="44"/>
                  </a:lnTo>
                  <a:lnTo>
                    <a:pt x="136" y="38"/>
                  </a:lnTo>
                  <a:lnTo>
                    <a:pt x="132" y="31"/>
                  </a:lnTo>
                  <a:lnTo>
                    <a:pt x="128" y="26"/>
                  </a:lnTo>
                  <a:lnTo>
                    <a:pt x="123" y="21"/>
                  </a:lnTo>
                  <a:lnTo>
                    <a:pt x="118" y="17"/>
                  </a:lnTo>
                  <a:lnTo>
                    <a:pt x="113" y="12"/>
                  </a:lnTo>
                  <a:lnTo>
                    <a:pt x="106" y="8"/>
                  </a:lnTo>
                  <a:lnTo>
                    <a:pt x="100" y="6"/>
                  </a:lnTo>
                  <a:lnTo>
                    <a:pt x="94" y="3"/>
                  </a:lnTo>
                  <a:lnTo>
                    <a:pt x="87" y="2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58" y="2"/>
                  </a:lnTo>
                  <a:lnTo>
                    <a:pt x="51" y="3"/>
                  </a:lnTo>
                  <a:lnTo>
                    <a:pt x="45" y="6"/>
                  </a:lnTo>
                  <a:lnTo>
                    <a:pt x="38" y="8"/>
                  </a:lnTo>
                  <a:lnTo>
                    <a:pt x="32" y="12"/>
                  </a:lnTo>
                  <a:lnTo>
                    <a:pt x="27" y="17"/>
                  </a:lnTo>
                  <a:lnTo>
                    <a:pt x="22" y="21"/>
                  </a:lnTo>
                  <a:lnTo>
                    <a:pt x="16" y="26"/>
                  </a:lnTo>
                  <a:lnTo>
                    <a:pt x="13" y="31"/>
                  </a:lnTo>
                  <a:lnTo>
                    <a:pt x="9" y="38"/>
                  </a:lnTo>
                  <a:lnTo>
                    <a:pt x="6" y="44"/>
                  </a:lnTo>
                  <a:lnTo>
                    <a:pt x="4" y="51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7"/>
                  </a:lnTo>
                  <a:lnTo>
                    <a:pt x="4" y="94"/>
                  </a:lnTo>
                  <a:lnTo>
                    <a:pt x="6" y="101"/>
                  </a:lnTo>
                  <a:lnTo>
                    <a:pt x="9" y="107"/>
                  </a:lnTo>
                  <a:lnTo>
                    <a:pt x="13" y="112"/>
                  </a:lnTo>
                  <a:lnTo>
                    <a:pt x="16" y="119"/>
                  </a:lnTo>
                  <a:lnTo>
                    <a:pt x="22" y="124"/>
                  </a:lnTo>
                  <a:lnTo>
                    <a:pt x="27" y="128"/>
                  </a:lnTo>
                  <a:lnTo>
                    <a:pt x="32" y="131"/>
                  </a:lnTo>
                  <a:lnTo>
                    <a:pt x="38" y="135"/>
                  </a:lnTo>
                  <a:lnTo>
                    <a:pt x="45" y="139"/>
                  </a:lnTo>
                  <a:lnTo>
                    <a:pt x="51" y="140"/>
                  </a:lnTo>
                  <a:lnTo>
                    <a:pt x="58" y="143"/>
                  </a:lnTo>
                  <a:lnTo>
                    <a:pt x="65" y="144"/>
                  </a:lnTo>
                  <a:lnTo>
                    <a:pt x="7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399"/>
            <p:cNvSpPr>
              <a:spLocks/>
            </p:cNvSpPr>
            <p:nvPr/>
          </p:nvSpPr>
          <p:spPr bwMode="auto">
            <a:xfrm>
              <a:off x="10553700" y="5416550"/>
              <a:ext cx="93662" cy="123825"/>
            </a:xfrm>
            <a:custGeom>
              <a:avLst/>
              <a:gdLst>
                <a:gd name="T0" fmla="*/ 0 w 236"/>
                <a:gd name="T1" fmla="*/ 11 h 312"/>
                <a:gd name="T2" fmla="*/ 0 w 236"/>
                <a:gd name="T3" fmla="*/ 40 h 312"/>
                <a:gd name="T4" fmla="*/ 1 w 236"/>
                <a:gd name="T5" fmla="*/ 68 h 312"/>
                <a:gd name="T6" fmla="*/ 3 w 236"/>
                <a:gd name="T7" fmla="*/ 82 h 312"/>
                <a:gd name="T8" fmla="*/ 5 w 236"/>
                <a:gd name="T9" fmla="*/ 95 h 312"/>
                <a:gd name="T10" fmla="*/ 8 w 236"/>
                <a:gd name="T11" fmla="*/ 108 h 312"/>
                <a:gd name="T12" fmla="*/ 10 w 236"/>
                <a:gd name="T13" fmla="*/ 120 h 312"/>
                <a:gd name="T14" fmla="*/ 14 w 236"/>
                <a:gd name="T15" fmla="*/ 132 h 312"/>
                <a:gd name="T16" fmla="*/ 19 w 236"/>
                <a:gd name="T17" fmla="*/ 144 h 312"/>
                <a:gd name="T18" fmla="*/ 25 w 236"/>
                <a:gd name="T19" fmla="*/ 154 h 312"/>
                <a:gd name="T20" fmla="*/ 31 w 236"/>
                <a:gd name="T21" fmla="*/ 163 h 312"/>
                <a:gd name="T22" fmla="*/ 39 w 236"/>
                <a:gd name="T23" fmla="*/ 171 h 312"/>
                <a:gd name="T24" fmla="*/ 48 w 236"/>
                <a:gd name="T25" fmla="*/ 178 h 312"/>
                <a:gd name="T26" fmla="*/ 57 w 236"/>
                <a:gd name="T27" fmla="*/ 183 h 312"/>
                <a:gd name="T28" fmla="*/ 68 w 236"/>
                <a:gd name="T29" fmla="*/ 188 h 312"/>
                <a:gd name="T30" fmla="*/ 68 w 236"/>
                <a:gd name="T31" fmla="*/ 312 h 312"/>
                <a:gd name="T32" fmla="*/ 165 w 236"/>
                <a:gd name="T33" fmla="*/ 312 h 312"/>
                <a:gd name="T34" fmla="*/ 165 w 236"/>
                <a:gd name="T35" fmla="*/ 188 h 312"/>
                <a:gd name="T36" fmla="*/ 176 w 236"/>
                <a:gd name="T37" fmla="*/ 185 h 312"/>
                <a:gd name="T38" fmla="*/ 186 w 236"/>
                <a:gd name="T39" fmla="*/ 178 h 312"/>
                <a:gd name="T40" fmla="*/ 195 w 236"/>
                <a:gd name="T41" fmla="*/ 172 h 312"/>
                <a:gd name="T42" fmla="*/ 203 w 236"/>
                <a:gd name="T43" fmla="*/ 163 h 312"/>
                <a:gd name="T44" fmla="*/ 211 w 236"/>
                <a:gd name="T45" fmla="*/ 154 h 312"/>
                <a:gd name="T46" fmla="*/ 216 w 236"/>
                <a:gd name="T47" fmla="*/ 144 h 312"/>
                <a:gd name="T48" fmla="*/ 221 w 236"/>
                <a:gd name="T49" fmla="*/ 132 h 312"/>
                <a:gd name="T50" fmla="*/ 225 w 236"/>
                <a:gd name="T51" fmla="*/ 120 h 312"/>
                <a:gd name="T52" fmla="*/ 229 w 236"/>
                <a:gd name="T53" fmla="*/ 108 h 312"/>
                <a:gd name="T54" fmla="*/ 231 w 236"/>
                <a:gd name="T55" fmla="*/ 95 h 312"/>
                <a:gd name="T56" fmla="*/ 233 w 236"/>
                <a:gd name="T57" fmla="*/ 82 h 312"/>
                <a:gd name="T58" fmla="*/ 234 w 236"/>
                <a:gd name="T59" fmla="*/ 68 h 312"/>
                <a:gd name="T60" fmla="*/ 236 w 236"/>
                <a:gd name="T61" fmla="*/ 40 h 312"/>
                <a:gd name="T62" fmla="*/ 236 w 236"/>
                <a:gd name="T63" fmla="*/ 11 h 312"/>
                <a:gd name="T64" fmla="*/ 236 w 236"/>
                <a:gd name="T65" fmla="*/ 0 h 312"/>
                <a:gd name="T66" fmla="*/ 0 w 236"/>
                <a:gd name="T67" fmla="*/ 0 h 312"/>
                <a:gd name="T68" fmla="*/ 0 w 236"/>
                <a:gd name="T69" fmla="*/ 1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6" h="312">
                  <a:moveTo>
                    <a:pt x="0" y="11"/>
                  </a:moveTo>
                  <a:lnTo>
                    <a:pt x="0" y="40"/>
                  </a:lnTo>
                  <a:lnTo>
                    <a:pt x="1" y="68"/>
                  </a:lnTo>
                  <a:lnTo>
                    <a:pt x="3" y="82"/>
                  </a:lnTo>
                  <a:lnTo>
                    <a:pt x="5" y="95"/>
                  </a:lnTo>
                  <a:lnTo>
                    <a:pt x="8" y="108"/>
                  </a:lnTo>
                  <a:lnTo>
                    <a:pt x="10" y="120"/>
                  </a:lnTo>
                  <a:lnTo>
                    <a:pt x="14" y="132"/>
                  </a:lnTo>
                  <a:lnTo>
                    <a:pt x="19" y="144"/>
                  </a:lnTo>
                  <a:lnTo>
                    <a:pt x="25" y="154"/>
                  </a:lnTo>
                  <a:lnTo>
                    <a:pt x="31" y="163"/>
                  </a:lnTo>
                  <a:lnTo>
                    <a:pt x="39" y="171"/>
                  </a:lnTo>
                  <a:lnTo>
                    <a:pt x="48" y="178"/>
                  </a:lnTo>
                  <a:lnTo>
                    <a:pt x="57" y="183"/>
                  </a:lnTo>
                  <a:lnTo>
                    <a:pt x="68" y="188"/>
                  </a:lnTo>
                  <a:lnTo>
                    <a:pt x="68" y="312"/>
                  </a:lnTo>
                  <a:lnTo>
                    <a:pt x="165" y="312"/>
                  </a:lnTo>
                  <a:lnTo>
                    <a:pt x="165" y="188"/>
                  </a:lnTo>
                  <a:lnTo>
                    <a:pt x="176" y="185"/>
                  </a:lnTo>
                  <a:lnTo>
                    <a:pt x="186" y="178"/>
                  </a:lnTo>
                  <a:lnTo>
                    <a:pt x="195" y="172"/>
                  </a:lnTo>
                  <a:lnTo>
                    <a:pt x="203" y="163"/>
                  </a:lnTo>
                  <a:lnTo>
                    <a:pt x="211" y="154"/>
                  </a:lnTo>
                  <a:lnTo>
                    <a:pt x="216" y="144"/>
                  </a:lnTo>
                  <a:lnTo>
                    <a:pt x="221" y="132"/>
                  </a:lnTo>
                  <a:lnTo>
                    <a:pt x="225" y="120"/>
                  </a:lnTo>
                  <a:lnTo>
                    <a:pt x="229" y="108"/>
                  </a:lnTo>
                  <a:lnTo>
                    <a:pt x="231" y="95"/>
                  </a:lnTo>
                  <a:lnTo>
                    <a:pt x="233" y="82"/>
                  </a:lnTo>
                  <a:lnTo>
                    <a:pt x="234" y="68"/>
                  </a:lnTo>
                  <a:lnTo>
                    <a:pt x="236" y="40"/>
                  </a:lnTo>
                  <a:lnTo>
                    <a:pt x="236" y="11"/>
                  </a:lnTo>
                  <a:lnTo>
                    <a:pt x="236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400"/>
            <p:cNvSpPr>
              <a:spLocks/>
            </p:cNvSpPr>
            <p:nvPr/>
          </p:nvSpPr>
          <p:spPr bwMode="auto">
            <a:xfrm>
              <a:off x="10475913" y="5445125"/>
              <a:ext cx="57150" cy="57150"/>
            </a:xfrm>
            <a:custGeom>
              <a:avLst/>
              <a:gdLst>
                <a:gd name="T0" fmla="*/ 79 w 143"/>
                <a:gd name="T1" fmla="*/ 143 h 143"/>
                <a:gd name="T2" fmla="*/ 93 w 143"/>
                <a:gd name="T3" fmla="*/ 141 h 143"/>
                <a:gd name="T4" fmla="*/ 106 w 143"/>
                <a:gd name="T5" fmla="*/ 134 h 143"/>
                <a:gd name="T6" fmla="*/ 118 w 143"/>
                <a:gd name="T7" fmla="*/ 127 h 143"/>
                <a:gd name="T8" fmla="*/ 128 w 143"/>
                <a:gd name="T9" fmla="*/ 118 h 143"/>
                <a:gd name="T10" fmla="*/ 136 w 143"/>
                <a:gd name="T11" fmla="*/ 106 h 143"/>
                <a:gd name="T12" fmla="*/ 141 w 143"/>
                <a:gd name="T13" fmla="*/ 93 h 143"/>
                <a:gd name="T14" fmla="*/ 143 w 143"/>
                <a:gd name="T15" fmla="*/ 79 h 143"/>
                <a:gd name="T16" fmla="*/ 143 w 143"/>
                <a:gd name="T17" fmla="*/ 64 h 143"/>
                <a:gd name="T18" fmla="*/ 141 w 143"/>
                <a:gd name="T19" fmla="*/ 50 h 143"/>
                <a:gd name="T20" fmla="*/ 136 w 143"/>
                <a:gd name="T21" fmla="*/ 37 h 143"/>
                <a:gd name="T22" fmla="*/ 128 w 143"/>
                <a:gd name="T23" fmla="*/ 25 h 143"/>
                <a:gd name="T24" fmla="*/ 118 w 143"/>
                <a:gd name="T25" fmla="*/ 16 h 143"/>
                <a:gd name="T26" fmla="*/ 106 w 143"/>
                <a:gd name="T27" fmla="*/ 9 h 143"/>
                <a:gd name="T28" fmla="*/ 93 w 143"/>
                <a:gd name="T29" fmla="*/ 2 h 143"/>
                <a:gd name="T30" fmla="*/ 79 w 143"/>
                <a:gd name="T31" fmla="*/ 0 h 143"/>
                <a:gd name="T32" fmla="*/ 64 w 143"/>
                <a:gd name="T33" fmla="*/ 0 h 143"/>
                <a:gd name="T34" fmla="*/ 51 w 143"/>
                <a:gd name="T35" fmla="*/ 2 h 143"/>
                <a:gd name="T36" fmla="*/ 37 w 143"/>
                <a:gd name="T37" fmla="*/ 9 h 143"/>
                <a:gd name="T38" fmla="*/ 27 w 143"/>
                <a:gd name="T39" fmla="*/ 16 h 143"/>
                <a:gd name="T40" fmla="*/ 16 w 143"/>
                <a:gd name="T41" fmla="*/ 25 h 143"/>
                <a:gd name="T42" fmla="*/ 9 w 143"/>
                <a:gd name="T43" fmla="*/ 37 h 143"/>
                <a:gd name="T44" fmla="*/ 4 w 143"/>
                <a:gd name="T45" fmla="*/ 50 h 143"/>
                <a:gd name="T46" fmla="*/ 0 w 143"/>
                <a:gd name="T47" fmla="*/ 64 h 143"/>
                <a:gd name="T48" fmla="*/ 0 w 143"/>
                <a:gd name="T49" fmla="*/ 79 h 143"/>
                <a:gd name="T50" fmla="*/ 4 w 143"/>
                <a:gd name="T51" fmla="*/ 93 h 143"/>
                <a:gd name="T52" fmla="*/ 9 w 143"/>
                <a:gd name="T53" fmla="*/ 106 h 143"/>
                <a:gd name="T54" fmla="*/ 16 w 143"/>
                <a:gd name="T55" fmla="*/ 118 h 143"/>
                <a:gd name="T56" fmla="*/ 27 w 143"/>
                <a:gd name="T57" fmla="*/ 127 h 143"/>
                <a:gd name="T58" fmla="*/ 37 w 143"/>
                <a:gd name="T59" fmla="*/ 134 h 143"/>
                <a:gd name="T60" fmla="*/ 51 w 143"/>
                <a:gd name="T61" fmla="*/ 141 h 143"/>
                <a:gd name="T62" fmla="*/ 64 w 143"/>
                <a:gd name="T6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43">
                  <a:moveTo>
                    <a:pt x="72" y="143"/>
                  </a:moveTo>
                  <a:lnTo>
                    <a:pt x="79" y="143"/>
                  </a:lnTo>
                  <a:lnTo>
                    <a:pt x="87" y="142"/>
                  </a:lnTo>
                  <a:lnTo>
                    <a:pt x="93" y="141"/>
                  </a:lnTo>
                  <a:lnTo>
                    <a:pt x="100" y="138"/>
                  </a:lnTo>
                  <a:lnTo>
                    <a:pt x="106" y="134"/>
                  </a:lnTo>
                  <a:lnTo>
                    <a:pt x="113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1"/>
                  </a:lnTo>
                  <a:lnTo>
                    <a:pt x="136" y="106"/>
                  </a:lnTo>
                  <a:lnTo>
                    <a:pt x="138" y="100"/>
                  </a:lnTo>
                  <a:lnTo>
                    <a:pt x="141" y="93"/>
                  </a:lnTo>
                  <a:lnTo>
                    <a:pt x="142" y="86"/>
                  </a:lnTo>
                  <a:lnTo>
                    <a:pt x="143" y="79"/>
                  </a:lnTo>
                  <a:lnTo>
                    <a:pt x="143" y="72"/>
                  </a:lnTo>
                  <a:lnTo>
                    <a:pt x="143" y="64"/>
                  </a:lnTo>
                  <a:lnTo>
                    <a:pt x="142" y="57"/>
                  </a:lnTo>
                  <a:lnTo>
                    <a:pt x="141" y="50"/>
                  </a:lnTo>
                  <a:lnTo>
                    <a:pt x="138" y="43"/>
                  </a:lnTo>
                  <a:lnTo>
                    <a:pt x="136" y="37"/>
                  </a:lnTo>
                  <a:lnTo>
                    <a:pt x="132" y="32"/>
                  </a:lnTo>
                  <a:lnTo>
                    <a:pt x="128" y="25"/>
                  </a:lnTo>
                  <a:lnTo>
                    <a:pt x="123" y="20"/>
                  </a:lnTo>
                  <a:lnTo>
                    <a:pt x="118" y="16"/>
                  </a:lnTo>
                  <a:lnTo>
                    <a:pt x="113" y="11"/>
                  </a:lnTo>
                  <a:lnTo>
                    <a:pt x="106" y="9"/>
                  </a:lnTo>
                  <a:lnTo>
                    <a:pt x="100" y="5"/>
                  </a:lnTo>
                  <a:lnTo>
                    <a:pt x="93" y="2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1"/>
                  </a:lnTo>
                  <a:lnTo>
                    <a:pt x="51" y="2"/>
                  </a:lnTo>
                  <a:lnTo>
                    <a:pt x="43" y="5"/>
                  </a:lnTo>
                  <a:lnTo>
                    <a:pt x="37" y="9"/>
                  </a:lnTo>
                  <a:lnTo>
                    <a:pt x="32" y="11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6" y="25"/>
                  </a:lnTo>
                  <a:lnTo>
                    <a:pt x="12" y="32"/>
                  </a:lnTo>
                  <a:lnTo>
                    <a:pt x="9" y="37"/>
                  </a:lnTo>
                  <a:lnTo>
                    <a:pt x="5" y="43"/>
                  </a:lnTo>
                  <a:lnTo>
                    <a:pt x="4" y="50"/>
                  </a:lnTo>
                  <a:lnTo>
                    <a:pt x="1" y="57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79"/>
                  </a:lnTo>
                  <a:lnTo>
                    <a:pt x="1" y="86"/>
                  </a:lnTo>
                  <a:lnTo>
                    <a:pt x="4" y="93"/>
                  </a:lnTo>
                  <a:lnTo>
                    <a:pt x="5" y="100"/>
                  </a:lnTo>
                  <a:lnTo>
                    <a:pt x="9" y="106"/>
                  </a:lnTo>
                  <a:lnTo>
                    <a:pt x="12" y="111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7" y="127"/>
                  </a:lnTo>
                  <a:lnTo>
                    <a:pt x="32" y="132"/>
                  </a:lnTo>
                  <a:lnTo>
                    <a:pt x="37" y="134"/>
                  </a:lnTo>
                  <a:lnTo>
                    <a:pt x="43" y="138"/>
                  </a:lnTo>
                  <a:lnTo>
                    <a:pt x="51" y="141"/>
                  </a:lnTo>
                  <a:lnTo>
                    <a:pt x="57" y="142"/>
                  </a:lnTo>
                  <a:lnTo>
                    <a:pt x="64" y="143"/>
                  </a:lnTo>
                  <a:lnTo>
                    <a:pt x="72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401"/>
            <p:cNvSpPr>
              <a:spLocks/>
            </p:cNvSpPr>
            <p:nvPr/>
          </p:nvSpPr>
          <p:spPr bwMode="auto">
            <a:xfrm>
              <a:off x="10456863" y="5511800"/>
              <a:ext cx="93662" cy="123825"/>
            </a:xfrm>
            <a:custGeom>
              <a:avLst/>
              <a:gdLst>
                <a:gd name="T0" fmla="*/ 0 w 236"/>
                <a:gd name="T1" fmla="*/ 11 h 312"/>
                <a:gd name="T2" fmla="*/ 0 w 236"/>
                <a:gd name="T3" fmla="*/ 40 h 312"/>
                <a:gd name="T4" fmla="*/ 1 w 236"/>
                <a:gd name="T5" fmla="*/ 67 h 312"/>
                <a:gd name="T6" fmla="*/ 4 w 236"/>
                <a:gd name="T7" fmla="*/ 81 h 312"/>
                <a:gd name="T8" fmla="*/ 5 w 236"/>
                <a:gd name="T9" fmla="*/ 94 h 312"/>
                <a:gd name="T10" fmla="*/ 8 w 236"/>
                <a:gd name="T11" fmla="*/ 106 h 312"/>
                <a:gd name="T12" fmla="*/ 12 w 236"/>
                <a:gd name="T13" fmla="*/ 119 h 312"/>
                <a:gd name="T14" fmla="*/ 16 w 236"/>
                <a:gd name="T15" fmla="*/ 131 h 312"/>
                <a:gd name="T16" fmla="*/ 21 w 236"/>
                <a:gd name="T17" fmla="*/ 142 h 312"/>
                <a:gd name="T18" fmla="*/ 27 w 236"/>
                <a:gd name="T19" fmla="*/ 153 h 312"/>
                <a:gd name="T20" fmla="*/ 34 w 236"/>
                <a:gd name="T21" fmla="*/ 163 h 312"/>
                <a:gd name="T22" fmla="*/ 41 w 236"/>
                <a:gd name="T23" fmla="*/ 171 h 312"/>
                <a:gd name="T24" fmla="*/ 50 w 236"/>
                <a:gd name="T25" fmla="*/ 178 h 312"/>
                <a:gd name="T26" fmla="*/ 60 w 236"/>
                <a:gd name="T27" fmla="*/ 185 h 312"/>
                <a:gd name="T28" fmla="*/ 72 w 236"/>
                <a:gd name="T29" fmla="*/ 189 h 312"/>
                <a:gd name="T30" fmla="*/ 72 w 236"/>
                <a:gd name="T31" fmla="*/ 312 h 312"/>
                <a:gd name="T32" fmla="*/ 168 w 236"/>
                <a:gd name="T33" fmla="*/ 312 h 312"/>
                <a:gd name="T34" fmla="*/ 168 w 236"/>
                <a:gd name="T35" fmla="*/ 189 h 312"/>
                <a:gd name="T36" fmla="*/ 180 w 236"/>
                <a:gd name="T37" fmla="*/ 185 h 312"/>
                <a:gd name="T38" fmla="*/ 190 w 236"/>
                <a:gd name="T39" fmla="*/ 178 h 312"/>
                <a:gd name="T40" fmla="*/ 199 w 236"/>
                <a:gd name="T41" fmla="*/ 171 h 312"/>
                <a:gd name="T42" fmla="*/ 207 w 236"/>
                <a:gd name="T43" fmla="*/ 162 h 312"/>
                <a:gd name="T44" fmla="*/ 213 w 236"/>
                <a:gd name="T45" fmla="*/ 153 h 312"/>
                <a:gd name="T46" fmla="*/ 220 w 236"/>
                <a:gd name="T47" fmla="*/ 142 h 312"/>
                <a:gd name="T48" fmla="*/ 224 w 236"/>
                <a:gd name="T49" fmla="*/ 131 h 312"/>
                <a:gd name="T50" fmla="*/ 227 w 236"/>
                <a:gd name="T51" fmla="*/ 118 h 312"/>
                <a:gd name="T52" fmla="*/ 233 w 236"/>
                <a:gd name="T53" fmla="*/ 92 h 312"/>
                <a:gd name="T54" fmla="*/ 235 w 236"/>
                <a:gd name="T55" fmla="*/ 65 h 312"/>
                <a:gd name="T56" fmla="*/ 235 w 236"/>
                <a:gd name="T57" fmla="*/ 38 h 312"/>
                <a:gd name="T58" fmla="*/ 236 w 236"/>
                <a:gd name="T59" fmla="*/ 11 h 312"/>
                <a:gd name="T60" fmla="*/ 236 w 236"/>
                <a:gd name="T61" fmla="*/ 0 h 312"/>
                <a:gd name="T62" fmla="*/ 0 w 236"/>
                <a:gd name="T63" fmla="*/ 0 h 312"/>
                <a:gd name="T64" fmla="*/ 0 w 236"/>
                <a:gd name="T65" fmla="*/ 1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6" h="312">
                  <a:moveTo>
                    <a:pt x="0" y="11"/>
                  </a:moveTo>
                  <a:lnTo>
                    <a:pt x="0" y="40"/>
                  </a:lnTo>
                  <a:lnTo>
                    <a:pt x="1" y="67"/>
                  </a:lnTo>
                  <a:lnTo>
                    <a:pt x="4" y="81"/>
                  </a:lnTo>
                  <a:lnTo>
                    <a:pt x="5" y="94"/>
                  </a:lnTo>
                  <a:lnTo>
                    <a:pt x="8" y="106"/>
                  </a:lnTo>
                  <a:lnTo>
                    <a:pt x="12" y="119"/>
                  </a:lnTo>
                  <a:lnTo>
                    <a:pt x="16" y="131"/>
                  </a:lnTo>
                  <a:lnTo>
                    <a:pt x="21" y="142"/>
                  </a:lnTo>
                  <a:lnTo>
                    <a:pt x="27" y="153"/>
                  </a:lnTo>
                  <a:lnTo>
                    <a:pt x="34" y="163"/>
                  </a:lnTo>
                  <a:lnTo>
                    <a:pt x="41" y="171"/>
                  </a:lnTo>
                  <a:lnTo>
                    <a:pt x="50" y="178"/>
                  </a:lnTo>
                  <a:lnTo>
                    <a:pt x="60" y="185"/>
                  </a:lnTo>
                  <a:lnTo>
                    <a:pt x="72" y="189"/>
                  </a:lnTo>
                  <a:lnTo>
                    <a:pt x="72" y="312"/>
                  </a:lnTo>
                  <a:lnTo>
                    <a:pt x="168" y="312"/>
                  </a:lnTo>
                  <a:lnTo>
                    <a:pt x="168" y="189"/>
                  </a:lnTo>
                  <a:lnTo>
                    <a:pt x="180" y="185"/>
                  </a:lnTo>
                  <a:lnTo>
                    <a:pt x="190" y="178"/>
                  </a:lnTo>
                  <a:lnTo>
                    <a:pt x="199" y="171"/>
                  </a:lnTo>
                  <a:lnTo>
                    <a:pt x="207" y="162"/>
                  </a:lnTo>
                  <a:lnTo>
                    <a:pt x="213" y="153"/>
                  </a:lnTo>
                  <a:lnTo>
                    <a:pt x="220" y="142"/>
                  </a:lnTo>
                  <a:lnTo>
                    <a:pt x="224" y="131"/>
                  </a:lnTo>
                  <a:lnTo>
                    <a:pt x="227" y="118"/>
                  </a:lnTo>
                  <a:lnTo>
                    <a:pt x="233" y="92"/>
                  </a:lnTo>
                  <a:lnTo>
                    <a:pt x="235" y="65"/>
                  </a:lnTo>
                  <a:lnTo>
                    <a:pt x="235" y="38"/>
                  </a:lnTo>
                  <a:lnTo>
                    <a:pt x="236" y="11"/>
                  </a:lnTo>
                  <a:lnTo>
                    <a:pt x="236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252621" y="4722521"/>
            <a:ext cx="276226" cy="284163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78" name="Freeform 4357"/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358"/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Freeform 776"/>
          <p:cNvSpPr>
            <a:spLocks/>
          </p:cNvSpPr>
          <p:nvPr/>
        </p:nvSpPr>
        <p:spPr bwMode="auto">
          <a:xfrm>
            <a:off x="10534717" y="2851350"/>
            <a:ext cx="287338" cy="287338"/>
          </a:xfrm>
          <a:custGeom>
            <a:avLst/>
            <a:gdLst>
              <a:gd name="T0" fmla="*/ 748 w 903"/>
              <a:gd name="T1" fmla="*/ 5 h 903"/>
              <a:gd name="T2" fmla="*/ 707 w 903"/>
              <a:gd name="T3" fmla="*/ 28 h 903"/>
              <a:gd name="T4" fmla="*/ 677 w 903"/>
              <a:gd name="T5" fmla="*/ 63 h 903"/>
              <a:gd name="T6" fmla="*/ 663 w 903"/>
              <a:gd name="T7" fmla="*/ 108 h 903"/>
              <a:gd name="T8" fmla="*/ 665 w 903"/>
              <a:gd name="T9" fmla="*/ 146 h 903"/>
              <a:gd name="T10" fmla="*/ 678 w 903"/>
              <a:gd name="T11" fmla="*/ 178 h 903"/>
              <a:gd name="T12" fmla="*/ 697 w 903"/>
              <a:gd name="T13" fmla="*/ 205 h 903"/>
              <a:gd name="T14" fmla="*/ 724 w 903"/>
              <a:gd name="T15" fmla="*/ 225 h 903"/>
              <a:gd name="T16" fmla="*/ 633 w 903"/>
              <a:gd name="T17" fmla="*/ 451 h 903"/>
              <a:gd name="T18" fmla="*/ 584 w 903"/>
              <a:gd name="T19" fmla="*/ 462 h 903"/>
              <a:gd name="T20" fmla="*/ 544 w 903"/>
              <a:gd name="T21" fmla="*/ 491 h 903"/>
              <a:gd name="T22" fmla="*/ 451 w 903"/>
              <a:gd name="T23" fmla="*/ 376 h 903"/>
              <a:gd name="T24" fmla="*/ 446 w 903"/>
              <a:gd name="T25" fmla="*/ 325 h 903"/>
              <a:gd name="T26" fmla="*/ 425 w 903"/>
              <a:gd name="T27" fmla="*/ 284 h 903"/>
              <a:gd name="T28" fmla="*/ 388 w 903"/>
              <a:gd name="T29" fmla="*/ 255 h 903"/>
              <a:gd name="T30" fmla="*/ 343 w 903"/>
              <a:gd name="T31" fmla="*/ 241 h 903"/>
              <a:gd name="T32" fmla="*/ 296 w 903"/>
              <a:gd name="T33" fmla="*/ 247 h 903"/>
              <a:gd name="T34" fmla="*/ 255 w 903"/>
              <a:gd name="T35" fmla="*/ 268 h 903"/>
              <a:gd name="T36" fmla="*/ 225 w 903"/>
              <a:gd name="T37" fmla="*/ 303 h 903"/>
              <a:gd name="T38" fmla="*/ 211 w 903"/>
              <a:gd name="T39" fmla="*/ 348 h 903"/>
              <a:gd name="T40" fmla="*/ 220 w 903"/>
              <a:gd name="T41" fmla="*/ 405 h 903"/>
              <a:gd name="T42" fmla="*/ 253 w 903"/>
              <a:gd name="T43" fmla="*/ 453 h 903"/>
              <a:gd name="T44" fmla="*/ 142 w 903"/>
              <a:gd name="T45" fmla="*/ 664 h 903"/>
              <a:gd name="T46" fmla="*/ 97 w 903"/>
              <a:gd name="T47" fmla="*/ 665 h 903"/>
              <a:gd name="T48" fmla="*/ 54 w 903"/>
              <a:gd name="T49" fmla="*/ 683 h 903"/>
              <a:gd name="T50" fmla="*/ 20 w 903"/>
              <a:gd name="T51" fmla="*/ 715 h 903"/>
              <a:gd name="T52" fmla="*/ 2 w 903"/>
              <a:gd name="T53" fmla="*/ 758 h 903"/>
              <a:gd name="T54" fmla="*/ 2 w 903"/>
              <a:gd name="T55" fmla="*/ 806 h 903"/>
              <a:gd name="T56" fmla="*/ 20 w 903"/>
              <a:gd name="T57" fmla="*/ 849 h 903"/>
              <a:gd name="T58" fmla="*/ 54 w 903"/>
              <a:gd name="T59" fmla="*/ 883 h 903"/>
              <a:gd name="T60" fmla="*/ 97 w 903"/>
              <a:gd name="T61" fmla="*/ 901 h 903"/>
              <a:gd name="T62" fmla="*/ 145 w 903"/>
              <a:gd name="T63" fmla="*/ 901 h 903"/>
              <a:gd name="T64" fmla="*/ 188 w 903"/>
              <a:gd name="T65" fmla="*/ 883 h 903"/>
              <a:gd name="T66" fmla="*/ 221 w 903"/>
              <a:gd name="T67" fmla="*/ 849 h 903"/>
              <a:gd name="T68" fmla="*/ 238 w 903"/>
              <a:gd name="T69" fmla="*/ 806 h 903"/>
              <a:gd name="T70" fmla="*/ 237 w 903"/>
              <a:gd name="T71" fmla="*/ 753 h 903"/>
              <a:gd name="T72" fmla="*/ 209 w 903"/>
              <a:gd name="T73" fmla="*/ 701 h 903"/>
              <a:gd name="T74" fmla="*/ 301 w 903"/>
              <a:gd name="T75" fmla="*/ 477 h 903"/>
              <a:gd name="T76" fmla="*/ 344 w 903"/>
              <a:gd name="T77" fmla="*/ 480 h 903"/>
              <a:gd name="T78" fmla="*/ 392 w 903"/>
              <a:gd name="T79" fmla="*/ 465 h 903"/>
              <a:gd name="T80" fmla="*/ 526 w 903"/>
              <a:gd name="T81" fmla="*/ 516 h 903"/>
              <a:gd name="T82" fmla="*/ 512 w 903"/>
              <a:gd name="T83" fmla="*/ 572 h 903"/>
              <a:gd name="T84" fmla="*/ 521 w 903"/>
              <a:gd name="T85" fmla="*/ 619 h 903"/>
              <a:gd name="T86" fmla="*/ 547 w 903"/>
              <a:gd name="T87" fmla="*/ 657 h 903"/>
              <a:gd name="T88" fmla="*/ 586 w 903"/>
              <a:gd name="T89" fmla="*/ 683 h 903"/>
              <a:gd name="T90" fmla="*/ 633 w 903"/>
              <a:gd name="T91" fmla="*/ 693 h 903"/>
              <a:gd name="T92" fmla="*/ 679 w 903"/>
              <a:gd name="T93" fmla="*/ 683 h 903"/>
              <a:gd name="T94" fmla="*/ 718 w 903"/>
              <a:gd name="T95" fmla="*/ 657 h 903"/>
              <a:gd name="T96" fmla="*/ 743 w 903"/>
              <a:gd name="T97" fmla="*/ 619 h 903"/>
              <a:gd name="T98" fmla="*/ 753 w 903"/>
              <a:gd name="T99" fmla="*/ 572 h 903"/>
              <a:gd name="T100" fmla="*/ 748 w 903"/>
              <a:gd name="T101" fmla="*/ 537 h 903"/>
              <a:gd name="T102" fmla="*/ 734 w 903"/>
              <a:gd name="T103" fmla="*/ 507 h 903"/>
              <a:gd name="T104" fmla="*/ 712 w 903"/>
              <a:gd name="T105" fmla="*/ 481 h 903"/>
              <a:gd name="T106" fmla="*/ 684 w 903"/>
              <a:gd name="T107" fmla="*/ 463 h 903"/>
              <a:gd name="T108" fmla="*/ 795 w 903"/>
              <a:gd name="T109" fmla="*/ 240 h 903"/>
              <a:gd name="T110" fmla="*/ 841 w 903"/>
              <a:gd name="T111" fmla="*/ 226 h 903"/>
              <a:gd name="T112" fmla="*/ 876 w 903"/>
              <a:gd name="T113" fmla="*/ 197 h 903"/>
              <a:gd name="T114" fmla="*/ 898 w 903"/>
              <a:gd name="T115" fmla="*/ 156 h 903"/>
              <a:gd name="T116" fmla="*/ 903 w 903"/>
              <a:gd name="T117" fmla="*/ 108 h 903"/>
              <a:gd name="T118" fmla="*/ 889 w 903"/>
              <a:gd name="T119" fmla="*/ 63 h 903"/>
              <a:gd name="T120" fmla="*/ 859 w 903"/>
              <a:gd name="T121" fmla="*/ 28 h 903"/>
              <a:gd name="T122" fmla="*/ 818 w 903"/>
              <a:gd name="T123" fmla="*/ 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903">
                <a:moveTo>
                  <a:pt x="783" y="0"/>
                </a:moveTo>
                <a:lnTo>
                  <a:pt x="771" y="0"/>
                </a:lnTo>
                <a:lnTo>
                  <a:pt x="758" y="2"/>
                </a:lnTo>
                <a:lnTo>
                  <a:pt x="748" y="5"/>
                </a:lnTo>
                <a:lnTo>
                  <a:pt x="736" y="10"/>
                </a:lnTo>
                <a:lnTo>
                  <a:pt x="726" y="14"/>
                </a:lnTo>
                <a:lnTo>
                  <a:pt x="715" y="20"/>
                </a:lnTo>
                <a:lnTo>
                  <a:pt x="707" y="28"/>
                </a:lnTo>
                <a:lnTo>
                  <a:pt x="698" y="35"/>
                </a:lnTo>
                <a:lnTo>
                  <a:pt x="690" y="44"/>
                </a:lnTo>
                <a:lnTo>
                  <a:pt x="683" y="52"/>
                </a:lnTo>
                <a:lnTo>
                  <a:pt x="677" y="63"/>
                </a:lnTo>
                <a:lnTo>
                  <a:pt x="673" y="74"/>
                </a:lnTo>
                <a:lnTo>
                  <a:pt x="668" y="85"/>
                </a:lnTo>
                <a:lnTo>
                  <a:pt x="665" y="96"/>
                </a:lnTo>
                <a:lnTo>
                  <a:pt x="663" y="108"/>
                </a:lnTo>
                <a:lnTo>
                  <a:pt x="663" y="120"/>
                </a:lnTo>
                <a:lnTo>
                  <a:pt x="663" y="129"/>
                </a:lnTo>
                <a:lnTo>
                  <a:pt x="664" y="138"/>
                </a:lnTo>
                <a:lnTo>
                  <a:pt x="665" y="146"/>
                </a:lnTo>
                <a:lnTo>
                  <a:pt x="667" y="154"/>
                </a:lnTo>
                <a:lnTo>
                  <a:pt x="670" y="163"/>
                </a:lnTo>
                <a:lnTo>
                  <a:pt x="674" y="170"/>
                </a:lnTo>
                <a:lnTo>
                  <a:pt x="678" y="178"/>
                </a:lnTo>
                <a:lnTo>
                  <a:pt x="682" y="185"/>
                </a:lnTo>
                <a:lnTo>
                  <a:pt x="686" y="192"/>
                </a:lnTo>
                <a:lnTo>
                  <a:pt x="692" y="198"/>
                </a:lnTo>
                <a:lnTo>
                  <a:pt x="697" y="205"/>
                </a:lnTo>
                <a:lnTo>
                  <a:pt x="704" y="210"/>
                </a:lnTo>
                <a:lnTo>
                  <a:pt x="710" y="215"/>
                </a:lnTo>
                <a:lnTo>
                  <a:pt x="717" y="221"/>
                </a:lnTo>
                <a:lnTo>
                  <a:pt x="724" y="225"/>
                </a:lnTo>
                <a:lnTo>
                  <a:pt x="730" y="228"/>
                </a:lnTo>
                <a:lnTo>
                  <a:pt x="656" y="454"/>
                </a:lnTo>
                <a:lnTo>
                  <a:pt x="645" y="451"/>
                </a:lnTo>
                <a:lnTo>
                  <a:pt x="633" y="451"/>
                </a:lnTo>
                <a:lnTo>
                  <a:pt x="619" y="453"/>
                </a:lnTo>
                <a:lnTo>
                  <a:pt x="607" y="455"/>
                </a:lnTo>
                <a:lnTo>
                  <a:pt x="594" y="458"/>
                </a:lnTo>
                <a:lnTo>
                  <a:pt x="584" y="462"/>
                </a:lnTo>
                <a:lnTo>
                  <a:pt x="572" y="468"/>
                </a:lnTo>
                <a:lnTo>
                  <a:pt x="562" y="475"/>
                </a:lnTo>
                <a:lnTo>
                  <a:pt x="552" y="483"/>
                </a:lnTo>
                <a:lnTo>
                  <a:pt x="544" y="491"/>
                </a:lnTo>
                <a:lnTo>
                  <a:pt x="438" y="417"/>
                </a:lnTo>
                <a:lnTo>
                  <a:pt x="444" y="404"/>
                </a:lnTo>
                <a:lnTo>
                  <a:pt x="448" y="390"/>
                </a:lnTo>
                <a:lnTo>
                  <a:pt x="451" y="376"/>
                </a:lnTo>
                <a:lnTo>
                  <a:pt x="452" y="361"/>
                </a:lnTo>
                <a:lnTo>
                  <a:pt x="452" y="348"/>
                </a:lnTo>
                <a:lnTo>
                  <a:pt x="449" y="337"/>
                </a:lnTo>
                <a:lnTo>
                  <a:pt x="446" y="325"/>
                </a:lnTo>
                <a:lnTo>
                  <a:pt x="442" y="314"/>
                </a:lnTo>
                <a:lnTo>
                  <a:pt x="438" y="303"/>
                </a:lnTo>
                <a:lnTo>
                  <a:pt x="431" y="294"/>
                </a:lnTo>
                <a:lnTo>
                  <a:pt x="425" y="284"/>
                </a:lnTo>
                <a:lnTo>
                  <a:pt x="416" y="276"/>
                </a:lnTo>
                <a:lnTo>
                  <a:pt x="408" y="268"/>
                </a:lnTo>
                <a:lnTo>
                  <a:pt x="399" y="262"/>
                </a:lnTo>
                <a:lnTo>
                  <a:pt x="388" y="255"/>
                </a:lnTo>
                <a:lnTo>
                  <a:pt x="379" y="250"/>
                </a:lnTo>
                <a:lnTo>
                  <a:pt x="367" y="247"/>
                </a:lnTo>
                <a:lnTo>
                  <a:pt x="356" y="243"/>
                </a:lnTo>
                <a:lnTo>
                  <a:pt x="343" y="241"/>
                </a:lnTo>
                <a:lnTo>
                  <a:pt x="331" y="240"/>
                </a:lnTo>
                <a:lnTo>
                  <a:pt x="320" y="241"/>
                </a:lnTo>
                <a:lnTo>
                  <a:pt x="307" y="243"/>
                </a:lnTo>
                <a:lnTo>
                  <a:pt x="296" y="247"/>
                </a:lnTo>
                <a:lnTo>
                  <a:pt x="284" y="250"/>
                </a:lnTo>
                <a:lnTo>
                  <a:pt x="275" y="255"/>
                </a:lnTo>
                <a:lnTo>
                  <a:pt x="264" y="262"/>
                </a:lnTo>
                <a:lnTo>
                  <a:pt x="255" y="268"/>
                </a:lnTo>
                <a:lnTo>
                  <a:pt x="247" y="276"/>
                </a:lnTo>
                <a:lnTo>
                  <a:pt x="238" y="284"/>
                </a:lnTo>
                <a:lnTo>
                  <a:pt x="232" y="294"/>
                </a:lnTo>
                <a:lnTo>
                  <a:pt x="225" y="303"/>
                </a:lnTo>
                <a:lnTo>
                  <a:pt x="221" y="314"/>
                </a:lnTo>
                <a:lnTo>
                  <a:pt x="217" y="325"/>
                </a:lnTo>
                <a:lnTo>
                  <a:pt x="214" y="337"/>
                </a:lnTo>
                <a:lnTo>
                  <a:pt x="211" y="348"/>
                </a:lnTo>
                <a:lnTo>
                  <a:pt x="211" y="361"/>
                </a:lnTo>
                <a:lnTo>
                  <a:pt x="212" y="376"/>
                </a:lnTo>
                <a:lnTo>
                  <a:pt x="215" y="391"/>
                </a:lnTo>
                <a:lnTo>
                  <a:pt x="220" y="405"/>
                </a:lnTo>
                <a:lnTo>
                  <a:pt x="225" y="418"/>
                </a:lnTo>
                <a:lnTo>
                  <a:pt x="234" y="431"/>
                </a:lnTo>
                <a:lnTo>
                  <a:pt x="242" y="442"/>
                </a:lnTo>
                <a:lnTo>
                  <a:pt x="253" y="453"/>
                </a:lnTo>
                <a:lnTo>
                  <a:pt x="265" y="461"/>
                </a:lnTo>
                <a:lnTo>
                  <a:pt x="161" y="669"/>
                </a:lnTo>
                <a:lnTo>
                  <a:pt x="151" y="666"/>
                </a:lnTo>
                <a:lnTo>
                  <a:pt x="142" y="664"/>
                </a:lnTo>
                <a:lnTo>
                  <a:pt x="131" y="663"/>
                </a:lnTo>
                <a:lnTo>
                  <a:pt x="120" y="662"/>
                </a:lnTo>
                <a:lnTo>
                  <a:pt x="108" y="663"/>
                </a:lnTo>
                <a:lnTo>
                  <a:pt x="97" y="665"/>
                </a:lnTo>
                <a:lnTo>
                  <a:pt x="85" y="667"/>
                </a:lnTo>
                <a:lnTo>
                  <a:pt x="74" y="671"/>
                </a:lnTo>
                <a:lnTo>
                  <a:pt x="63" y="677"/>
                </a:lnTo>
                <a:lnTo>
                  <a:pt x="54" y="683"/>
                </a:lnTo>
                <a:lnTo>
                  <a:pt x="44" y="690"/>
                </a:lnTo>
                <a:lnTo>
                  <a:pt x="35" y="697"/>
                </a:lnTo>
                <a:lnTo>
                  <a:pt x="28" y="706"/>
                </a:lnTo>
                <a:lnTo>
                  <a:pt x="20" y="715"/>
                </a:lnTo>
                <a:lnTo>
                  <a:pt x="15" y="725"/>
                </a:lnTo>
                <a:lnTo>
                  <a:pt x="10" y="736"/>
                </a:lnTo>
                <a:lnTo>
                  <a:pt x="5" y="746"/>
                </a:lnTo>
                <a:lnTo>
                  <a:pt x="2" y="758"/>
                </a:lnTo>
                <a:lnTo>
                  <a:pt x="1" y="770"/>
                </a:lnTo>
                <a:lnTo>
                  <a:pt x="0" y="783"/>
                </a:lnTo>
                <a:lnTo>
                  <a:pt x="1" y="795"/>
                </a:lnTo>
                <a:lnTo>
                  <a:pt x="2" y="806"/>
                </a:lnTo>
                <a:lnTo>
                  <a:pt x="5" y="818"/>
                </a:lnTo>
                <a:lnTo>
                  <a:pt x="10" y="829"/>
                </a:lnTo>
                <a:lnTo>
                  <a:pt x="15" y="840"/>
                </a:lnTo>
                <a:lnTo>
                  <a:pt x="20" y="849"/>
                </a:lnTo>
                <a:lnTo>
                  <a:pt x="28" y="859"/>
                </a:lnTo>
                <a:lnTo>
                  <a:pt x="35" y="868"/>
                </a:lnTo>
                <a:lnTo>
                  <a:pt x="44" y="875"/>
                </a:lnTo>
                <a:lnTo>
                  <a:pt x="54" y="883"/>
                </a:lnTo>
                <a:lnTo>
                  <a:pt x="63" y="888"/>
                </a:lnTo>
                <a:lnTo>
                  <a:pt x="74" y="893"/>
                </a:lnTo>
                <a:lnTo>
                  <a:pt x="85" y="898"/>
                </a:lnTo>
                <a:lnTo>
                  <a:pt x="97" y="901"/>
                </a:lnTo>
                <a:lnTo>
                  <a:pt x="108" y="902"/>
                </a:lnTo>
                <a:lnTo>
                  <a:pt x="120" y="903"/>
                </a:lnTo>
                <a:lnTo>
                  <a:pt x="133" y="902"/>
                </a:lnTo>
                <a:lnTo>
                  <a:pt x="145" y="901"/>
                </a:lnTo>
                <a:lnTo>
                  <a:pt x="157" y="898"/>
                </a:lnTo>
                <a:lnTo>
                  <a:pt x="167" y="893"/>
                </a:lnTo>
                <a:lnTo>
                  <a:pt x="178" y="888"/>
                </a:lnTo>
                <a:lnTo>
                  <a:pt x="188" y="883"/>
                </a:lnTo>
                <a:lnTo>
                  <a:pt x="197" y="875"/>
                </a:lnTo>
                <a:lnTo>
                  <a:pt x="206" y="868"/>
                </a:lnTo>
                <a:lnTo>
                  <a:pt x="214" y="859"/>
                </a:lnTo>
                <a:lnTo>
                  <a:pt x="221" y="849"/>
                </a:lnTo>
                <a:lnTo>
                  <a:pt x="226" y="840"/>
                </a:lnTo>
                <a:lnTo>
                  <a:pt x="232" y="829"/>
                </a:lnTo>
                <a:lnTo>
                  <a:pt x="236" y="818"/>
                </a:lnTo>
                <a:lnTo>
                  <a:pt x="238" y="806"/>
                </a:lnTo>
                <a:lnTo>
                  <a:pt x="240" y="795"/>
                </a:lnTo>
                <a:lnTo>
                  <a:pt x="241" y="783"/>
                </a:lnTo>
                <a:lnTo>
                  <a:pt x="240" y="767"/>
                </a:lnTo>
                <a:lnTo>
                  <a:pt x="237" y="753"/>
                </a:lnTo>
                <a:lnTo>
                  <a:pt x="233" y="738"/>
                </a:lnTo>
                <a:lnTo>
                  <a:pt x="226" y="725"/>
                </a:lnTo>
                <a:lnTo>
                  <a:pt x="219" y="713"/>
                </a:lnTo>
                <a:lnTo>
                  <a:pt x="209" y="701"/>
                </a:lnTo>
                <a:lnTo>
                  <a:pt x="200" y="692"/>
                </a:lnTo>
                <a:lnTo>
                  <a:pt x="188" y="682"/>
                </a:lnTo>
                <a:lnTo>
                  <a:pt x="292" y="475"/>
                </a:lnTo>
                <a:lnTo>
                  <a:pt x="301" y="477"/>
                </a:lnTo>
                <a:lnTo>
                  <a:pt x="311" y="479"/>
                </a:lnTo>
                <a:lnTo>
                  <a:pt x="321" y="481"/>
                </a:lnTo>
                <a:lnTo>
                  <a:pt x="331" y="481"/>
                </a:lnTo>
                <a:lnTo>
                  <a:pt x="344" y="480"/>
                </a:lnTo>
                <a:lnTo>
                  <a:pt x="357" y="478"/>
                </a:lnTo>
                <a:lnTo>
                  <a:pt x="369" y="475"/>
                </a:lnTo>
                <a:lnTo>
                  <a:pt x="381" y="471"/>
                </a:lnTo>
                <a:lnTo>
                  <a:pt x="392" y="465"/>
                </a:lnTo>
                <a:lnTo>
                  <a:pt x="402" y="458"/>
                </a:lnTo>
                <a:lnTo>
                  <a:pt x="412" y="450"/>
                </a:lnTo>
                <a:lnTo>
                  <a:pt x="421" y="442"/>
                </a:lnTo>
                <a:lnTo>
                  <a:pt x="526" y="516"/>
                </a:lnTo>
                <a:lnTo>
                  <a:pt x="520" y="529"/>
                </a:lnTo>
                <a:lnTo>
                  <a:pt x="516" y="543"/>
                </a:lnTo>
                <a:lnTo>
                  <a:pt x="513" y="557"/>
                </a:lnTo>
                <a:lnTo>
                  <a:pt x="512" y="572"/>
                </a:lnTo>
                <a:lnTo>
                  <a:pt x="513" y="584"/>
                </a:lnTo>
                <a:lnTo>
                  <a:pt x="515" y="596"/>
                </a:lnTo>
                <a:lnTo>
                  <a:pt x="517" y="608"/>
                </a:lnTo>
                <a:lnTo>
                  <a:pt x="521" y="619"/>
                </a:lnTo>
                <a:lnTo>
                  <a:pt x="527" y="629"/>
                </a:lnTo>
                <a:lnTo>
                  <a:pt x="533" y="639"/>
                </a:lnTo>
                <a:lnTo>
                  <a:pt x="540" y="649"/>
                </a:lnTo>
                <a:lnTo>
                  <a:pt x="547" y="657"/>
                </a:lnTo>
                <a:lnTo>
                  <a:pt x="556" y="665"/>
                </a:lnTo>
                <a:lnTo>
                  <a:pt x="565" y="671"/>
                </a:lnTo>
                <a:lnTo>
                  <a:pt x="575" y="678"/>
                </a:lnTo>
                <a:lnTo>
                  <a:pt x="586" y="683"/>
                </a:lnTo>
                <a:lnTo>
                  <a:pt x="596" y="686"/>
                </a:lnTo>
                <a:lnTo>
                  <a:pt x="608" y="690"/>
                </a:lnTo>
                <a:lnTo>
                  <a:pt x="620" y="692"/>
                </a:lnTo>
                <a:lnTo>
                  <a:pt x="633" y="693"/>
                </a:lnTo>
                <a:lnTo>
                  <a:pt x="645" y="692"/>
                </a:lnTo>
                <a:lnTo>
                  <a:pt x="656" y="690"/>
                </a:lnTo>
                <a:lnTo>
                  <a:pt x="668" y="686"/>
                </a:lnTo>
                <a:lnTo>
                  <a:pt x="679" y="683"/>
                </a:lnTo>
                <a:lnTo>
                  <a:pt x="690" y="678"/>
                </a:lnTo>
                <a:lnTo>
                  <a:pt x="699" y="671"/>
                </a:lnTo>
                <a:lnTo>
                  <a:pt x="709" y="665"/>
                </a:lnTo>
                <a:lnTo>
                  <a:pt x="718" y="657"/>
                </a:lnTo>
                <a:lnTo>
                  <a:pt x="725" y="649"/>
                </a:lnTo>
                <a:lnTo>
                  <a:pt x="733" y="639"/>
                </a:lnTo>
                <a:lnTo>
                  <a:pt x="738" y="629"/>
                </a:lnTo>
                <a:lnTo>
                  <a:pt x="743" y="619"/>
                </a:lnTo>
                <a:lnTo>
                  <a:pt x="748" y="608"/>
                </a:lnTo>
                <a:lnTo>
                  <a:pt x="751" y="596"/>
                </a:lnTo>
                <a:lnTo>
                  <a:pt x="752" y="584"/>
                </a:lnTo>
                <a:lnTo>
                  <a:pt x="753" y="572"/>
                </a:lnTo>
                <a:lnTo>
                  <a:pt x="753" y="563"/>
                </a:lnTo>
                <a:lnTo>
                  <a:pt x="752" y="554"/>
                </a:lnTo>
                <a:lnTo>
                  <a:pt x="750" y="546"/>
                </a:lnTo>
                <a:lnTo>
                  <a:pt x="748" y="537"/>
                </a:lnTo>
                <a:lnTo>
                  <a:pt x="745" y="530"/>
                </a:lnTo>
                <a:lnTo>
                  <a:pt x="742" y="521"/>
                </a:lnTo>
                <a:lnTo>
                  <a:pt x="738" y="514"/>
                </a:lnTo>
                <a:lnTo>
                  <a:pt x="734" y="507"/>
                </a:lnTo>
                <a:lnTo>
                  <a:pt x="729" y="500"/>
                </a:lnTo>
                <a:lnTo>
                  <a:pt x="724" y="493"/>
                </a:lnTo>
                <a:lnTo>
                  <a:pt x="719" y="488"/>
                </a:lnTo>
                <a:lnTo>
                  <a:pt x="712" y="481"/>
                </a:lnTo>
                <a:lnTo>
                  <a:pt x="706" y="476"/>
                </a:lnTo>
                <a:lnTo>
                  <a:pt x="699" y="472"/>
                </a:lnTo>
                <a:lnTo>
                  <a:pt x="692" y="468"/>
                </a:lnTo>
                <a:lnTo>
                  <a:pt x="684" y="463"/>
                </a:lnTo>
                <a:lnTo>
                  <a:pt x="759" y="238"/>
                </a:lnTo>
                <a:lnTo>
                  <a:pt x="771" y="240"/>
                </a:lnTo>
                <a:lnTo>
                  <a:pt x="783" y="240"/>
                </a:lnTo>
                <a:lnTo>
                  <a:pt x="795" y="240"/>
                </a:lnTo>
                <a:lnTo>
                  <a:pt x="808" y="238"/>
                </a:lnTo>
                <a:lnTo>
                  <a:pt x="818" y="235"/>
                </a:lnTo>
                <a:lnTo>
                  <a:pt x="830" y="232"/>
                </a:lnTo>
                <a:lnTo>
                  <a:pt x="841" y="226"/>
                </a:lnTo>
                <a:lnTo>
                  <a:pt x="851" y="220"/>
                </a:lnTo>
                <a:lnTo>
                  <a:pt x="859" y="213"/>
                </a:lnTo>
                <a:lnTo>
                  <a:pt x="868" y="206"/>
                </a:lnTo>
                <a:lnTo>
                  <a:pt x="876" y="197"/>
                </a:lnTo>
                <a:lnTo>
                  <a:pt x="883" y="188"/>
                </a:lnTo>
                <a:lnTo>
                  <a:pt x="889" y="178"/>
                </a:lnTo>
                <a:lnTo>
                  <a:pt x="893" y="167"/>
                </a:lnTo>
                <a:lnTo>
                  <a:pt x="898" y="156"/>
                </a:lnTo>
                <a:lnTo>
                  <a:pt x="901" y="145"/>
                </a:lnTo>
                <a:lnTo>
                  <a:pt x="903" y="133"/>
                </a:lnTo>
                <a:lnTo>
                  <a:pt x="903" y="120"/>
                </a:lnTo>
                <a:lnTo>
                  <a:pt x="903" y="108"/>
                </a:lnTo>
                <a:lnTo>
                  <a:pt x="901" y="96"/>
                </a:lnTo>
                <a:lnTo>
                  <a:pt x="898" y="85"/>
                </a:lnTo>
                <a:lnTo>
                  <a:pt x="893" y="74"/>
                </a:lnTo>
                <a:lnTo>
                  <a:pt x="889" y="63"/>
                </a:lnTo>
                <a:lnTo>
                  <a:pt x="883" y="52"/>
                </a:lnTo>
                <a:lnTo>
                  <a:pt x="876" y="44"/>
                </a:lnTo>
                <a:lnTo>
                  <a:pt x="868" y="35"/>
                </a:lnTo>
                <a:lnTo>
                  <a:pt x="859" y="28"/>
                </a:lnTo>
                <a:lnTo>
                  <a:pt x="851" y="20"/>
                </a:lnTo>
                <a:lnTo>
                  <a:pt x="841" y="14"/>
                </a:lnTo>
                <a:lnTo>
                  <a:pt x="830" y="10"/>
                </a:lnTo>
                <a:lnTo>
                  <a:pt x="818" y="5"/>
                </a:lnTo>
                <a:lnTo>
                  <a:pt x="808" y="2"/>
                </a:lnTo>
                <a:lnTo>
                  <a:pt x="795" y="0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2281389" y="-515569"/>
            <a:ext cx="7724475" cy="3077015"/>
          </a:xfrm>
          <a:custGeom>
            <a:avLst/>
            <a:gdLst>
              <a:gd name="connsiteX0" fmla="*/ 0 w 7724475"/>
              <a:gd name="connsiteY0" fmla="*/ 0 h 3077015"/>
              <a:gd name="connsiteX1" fmla="*/ 7724475 w 7724475"/>
              <a:gd name="connsiteY1" fmla="*/ 0 h 3077015"/>
              <a:gd name="connsiteX2" fmla="*/ 7663259 w 7724475"/>
              <a:gd name="connsiteY2" fmla="*/ 244348 h 3077015"/>
              <a:gd name="connsiteX3" fmla="*/ 3862237 w 7724475"/>
              <a:gd name="connsiteY3" fmla="*/ 3077015 h 3077015"/>
              <a:gd name="connsiteX4" fmla="*/ 61216 w 7724475"/>
              <a:gd name="connsiteY4" fmla="*/ 244348 h 3077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475" h="3077015">
                <a:moveTo>
                  <a:pt x="0" y="0"/>
                </a:moveTo>
                <a:lnTo>
                  <a:pt x="7724475" y="0"/>
                </a:lnTo>
                <a:lnTo>
                  <a:pt x="7663259" y="244348"/>
                </a:lnTo>
                <a:cubicBezTo>
                  <a:pt x="7175958" y="1882443"/>
                  <a:pt x="5658602" y="3077015"/>
                  <a:pt x="3862237" y="3077015"/>
                </a:cubicBezTo>
                <a:cubicBezTo>
                  <a:pt x="2065874" y="3077015"/>
                  <a:pt x="548516" y="1882443"/>
                  <a:pt x="61216" y="2443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7" name="Title 1"/>
          <p:cNvSpPr txBox="1">
            <a:spLocks/>
          </p:cNvSpPr>
          <p:nvPr/>
        </p:nvSpPr>
        <p:spPr>
          <a:xfrm>
            <a:off x="2535936" y="6395289"/>
            <a:ext cx="7120128" cy="687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b="1" dirty="0"/>
          </a:p>
        </p:txBody>
      </p:sp>
      <p:sp>
        <p:nvSpPr>
          <p:cNvPr id="99" name="Oval 98"/>
          <p:cNvSpPr/>
          <p:nvPr/>
        </p:nvSpPr>
        <p:spPr>
          <a:xfrm>
            <a:off x="2836361" y="832169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4086675" y="1926576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5972176" y="2422758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7926957" y="1926576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9208479" y="848958"/>
            <a:ext cx="238492" cy="238492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 Presentation Slides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0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1563328" y="3887063"/>
            <a:ext cx="10628671" cy="13831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872697" y="4705748"/>
            <a:ext cx="1111274" cy="111127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8230526" y="4705748"/>
            <a:ext cx="1111274" cy="111127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978641" y="4811692"/>
            <a:ext cx="899386" cy="8993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8336470" y="4811692"/>
            <a:ext cx="899386" cy="8993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63328" y="2377464"/>
            <a:ext cx="10628671" cy="13831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872697" y="1808881"/>
            <a:ext cx="1111274" cy="111127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8230526" y="1808881"/>
            <a:ext cx="1111274" cy="111127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978641" y="1944593"/>
            <a:ext cx="899386" cy="8993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8336470" y="1944593"/>
            <a:ext cx="899386" cy="8993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3078749" y="-215388"/>
            <a:ext cx="8077610" cy="8078486"/>
            <a:chOff x="2960278" y="329790"/>
            <a:chExt cx="5737635" cy="5738258"/>
          </a:xfrm>
        </p:grpSpPr>
        <p:sp>
          <p:nvSpPr>
            <p:cNvPr id="53" name="Block Arc 52"/>
            <p:cNvSpPr/>
            <p:nvPr/>
          </p:nvSpPr>
          <p:spPr>
            <a:xfrm rot="16200000">
              <a:off x="5598703" y="2968838"/>
              <a:ext cx="3099210" cy="3099210"/>
            </a:xfrm>
            <a:prstGeom prst="blockArc">
              <a:avLst>
                <a:gd name="adj1" fmla="val 16194136"/>
                <a:gd name="adj2" fmla="val 0"/>
                <a:gd name="adj3" fmla="val 15165"/>
              </a:avLst>
            </a:prstGeom>
            <a:solidFill>
              <a:srgbClr val="F77A47"/>
            </a:solidFill>
            <a:ln w="603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 rot="5400000" flipV="1">
              <a:off x="5598703" y="329790"/>
              <a:ext cx="3099210" cy="3099210"/>
            </a:xfrm>
            <a:prstGeom prst="blockArc">
              <a:avLst>
                <a:gd name="adj1" fmla="val 16194136"/>
                <a:gd name="adj2" fmla="val 0"/>
                <a:gd name="adj3" fmla="val 15165"/>
              </a:avLst>
            </a:prstGeom>
            <a:solidFill>
              <a:srgbClr val="4F428C"/>
            </a:solidFill>
            <a:ln w="603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Block Arc 4"/>
            <p:cNvSpPr/>
            <p:nvPr/>
          </p:nvSpPr>
          <p:spPr>
            <a:xfrm rot="16200000" flipH="1" flipV="1">
              <a:off x="2960278" y="329790"/>
              <a:ext cx="3099210" cy="3099210"/>
            </a:xfrm>
            <a:prstGeom prst="blockArc">
              <a:avLst>
                <a:gd name="adj1" fmla="val 16194136"/>
                <a:gd name="adj2" fmla="val 0"/>
                <a:gd name="adj3" fmla="val 15165"/>
              </a:avLst>
            </a:prstGeom>
            <a:solidFill>
              <a:srgbClr val="8C60F1"/>
            </a:solidFill>
            <a:ln w="603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 rot="5400000" flipH="1">
              <a:off x="2960278" y="2968838"/>
              <a:ext cx="3099210" cy="3099210"/>
            </a:xfrm>
            <a:prstGeom prst="blockArc">
              <a:avLst>
                <a:gd name="adj1" fmla="val 16194136"/>
                <a:gd name="adj2" fmla="val 0"/>
                <a:gd name="adj3" fmla="val 15165"/>
              </a:avLst>
            </a:prstGeom>
            <a:solidFill>
              <a:srgbClr val="F4905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96148" y="4147767"/>
            <a:ext cx="180319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596148" y="2638168"/>
            <a:ext cx="180319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835770" y="4147767"/>
            <a:ext cx="180319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835770" y="2638168"/>
            <a:ext cx="180319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82797" y="1234229"/>
            <a:ext cx="2203527" cy="5179253"/>
            <a:chOff x="282797" y="1226956"/>
            <a:chExt cx="2203527" cy="5179253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25" t="23712" r="48102" b="12567"/>
            <a:stretch/>
          </p:blipFill>
          <p:spPr>
            <a:xfrm>
              <a:off x="282799" y="1226956"/>
              <a:ext cx="2203525" cy="5179252"/>
            </a:xfrm>
            <a:custGeom>
              <a:avLst/>
              <a:gdLst>
                <a:gd name="connsiteX0" fmla="*/ 0 w 2203525"/>
                <a:gd name="connsiteY0" fmla="*/ 0 h 5179252"/>
                <a:gd name="connsiteX1" fmla="*/ 108746 w 2203525"/>
                <a:gd name="connsiteY1" fmla="*/ 19420 h 5179252"/>
                <a:gd name="connsiteX2" fmla="*/ 2203525 w 2203525"/>
                <a:gd name="connsiteY2" fmla="*/ 2589626 h 5179252"/>
                <a:gd name="connsiteX3" fmla="*/ 108746 w 2203525"/>
                <a:gd name="connsiteY3" fmla="*/ 5159832 h 5179252"/>
                <a:gd name="connsiteX4" fmla="*/ 0 w 2203525"/>
                <a:gd name="connsiteY4" fmla="*/ 5179252 h 517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3525" h="5179252">
                  <a:moveTo>
                    <a:pt x="0" y="0"/>
                  </a:moveTo>
                  <a:lnTo>
                    <a:pt x="108746" y="19420"/>
                  </a:lnTo>
                  <a:cubicBezTo>
                    <a:pt x="1304234" y="264052"/>
                    <a:pt x="2203525" y="1321818"/>
                    <a:pt x="2203525" y="2589626"/>
                  </a:cubicBezTo>
                  <a:cubicBezTo>
                    <a:pt x="2203525" y="3857432"/>
                    <a:pt x="1304234" y="4915199"/>
                    <a:pt x="108746" y="5159832"/>
                  </a:cubicBezTo>
                  <a:lnTo>
                    <a:pt x="0" y="5179252"/>
                  </a:lnTo>
                  <a:close/>
                </a:path>
              </a:pathLst>
            </a:custGeom>
          </p:spPr>
        </p:pic>
        <p:sp>
          <p:nvSpPr>
            <p:cNvPr id="23" name="Freeform 22"/>
            <p:cNvSpPr/>
            <p:nvPr/>
          </p:nvSpPr>
          <p:spPr>
            <a:xfrm rot="16200000">
              <a:off x="-1205066" y="2714820"/>
              <a:ext cx="5179252" cy="2203525"/>
            </a:xfrm>
            <a:custGeom>
              <a:avLst/>
              <a:gdLst>
                <a:gd name="connsiteX0" fmla="*/ 0 w 9164772"/>
                <a:gd name="connsiteY0" fmla="*/ 0 h 3899173"/>
                <a:gd name="connsiteX1" fmla="*/ 9164772 w 9164772"/>
                <a:gd name="connsiteY1" fmla="*/ 0 h 3899173"/>
                <a:gd name="connsiteX2" fmla="*/ 9130408 w 9164772"/>
                <a:gd name="connsiteY2" fmla="*/ 192428 h 3899173"/>
                <a:gd name="connsiteX3" fmla="*/ 4582386 w 9164772"/>
                <a:gd name="connsiteY3" fmla="*/ 3899173 h 3899173"/>
                <a:gd name="connsiteX4" fmla="*/ 34364 w 9164772"/>
                <a:gd name="connsiteY4" fmla="*/ 192428 h 389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4772" h="3899173">
                  <a:moveTo>
                    <a:pt x="0" y="0"/>
                  </a:moveTo>
                  <a:lnTo>
                    <a:pt x="9164772" y="0"/>
                  </a:lnTo>
                  <a:lnTo>
                    <a:pt x="9130408" y="192428"/>
                  </a:lnTo>
                  <a:cubicBezTo>
                    <a:pt x="8697527" y="2307863"/>
                    <a:pt x="6825792" y="3899173"/>
                    <a:pt x="4582386" y="3899173"/>
                  </a:cubicBezTo>
                  <a:cubicBezTo>
                    <a:pt x="2338981" y="3899173"/>
                    <a:pt x="467245" y="2307863"/>
                    <a:pt x="34364" y="192428"/>
                  </a:cubicBezTo>
                  <a:close/>
                </a:path>
              </a:pathLst>
            </a:custGeom>
            <a:gradFill flip="none" rotWithShape="1">
              <a:gsLst>
                <a:gs pos="46000">
                  <a:srgbClr val="8C5A6A">
                    <a:alpha val="84000"/>
                  </a:srgbClr>
                </a:gs>
                <a:gs pos="0">
                  <a:srgbClr val="2F1C58">
                    <a:alpha val="80000"/>
                  </a:srgbClr>
                </a:gs>
                <a:gs pos="100000">
                  <a:srgbClr val="F9A27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Presentation Slides</a:t>
            </a:r>
            <a:endParaRPr lang="en-US" dirty="0"/>
          </a:p>
        </p:txBody>
      </p:sp>
      <p:sp>
        <p:nvSpPr>
          <p:cNvPr id="31" name="Freeform 776"/>
          <p:cNvSpPr>
            <a:spLocks/>
          </p:cNvSpPr>
          <p:nvPr/>
        </p:nvSpPr>
        <p:spPr bwMode="auto">
          <a:xfrm>
            <a:off x="5237111" y="2173295"/>
            <a:ext cx="382447" cy="382447"/>
          </a:xfrm>
          <a:custGeom>
            <a:avLst/>
            <a:gdLst>
              <a:gd name="T0" fmla="*/ 748 w 903"/>
              <a:gd name="T1" fmla="*/ 5 h 903"/>
              <a:gd name="T2" fmla="*/ 707 w 903"/>
              <a:gd name="T3" fmla="*/ 28 h 903"/>
              <a:gd name="T4" fmla="*/ 677 w 903"/>
              <a:gd name="T5" fmla="*/ 63 h 903"/>
              <a:gd name="T6" fmla="*/ 663 w 903"/>
              <a:gd name="T7" fmla="*/ 108 h 903"/>
              <a:gd name="T8" fmla="*/ 665 w 903"/>
              <a:gd name="T9" fmla="*/ 146 h 903"/>
              <a:gd name="T10" fmla="*/ 678 w 903"/>
              <a:gd name="T11" fmla="*/ 178 h 903"/>
              <a:gd name="T12" fmla="*/ 697 w 903"/>
              <a:gd name="T13" fmla="*/ 205 h 903"/>
              <a:gd name="T14" fmla="*/ 724 w 903"/>
              <a:gd name="T15" fmla="*/ 225 h 903"/>
              <a:gd name="T16" fmla="*/ 633 w 903"/>
              <a:gd name="T17" fmla="*/ 451 h 903"/>
              <a:gd name="T18" fmla="*/ 584 w 903"/>
              <a:gd name="T19" fmla="*/ 462 h 903"/>
              <a:gd name="T20" fmla="*/ 544 w 903"/>
              <a:gd name="T21" fmla="*/ 491 h 903"/>
              <a:gd name="T22" fmla="*/ 451 w 903"/>
              <a:gd name="T23" fmla="*/ 376 h 903"/>
              <a:gd name="T24" fmla="*/ 446 w 903"/>
              <a:gd name="T25" fmla="*/ 325 h 903"/>
              <a:gd name="T26" fmla="*/ 425 w 903"/>
              <a:gd name="T27" fmla="*/ 284 h 903"/>
              <a:gd name="T28" fmla="*/ 388 w 903"/>
              <a:gd name="T29" fmla="*/ 255 h 903"/>
              <a:gd name="T30" fmla="*/ 343 w 903"/>
              <a:gd name="T31" fmla="*/ 241 h 903"/>
              <a:gd name="T32" fmla="*/ 296 w 903"/>
              <a:gd name="T33" fmla="*/ 247 h 903"/>
              <a:gd name="T34" fmla="*/ 255 w 903"/>
              <a:gd name="T35" fmla="*/ 268 h 903"/>
              <a:gd name="T36" fmla="*/ 225 w 903"/>
              <a:gd name="T37" fmla="*/ 303 h 903"/>
              <a:gd name="T38" fmla="*/ 211 w 903"/>
              <a:gd name="T39" fmla="*/ 348 h 903"/>
              <a:gd name="T40" fmla="*/ 220 w 903"/>
              <a:gd name="T41" fmla="*/ 405 h 903"/>
              <a:gd name="T42" fmla="*/ 253 w 903"/>
              <a:gd name="T43" fmla="*/ 453 h 903"/>
              <a:gd name="T44" fmla="*/ 142 w 903"/>
              <a:gd name="T45" fmla="*/ 664 h 903"/>
              <a:gd name="T46" fmla="*/ 97 w 903"/>
              <a:gd name="T47" fmla="*/ 665 h 903"/>
              <a:gd name="T48" fmla="*/ 54 w 903"/>
              <a:gd name="T49" fmla="*/ 683 h 903"/>
              <a:gd name="T50" fmla="*/ 20 w 903"/>
              <a:gd name="T51" fmla="*/ 715 h 903"/>
              <a:gd name="T52" fmla="*/ 2 w 903"/>
              <a:gd name="T53" fmla="*/ 758 h 903"/>
              <a:gd name="T54" fmla="*/ 2 w 903"/>
              <a:gd name="T55" fmla="*/ 806 h 903"/>
              <a:gd name="T56" fmla="*/ 20 w 903"/>
              <a:gd name="T57" fmla="*/ 849 h 903"/>
              <a:gd name="T58" fmla="*/ 54 w 903"/>
              <a:gd name="T59" fmla="*/ 883 h 903"/>
              <a:gd name="T60" fmla="*/ 97 w 903"/>
              <a:gd name="T61" fmla="*/ 901 h 903"/>
              <a:gd name="T62" fmla="*/ 145 w 903"/>
              <a:gd name="T63" fmla="*/ 901 h 903"/>
              <a:gd name="T64" fmla="*/ 188 w 903"/>
              <a:gd name="T65" fmla="*/ 883 h 903"/>
              <a:gd name="T66" fmla="*/ 221 w 903"/>
              <a:gd name="T67" fmla="*/ 849 h 903"/>
              <a:gd name="T68" fmla="*/ 238 w 903"/>
              <a:gd name="T69" fmla="*/ 806 h 903"/>
              <a:gd name="T70" fmla="*/ 237 w 903"/>
              <a:gd name="T71" fmla="*/ 753 h 903"/>
              <a:gd name="T72" fmla="*/ 209 w 903"/>
              <a:gd name="T73" fmla="*/ 701 h 903"/>
              <a:gd name="T74" fmla="*/ 301 w 903"/>
              <a:gd name="T75" fmla="*/ 477 h 903"/>
              <a:gd name="T76" fmla="*/ 344 w 903"/>
              <a:gd name="T77" fmla="*/ 480 h 903"/>
              <a:gd name="T78" fmla="*/ 392 w 903"/>
              <a:gd name="T79" fmla="*/ 465 h 903"/>
              <a:gd name="T80" fmla="*/ 526 w 903"/>
              <a:gd name="T81" fmla="*/ 516 h 903"/>
              <a:gd name="T82" fmla="*/ 512 w 903"/>
              <a:gd name="T83" fmla="*/ 572 h 903"/>
              <a:gd name="T84" fmla="*/ 521 w 903"/>
              <a:gd name="T85" fmla="*/ 619 h 903"/>
              <a:gd name="T86" fmla="*/ 547 w 903"/>
              <a:gd name="T87" fmla="*/ 657 h 903"/>
              <a:gd name="T88" fmla="*/ 586 w 903"/>
              <a:gd name="T89" fmla="*/ 683 h 903"/>
              <a:gd name="T90" fmla="*/ 633 w 903"/>
              <a:gd name="T91" fmla="*/ 693 h 903"/>
              <a:gd name="T92" fmla="*/ 679 w 903"/>
              <a:gd name="T93" fmla="*/ 683 h 903"/>
              <a:gd name="T94" fmla="*/ 718 w 903"/>
              <a:gd name="T95" fmla="*/ 657 h 903"/>
              <a:gd name="T96" fmla="*/ 743 w 903"/>
              <a:gd name="T97" fmla="*/ 619 h 903"/>
              <a:gd name="T98" fmla="*/ 753 w 903"/>
              <a:gd name="T99" fmla="*/ 572 h 903"/>
              <a:gd name="T100" fmla="*/ 748 w 903"/>
              <a:gd name="T101" fmla="*/ 537 h 903"/>
              <a:gd name="T102" fmla="*/ 734 w 903"/>
              <a:gd name="T103" fmla="*/ 507 h 903"/>
              <a:gd name="T104" fmla="*/ 712 w 903"/>
              <a:gd name="T105" fmla="*/ 481 h 903"/>
              <a:gd name="T106" fmla="*/ 684 w 903"/>
              <a:gd name="T107" fmla="*/ 463 h 903"/>
              <a:gd name="T108" fmla="*/ 795 w 903"/>
              <a:gd name="T109" fmla="*/ 240 h 903"/>
              <a:gd name="T110" fmla="*/ 841 w 903"/>
              <a:gd name="T111" fmla="*/ 226 h 903"/>
              <a:gd name="T112" fmla="*/ 876 w 903"/>
              <a:gd name="T113" fmla="*/ 197 h 903"/>
              <a:gd name="T114" fmla="*/ 898 w 903"/>
              <a:gd name="T115" fmla="*/ 156 h 903"/>
              <a:gd name="T116" fmla="*/ 903 w 903"/>
              <a:gd name="T117" fmla="*/ 108 h 903"/>
              <a:gd name="T118" fmla="*/ 889 w 903"/>
              <a:gd name="T119" fmla="*/ 63 h 903"/>
              <a:gd name="T120" fmla="*/ 859 w 903"/>
              <a:gd name="T121" fmla="*/ 28 h 903"/>
              <a:gd name="T122" fmla="*/ 818 w 903"/>
              <a:gd name="T123" fmla="*/ 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903">
                <a:moveTo>
                  <a:pt x="783" y="0"/>
                </a:moveTo>
                <a:lnTo>
                  <a:pt x="771" y="0"/>
                </a:lnTo>
                <a:lnTo>
                  <a:pt x="758" y="2"/>
                </a:lnTo>
                <a:lnTo>
                  <a:pt x="748" y="5"/>
                </a:lnTo>
                <a:lnTo>
                  <a:pt x="736" y="10"/>
                </a:lnTo>
                <a:lnTo>
                  <a:pt x="726" y="14"/>
                </a:lnTo>
                <a:lnTo>
                  <a:pt x="715" y="20"/>
                </a:lnTo>
                <a:lnTo>
                  <a:pt x="707" y="28"/>
                </a:lnTo>
                <a:lnTo>
                  <a:pt x="698" y="35"/>
                </a:lnTo>
                <a:lnTo>
                  <a:pt x="690" y="44"/>
                </a:lnTo>
                <a:lnTo>
                  <a:pt x="683" y="52"/>
                </a:lnTo>
                <a:lnTo>
                  <a:pt x="677" y="63"/>
                </a:lnTo>
                <a:lnTo>
                  <a:pt x="673" y="74"/>
                </a:lnTo>
                <a:lnTo>
                  <a:pt x="668" y="85"/>
                </a:lnTo>
                <a:lnTo>
                  <a:pt x="665" y="96"/>
                </a:lnTo>
                <a:lnTo>
                  <a:pt x="663" y="108"/>
                </a:lnTo>
                <a:lnTo>
                  <a:pt x="663" y="120"/>
                </a:lnTo>
                <a:lnTo>
                  <a:pt x="663" y="129"/>
                </a:lnTo>
                <a:lnTo>
                  <a:pt x="664" y="138"/>
                </a:lnTo>
                <a:lnTo>
                  <a:pt x="665" y="146"/>
                </a:lnTo>
                <a:lnTo>
                  <a:pt x="667" y="154"/>
                </a:lnTo>
                <a:lnTo>
                  <a:pt x="670" y="163"/>
                </a:lnTo>
                <a:lnTo>
                  <a:pt x="674" y="170"/>
                </a:lnTo>
                <a:lnTo>
                  <a:pt x="678" y="178"/>
                </a:lnTo>
                <a:lnTo>
                  <a:pt x="682" y="185"/>
                </a:lnTo>
                <a:lnTo>
                  <a:pt x="686" y="192"/>
                </a:lnTo>
                <a:lnTo>
                  <a:pt x="692" y="198"/>
                </a:lnTo>
                <a:lnTo>
                  <a:pt x="697" y="205"/>
                </a:lnTo>
                <a:lnTo>
                  <a:pt x="704" y="210"/>
                </a:lnTo>
                <a:lnTo>
                  <a:pt x="710" y="215"/>
                </a:lnTo>
                <a:lnTo>
                  <a:pt x="717" y="221"/>
                </a:lnTo>
                <a:lnTo>
                  <a:pt x="724" y="225"/>
                </a:lnTo>
                <a:lnTo>
                  <a:pt x="730" y="228"/>
                </a:lnTo>
                <a:lnTo>
                  <a:pt x="656" y="454"/>
                </a:lnTo>
                <a:lnTo>
                  <a:pt x="645" y="451"/>
                </a:lnTo>
                <a:lnTo>
                  <a:pt x="633" y="451"/>
                </a:lnTo>
                <a:lnTo>
                  <a:pt x="619" y="453"/>
                </a:lnTo>
                <a:lnTo>
                  <a:pt x="607" y="455"/>
                </a:lnTo>
                <a:lnTo>
                  <a:pt x="594" y="458"/>
                </a:lnTo>
                <a:lnTo>
                  <a:pt x="584" y="462"/>
                </a:lnTo>
                <a:lnTo>
                  <a:pt x="572" y="468"/>
                </a:lnTo>
                <a:lnTo>
                  <a:pt x="562" y="475"/>
                </a:lnTo>
                <a:lnTo>
                  <a:pt x="552" y="483"/>
                </a:lnTo>
                <a:lnTo>
                  <a:pt x="544" y="491"/>
                </a:lnTo>
                <a:lnTo>
                  <a:pt x="438" y="417"/>
                </a:lnTo>
                <a:lnTo>
                  <a:pt x="444" y="404"/>
                </a:lnTo>
                <a:lnTo>
                  <a:pt x="448" y="390"/>
                </a:lnTo>
                <a:lnTo>
                  <a:pt x="451" y="376"/>
                </a:lnTo>
                <a:lnTo>
                  <a:pt x="452" y="361"/>
                </a:lnTo>
                <a:lnTo>
                  <a:pt x="452" y="348"/>
                </a:lnTo>
                <a:lnTo>
                  <a:pt x="449" y="337"/>
                </a:lnTo>
                <a:lnTo>
                  <a:pt x="446" y="325"/>
                </a:lnTo>
                <a:lnTo>
                  <a:pt x="442" y="314"/>
                </a:lnTo>
                <a:lnTo>
                  <a:pt x="438" y="303"/>
                </a:lnTo>
                <a:lnTo>
                  <a:pt x="431" y="294"/>
                </a:lnTo>
                <a:lnTo>
                  <a:pt x="425" y="284"/>
                </a:lnTo>
                <a:lnTo>
                  <a:pt x="416" y="276"/>
                </a:lnTo>
                <a:lnTo>
                  <a:pt x="408" y="268"/>
                </a:lnTo>
                <a:lnTo>
                  <a:pt x="399" y="262"/>
                </a:lnTo>
                <a:lnTo>
                  <a:pt x="388" y="255"/>
                </a:lnTo>
                <a:lnTo>
                  <a:pt x="379" y="250"/>
                </a:lnTo>
                <a:lnTo>
                  <a:pt x="367" y="247"/>
                </a:lnTo>
                <a:lnTo>
                  <a:pt x="356" y="243"/>
                </a:lnTo>
                <a:lnTo>
                  <a:pt x="343" y="241"/>
                </a:lnTo>
                <a:lnTo>
                  <a:pt x="331" y="240"/>
                </a:lnTo>
                <a:lnTo>
                  <a:pt x="320" y="241"/>
                </a:lnTo>
                <a:lnTo>
                  <a:pt x="307" y="243"/>
                </a:lnTo>
                <a:lnTo>
                  <a:pt x="296" y="247"/>
                </a:lnTo>
                <a:lnTo>
                  <a:pt x="284" y="250"/>
                </a:lnTo>
                <a:lnTo>
                  <a:pt x="275" y="255"/>
                </a:lnTo>
                <a:lnTo>
                  <a:pt x="264" y="262"/>
                </a:lnTo>
                <a:lnTo>
                  <a:pt x="255" y="268"/>
                </a:lnTo>
                <a:lnTo>
                  <a:pt x="247" y="276"/>
                </a:lnTo>
                <a:lnTo>
                  <a:pt x="238" y="284"/>
                </a:lnTo>
                <a:lnTo>
                  <a:pt x="232" y="294"/>
                </a:lnTo>
                <a:lnTo>
                  <a:pt x="225" y="303"/>
                </a:lnTo>
                <a:lnTo>
                  <a:pt x="221" y="314"/>
                </a:lnTo>
                <a:lnTo>
                  <a:pt x="217" y="325"/>
                </a:lnTo>
                <a:lnTo>
                  <a:pt x="214" y="337"/>
                </a:lnTo>
                <a:lnTo>
                  <a:pt x="211" y="348"/>
                </a:lnTo>
                <a:lnTo>
                  <a:pt x="211" y="361"/>
                </a:lnTo>
                <a:lnTo>
                  <a:pt x="212" y="376"/>
                </a:lnTo>
                <a:lnTo>
                  <a:pt x="215" y="391"/>
                </a:lnTo>
                <a:lnTo>
                  <a:pt x="220" y="405"/>
                </a:lnTo>
                <a:lnTo>
                  <a:pt x="225" y="418"/>
                </a:lnTo>
                <a:lnTo>
                  <a:pt x="234" y="431"/>
                </a:lnTo>
                <a:lnTo>
                  <a:pt x="242" y="442"/>
                </a:lnTo>
                <a:lnTo>
                  <a:pt x="253" y="453"/>
                </a:lnTo>
                <a:lnTo>
                  <a:pt x="265" y="461"/>
                </a:lnTo>
                <a:lnTo>
                  <a:pt x="161" y="669"/>
                </a:lnTo>
                <a:lnTo>
                  <a:pt x="151" y="666"/>
                </a:lnTo>
                <a:lnTo>
                  <a:pt x="142" y="664"/>
                </a:lnTo>
                <a:lnTo>
                  <a:pt x="131" y="663"/>
                </a:lnTo>
                <a:lnTo>
                  <a:pt x="120" y="662"/>
                </a:lnTo>
                <a:lnTo>
                  <a:pt x="108" y="663"/>
                </a:lnTo>
                <a:lnTo>
                  <a:pt x="97" y="665"/>
                </a:lnTo>
                <a:lnTo>
                  <a:pt x="85" y="667"/>
                </a:lnTo>
                <a:lnTo>
                  <a:pt x="74" y="671"/>
                </a:lnTo>
                <a:lnTo>
                  <a:pt x="63" y="677"/>
                </a:lnTo>
                <a:lnTo>
                  <a:pt x="54" y="683"/>
                </a:lnTo>
                <a:lnTo>
                  <a:pt x="44" y="690"/>
                </a:lnTo>
                <a:lnTo>
                  <a:pt x="35" y="697"/>
                </a:lnTo>
                <a:lnTo>
                  <a:pt x="28" y="706"/>
                </a:lnTo>
                <a:lnTo>
                  <a:pt x="20" y="715"/>
                </a:lnTo>
                <a:lnTo>
                  <a:pt x="15" y="725"/>
                </a:lnTo>
                <a:lnTo>
                  <a:pt x="10" y="736"/>
                </a:lnTo>
                <a:lnTo>
                  <a:pt x="5" y="746"/>
                </a:lnTo>
                <a:lnTo>
                  <a:pt x="2" y="758"/>
                </a:lnTo>
                <a:lnTo>
                  <a:pt x="1" y="770"/>
                </a:lnTo>
                <a:lnTo>
                  <a:pt x="0" y="783"/>
                </a:lnTo>
                <a:lnTo>
                  <a:pt x="1" y="795"/>
                </a:lnTo>
                <a:lnTo>
                  <a:pt x="2" y="806"/>
                </a:lnTo>
                <a:lnTo>
                  <a:pt x="5" y="818"/>
                </a:lnTo>
                <a:lnTo>
                  <a:pt x="10" y="829"/>
                </a:lnTo>
                <a:lnTo>
                  <a:pt x="15" y="840"/>
                </a:lnTo>
                <a:lnTo>
                  <a:pt x="20" y="849"/>
                </a:lnTo>
                <a:lnTo>
                  <a:pt x="28" y="859"/>
                </a:lnTo>
                <a:lnTo>
                  <a:pt x="35" y="868"/>
                </a:lnTo>
                <a:lnTo>
                  <a:pt x="44" y="875"/>
                </a:lnTo>
                <a:lnTo>
                  <a:pt x="54" y="883"/>
                </a:lnTo>
                <a:lnTo>
                  <a:pt x="63" y="888"/>
                </a:lnTo>
                <a:lnTo>
                  <a:pt x="74" y="893"/>
                </a:lnTo>
                <a:lnTo>
                  <a:pt x="85" y="898"/>
                </a:lnTo>
                <a:lnTo>
                  <a:pt x="97" y="901"/>
                </a:lnTo>
                <a:lnTo>
                  <a:pt x="108" y="902"/>
                </a:lnTo>
                <a:lnTo>
                  <a:pt x="120" y="903"/>
                </a:lnTo>
                <a:lnTo>
                  <a:pt x="133" y="902"/>
                </a:lnTo>
                <a:lnTo>
                  <a:pt x="145" y="901"/>
                </a:lnTo>
                <a:lnTo>
                  <a:pt x="157" y="898"/>
                </a:lnTo>
                <a:lnTo>
                  <a:pt x="167" y="893"/>
                </a:lnTo>
                <a:lnTo>
                  <a:pt x="178" y="888"/>
                </a:lnTo>
                <a:lnTo>
                  <a:pt x="188" y="883"/>
                </a:lnTo>
                <a:lnTo>
                  <a:pt x="197" y="875"/>
                </a:lnTo>
                <a:lnTo>
                  <a:pt x="206" y="868"/>
                </a:lnTo>
                <a:lnTo>
                  <a:pt x="214" y="859"/>
                </a:lnTo>
                <a:lnTo>
                  <a:pt x="221" y="849"/>
                </a:lnTo>
                <a:lnTo>
                  <a:pt x="226" y="840"/>
                </a:lnTo>
                <a:lnTo>
                  <a:pt x="232" y="829"/>
                </a:lnTo>
                <a:lnTo>
                  <a:pt x="236" y="818"/>
                </a:lnTo>
                <a:lnTo>
                  <a:pt x="238" y="806"/>
                </a:lnTo>
                <a:lnTo>
                  <a:pt x="240" y="795"/>
                </a:lnTo>
                <a:lnTo>
                  <a:pt x="241" y="783"/>
                </a:lnTo>
                <a:lnTo>
                  <a:pt x="240" y="767"/>
                </a:lnTo>
                <a:lnTo>
                  <a:pt x="237" y="753"/>
                </a:lnTo>
                <a:lnTo>
                  <a:pt x="233" y="738"/>
                </a:lnTo>
                <a:lnTo>
                  <a:pt x="226" y="725"/>
                </a:lnTo>
                <a:lnTo>
                  <a:pt x="219" y="713"/>
                </a:lnTo>
                <a:lnTo>
                  <a:pt x="209" y="701"/>
                </a:lnTo>
                <a:lnTo>
                  <a:pt x="200" y="692"/>
                </a:lnTo>
                <a:lnTo>
                  <a:pt x="188" y="682"/>
                </a:lnTo>
                <a:lnTo>
                  <a:pt x="292" y="475"/>
                </a:lnTo>
                <a:lnTo>
                  <a:pt x="301" y="477"/>
                </a:lnTo>
                <a:lnTo>
                  <a:pt x="311" y="479"/>
                </a:lnTo>
                <a:lnTo>
                  <a:pt x="321" y="481"/>
                </a:lnTo>
                <a:lnTo>
                  <a:pt x="331" y="481"/>
                </a:lnTo>
                <a:lnTo>
                  <a:pt x="344" y="480"/>
                </a:lnTo>
                <a:lnTo>
                  <a:pt x="357" y="478"/>
                </a:lnTo>
                <a:lnTo>
                  <a:pt x="369" y="475"/>
                </a:lnTo>
                <a:lnTo>
                  <a:pt x="381" y="471"/>
                </a:lnTo>
                <a:lnTo>
                  <a:pt x="392" y="465"/>
                </a:lnTo>
                <a:lnTo>
                  <a:pt x="402" y="458"/>
                </a:lnTo>
                <a:lnTo>
                  <a:pt x="412" y="450"/>
                </a:lnTo>
                <a:lnTo>
                  <a:pt x="421" y="442"/>
                </a:lnTo>
                <a:lnTo>
                  <a:pt x="526" y="516"/>
                </a:lnTo>
                <a:lnTo>
                  <a:pt x="520" y="529"/>
                </a:lnTo>
                <a:lnTo>
                  <a:pt x="516" y="543"/>
                </a:lnTo>
                <a:lnTo>
                  <a:pt x="513" y="557"/>
                </a:lnTo>
                <a:lnTo>
                  <a:pt x="512" y="572"/>
                </a:lnTo>
                <a:lnTo>
                  <a:pt x="513" y="584"/>
                </a:lnTo>
                <a:lnTo>
                  <a:pt x="515" y="596"/>
                </a:lnTo>
                <a:lnTo>
                  <a:pt x="517" y="608"/>
                </a:lnTo>
                <a:lnTo>
                  <a:pt x="521" y="619"/>
                </a:lnTo>
                <a:lnTo>
                  <a:pt x="527" y="629"/>
                </a:lnTo>
                <a:lnTo>
                  <a:pt x="533" y="639"/>
                </a:lnTo>
                <a:lnTo>
                  <a:pt x="540" y="649"/>
                </a:lnTo>
                <a:lnTo>
                  <a:pt x="547" y="657"/>
                </a:lnTo>
                <a:lnTo>
                  <a:pt x="556" y="665"/>
                </a:lnTo>
                <a:lnTo>
                  <a:pt x="565" y="671"/>
                </a:lnTo>
                <a:lnTo>
                  <a:pt x="575" y="678"/>
                </a:lnTo>
                <a:lnTo>
                  <a:pt x="586" y="683"/>
                </a:lnTo>
                <a:lnTo>
                  <a:pt x="596" y="686"/>
                </a:lnTo>
                <a:lnTo>
                  <a:pt x="608" y="690"/>
                </a:lnTo>
                <a:lnTo>
                  <a:pt x="620" y="692"/>
                </a:lnTo>
                <a:lnTo>
                  <a:pt x="633" y="693"/>
                </a:lnTo>
                <a:lnTo>
                  <a:pt x="645" y="692"/>
                </a:lnTo>
                <a:lnTo>
                  <a:pt x="656" y="690"/>
                </a:lnTo>
                <a:lnTo>
                  <a:pt x="668" y="686"/>
                </a:lnTo>
                <a:lnTo>
                  <a:pt x="679" y="683"/>
                </a:lnTo>
                <a:lnTo>
                  <a:pt x="690" y="678"/>
                </a:lnTo>
                <a:lnTo>
                  <a:pt x="699" y="671"/>
                </a:lnTo>
                <a:lnTo>
                  <a:pt x="709" y="665"/>
                </a:lnTo>
                <a:lnTo>
                  <a:pt x="718" y="657"/>
                </a:lnTo>
                <a:lnTo>
                  <a:pt x="725" y="649"/>
                </a:lnTo>
                <a:lnTo>
                  <a:pt x="733" y="639"/>
                </a:lnTo>
                <a:lnTo>
                  <a:pt x="738" y="629"/>
                </a:lnTo>
                <a:lnTo>
                  <a:pt x="743" y="619"/>
                </a:lnTo>
                <a:lnTo>
                  <a:pt x="748" y="608"/>
                </a:lnTo>
                <a:lnTo>
                  <a:pt x="751" y="596"/>
                </a:lnTo>
                <a:lnTo>
                  <a:pt x="752" y="584"/>
                </a:lnTo>
                <a:lnTo>
                  <a:pt x="753" y="572"/>
                </a:lnTo>
                <a:lnTo>
                  <a:pt x="753" y="563"/>
                </a:lnTo>
                <a:lnTo>
                  <a:pt x="752" y="554"/>
                </a:lnTo>
                <a:lnTo>
                  <a:pt x="750" y="546"/>
                </a:lnTo>
                <a:lnTo>
                  <a:pt x="748" y="537"/>
                </a:lnTo>
                <a:lnTo>
                  <a:pt x="745" y="530"/>
                </a:lnTo>
                <a:lnTo>
                  <a:pt x="742" y="521"/>
                </a:lnTo>
                <a:lnTo>
                  <a:pt x="738" y="514"/>
                </a:lnTo>
                <a:lnTo>
                  <a:pt x="734" y="507"/>
                </a:lnTo>
                <a:lnTo>
                  <a:pt x="729" y="500"/>
                </a:lnTo>
                <a:lnTo>
                  <a:pt x="724" y="493"/>
                </a:lnTo>
                <a:lnTo>
                  <a:pt x="719" y="488"/>
                </a:lnTo>
                <a:lnTo>
                  <a:pt x="712" y="481"/>
                </a:lnTo>
                <a:lnTo>
                  <a:pt x="706" y="476"/>
                </a:lnTo>
                <a:lnTo>
                  <a:pt x="699" y="472"/>
                </a:lnTo>
                <a:lnTo>
                  <a:pt x="692" y="468"/>
                </a:lnTo>
                <a:lnTo>
                  <a:pt x="684" y="463"/>
                </a:lnTo>
                <a:lnTo>
                  <a:pt x="759" y="238"/>
                </a:lnTo>
                <a:lnTo>
                  <a:pt x="771" y="240"/>
                </a:lnTo>
                <a:lnTo>
                  <a:pt x="783" y="240"/>
                </a:lnTo>
                <a:lnTo>
                  <a:pt x="795" y="240"/>
                </a:lnTo>
                <a:lnTo>
                  <a:pt x="808" y="238"/>
                </a:lnTo>
                <a:lnTo>
                  <a:pt x="818" y="235"/>
                </a:lnTo>
                <a:lnTo>
                  <a:pt x="830" y="232"/>
                </a:lnTo>
                <a:lnTo>
                  <a:pt x="841" y="226"/>
                </a:lnTo>
                <a:lnTo>
                  <a:pt x="851" y="220"/>
                </a:lnTo>
                <a:lnTo>
                  <a:pt x="859" y="213"/>
                </a:lnTo>
                <a:lnTo>
                  <a:pt x="868" y="206"/>
                </a:lnTo>
                <a:lnTo>
                  <a:pt x="876" y="197"/>
                </a:lnTo>
                <a:lnTo>
                  <a:pt x="883" y="188"/>
                </a:lnTo>
                <a:lnTo>
                  <a:pt x="889" y="178"/>
                </a:lnTo>
                <a:lnTo>
                  <a:pt x="893" y="167"/>
                </a:lnTo>
                <a:lnTo>
                  <a:pt x="898" y="156"/>
                </a:lnTo>
                <a:lnTo>
                  <a:pt x="901" y="145"/>
                </a:lnTo>
                <a:lnTo>
                  <a:pt x="903" y="133"/>
                </a:lnTo>
                <a:lnTo>
                  <a:pt x="903" y="120"/>
                </a:lnTo>
                <a:lnTo>
                  <a:pt x="903" y="108"/>
                </a:lnTo>
                <a:lnTo>
                  <a:pt x="901" y="96"/>
                </a:lnTo>
                <a:lnTo>
                  <a:pt x="898" y="85"/>
                </a:lnTo>
                <a:lnTo>
                  <a:pt x="893" y="74"/>
                </a:lnTo>
                <a:lnTo>
                  <a:pt x="889" y="63"/>
                </a:lnTo>
                <a:lnTo>
                  <a:pt x="883" y="52"/>
                </a:lnTo>
                <a:lnTo>
                  <a:pt x="876" y="44"/>
                </a:lnTo>
                <a:lnTo>
                  <a:pt x="868" y="35"/>
                </a:lnTo>
                <a:lnTo>
                  <a:pt x="859" y="28"/>
                </a:lnTo>
                <a:lnTo>
                  <a:pt x="851" y="20"/>
                </a:lnTo>
                <a:lnTo>
                  <a:pt x="841" y="14"/>
                </a:lnTo>
                <a:lnTo>
                  <a:pt x="830" y="10"/>
                </a:lnTo>
                <a:lnTo>
                  <a:pt x="818" y="5"/>
                </a:lnTo>
                <a:lnTo>
                  <a:pt x="808" y="2"/>
                </a:lnTo>
                <a:lnTo>
                  <a:pt x="795" y="0"/>
                </a:lnTo>
                <a:lnTo>
                  <a:pt x="783" y="0"/>
                </a:lnTo>
                <a:close/>
              </a:path>
            </a:pathLst>
          </a:custGeom>
          <a:solidFill>
            <a:srgbClr val="8C60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4347"/>
          <p:cNvSpPr>
            <a:spLocks/>
          </p:cNvSpPr>
          <p:nvPr/>
        </p:nvSpPr>
        <p:spPr bwMode="auto">
          <a:xfrm>
            <a:off x="5239224" y="5072275"/>
            <a:ext cx="378221" cy="378221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rgbClr val="F49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8595996" y="2199707"/>
            <a:ext cx="380334" cy="329623"/>
            <a:chOff x="11028363" y="5368925"/>
            <a:chExt cx="285750" cy="247650"/>
          </a:xfrm>
          <a:solidFill>
            <a:srgbClr val="4F428C"/>
          </a:solidFill>
        </p:grpSpPr>
        <p:sp>
          <p:nvSpPr>
            <p:cNvPr id="37" name="Freeform 3577"/>
            <p:cNvSpPr>
              <a:spLocks/>
            </p:cNvSpPr>
            <p:nvPr/>
          </p:nvSpPr>
          <p:spPr bwMode="auto">
            <a:xfrm>
              <a:off x="11028363" y="5454650"/>
              <a:ext cx="66675" cy="114300"/>
            </a:xfrm>
            <a:custGeom>
              <a:avLst/>
              <a:gdLst>
                <a:gd name="T0" fmla="*/ 0 w 169"/>
                <a:gd name="T1" fmla="*/ 98 h 288"/>
                <a:gd name="T2" fmla="*/ 0 w 169"/>
                <a:gd name="T3" fmla="*/ 114 h 288"/>
                <a:gd name="T4" fmla="*/ 2 w 169"/>
                <a:gd name="T5" fmla="*/ 131 h 288"/>
                <a:gd name="T6" fmla="*/ 3 w 169"/>
                <a:gd name="T7" fmla="*/ 139 h 288"/>
                <a:gd name="T8" fmla="*/ 5 w 169"/>
                <a:gd name="T9" fmla="*/ 146 h 288"/>
                <a:gd name="T10" fmla="*/ 9 w 169"/>
                <a:gd name="T11" fmla="*/ 153 h 288"/>
                <a:gd name="T12" fmla="*/ 13 w 169"/>
                <a:gd name="T13" fmla="*/ 159 h 288"/>
                <a:gd name="T14" fmla="*/ 18 w 169"/>
                <a:gd name="T15" fmla="*/ 163 h 288"/>
                <a:gd name="T16" fmla="*/ 23 w 169"/>
                <a:gd name="T17" fmla="*/ 166 h 288"/>
                <a:gd name="T18" fmla="*/ 23 w 169"/>
                <a:gd name="T19" fmla="*/ 288 h 288"/>
                <a:gd name="T20" fmla="*/ 144 w 169"/>
                <a:gd name="T21" fmla="*/ 288 h 288"/>
                <a:gd name="T22" fmla="*/ 144 w 169"/>
                <a:gd name="T23" fmla="*/ 166 h 288"/>
                <a:gd name="T24" fmla="*/ 151 w 169"/>
                <a:gd name="T25" fmla="*/ 162 h 288"/>
                <a:gd name="T26" fmla="*/ 156 w 169"/>
                <a:gd name="T27" fmla="*/ 157 h 288"/>
                <a:gd name="T28" fmla="*/ 161 w 169"/>
                <a:gd name="T29" fmla="*/ 150 h 288"/>
                <a:gd name="T30" fmla="*/ 165 w 169"/>
                <a:gd name="T31" fmla="*/ 140 h 288"/>
                <a:gd name="T32" fmla="*/ 166 w 169"/>
                <a:gd name="T33" fmla="*/ 130 h 288"/>
                <a:gd name="T34" fmla="*/ 167 w 169"/>
                <a:gd name="T35" fmla="*/ 119 h 288"/>
                <a:gd name="T36" fmla="*/ 169 w 169"/>
                <a:gd name="T37" fmla="*/ 109 h 288"/>
                <a:gd name="T38" fmla="*/ 169 w 169"/>
                <a:gd name="T39" fmla="*/ 99 h 288"/>
                <a:gd name="T40" fmla="*/ 169 w 169"/>
                <a:gd name="T41" fmla="*/ 0 h 288"/>
                <a:gd name="T42" fmla="*/ 0 w 169"/>
                <a:gd name="T43" fmla="*/ 0 h 288"/>
                <a:gd name="T44" fmla="*/ 0 w 169"/>
                <a:gd name="T45" fmla="*/ 9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8">
                  <a:moveTo>
                    <a:pt x="0" y="98"/>
                  </a:moveTo>
                  <a:lnTo>
                    <a:pt x="0" y="114"/>
                  </a:lnTo>
                  <a:lnTo>
                    <a:pt x="2" y="131"/>
                  </a:lnTo>
                  <a:lnTo>
                    <a:pt x="3" y="139"/>
                  </a:lnTo>
                  <a:lnTo>
                    <a:pt x="5" y="146"/>
                  </a:lnTo>
                  <a:lnTo>
                    <a:pt x="9" y="153"/>
                  </a:lnTo>
                  <a:lnTo>
                    <a:pt x="13" y="159"/>
                  </a:lnTo>
                  <a:lnTo>
                    <a:pt x="18" y="163"/>
                  </a:lnTo>
                  <a:lnTo>
                    <a:pt x="23" y="166"/>
                  </a:lnTo>
                  <a:lnTo>
                    <a:pt x="23" y="288"/>
                  </a:lnTo>
                  <a:lnTo>
                    <a:pt x="144" y="288"/>
                  </a:lnTo>
                  <a:lnTo>
                    <a:pt x="144" y="166"/>
                  </a:lnTo>
                  <a:lnTo>
                    <a:pt x="151" y="162"/>
                  </a:lnTo>
                  <a:lnTo>
                    <a:pt x="156" y="157"/>
                  </a:lnTo>
                  <a:lnTo>
                    <a:pt x="161" y="150"/>
                  </a:lnTo>
                  <a:lnTo>
                    <a:pt x="165" y="140"/>
                  </a:lnTo>
                  <a:lnTo>
                    <a:pt x="166" y="130"/>
                  </a:lnTo>
                  <a:lnTo>
                    <a:pt x="167" y="119"/>
                  </a:lnTo>
                  <a:lnTo>
                    <a:pt x="169" y="109"/>
                  </a:lnTo>
                  <a:lnTo>
                    <a:pt x="169" y="99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578"/>
            <p:cNvSpPr>
              <a:spLocks/>
            </p:cNvSpPr>
            <p:nvPr/>
          </p:nvSpPr>
          <p:spPr bwMode="auto">
            <a:xfrm>
              <a:off x="11247438" y="5454650"/>
              <a:ext cx="66675" cy="114300"/>
            </a:xfrm>
            <a:custGeom>
              <a:avLst/>
              <a:gdLst>
                <a:gd name="T0" fmla="*/ 0 w 168"/>
                <a:gd name="T1" fmla="*/ 0 h 288"/>
                <a:gd name="T2" fmla="*/ 0 w 168"/>
                <a:gd name="T3" fmla="*/ 95 h 288"/>
                <a:gd name="T4" fmla="*/ 0 w 168"/>
                <a:gd name="T5" fmla="*/ 105 h 288"/>
                <a:gd name="T6" fmla="*/ 1 w 168"/>
                <a:gd name="T7" fmla="*/ 116 h 288"/>
                <a:gd name="T8" fmla="*/ 3 w 168"/>
                <a:gd name="T9" fmla="*/ 123 h 288"/>
                <a:gd name="T10" fmla="*/ 6 w 168"/>
                <a:gd name="T11" fmla="*/ 131 h 288"/>
                <a:gd name="T12" fmla="*/ 10 w 168"/>
                <a:gd name="T13" fmla="*/ 139 h 288"/>
                <a:gd name="T14" fmla="*/ 14 w 168"/>
                <a:gd name="T15" fmla="*/ 144 h 288"/>
                <a:gd name="T16" fmla="*/ 19 w 168"/>
                <a:gd name="T17" fmla="*/ 149 h 288"/>
                <a:gd name="T18" fmla="*/ 24 w 168"/>
                <a:gd name="T19" fmla="*/ 153 h 288"/>
                <a:gd name="T20" fmla="*/ 24 w 168"/>
                <a:gd name="T21" fmla="*/ 288 h 288"/>
                <a:gd name="T22" fmla="*/ 143 w 168"/>
                <a:gd name="T23" fmla="*/ 288 h 288"/>
                <a:gd name="T24" fmla="*/ 143 w 168"/>
                <a:gd name="T25" fmla="*/ 153 h 288"/>
                <a:gd name="T26" fmla="*/ 150 w 168"/>
                <a:gd name="T27" fmla="*/ 149 h 288"/>
                <a:gd name="T28" fmla="*/ 154 w 168"/>
                <a:gd name="T29" fmla="*/ 144 h 288"/>
                <a:gd name="T30" fmla="*/ 158 w 168"/>
                <a:gd name="T31" fmla="*/ 137 h 288"/>
                <a:gd name="T32" fmla="*/ 161 w 168"/>
                <a:gd name="T33" fmla="*/ 130 h 288"/>
                <a:gd name="T34" fmla="*/ 164 w 168"/>
                <a:gd name="T35" fmla="*/ 122 h 288"/>
                <a:gd name="T36" fmla="*/ 167 w 168"/>
                <a:gd name="T37" fmla="*/ 113 h 288"/>
                <a:gd name="T38" fmla="*/ 168 w 168"/>
                <a:gd name="T39" fmla="*/ 104 h 288"/>
                <a:gd name="T40" fmla="*/ 168 w 168"/>
                <a:gd name="T41" fmla="*/ 95 h 288"/>
                <a:gd name="T42" fmla="*/ 168 w 168"/>
                <a:gd name="T43" fmla="*/ 0 h 288"/>
                <a:gd name="T44" fmla="*/ 0 w 168"/>
                <a:gd name="T4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288">
                  <a:moveTo>
                    <a:pt x="0" y="0"/>
                  </a:moveTo>
                  <a:lnTo>
                    <a:pt x="0" y="95"/>
                  </a:lnTo>
                  <a:lnTo>
                    <a:pt x="0" y="105"/>
                  </a:lnTo>
                  <a:lnTo>
                    <a:pt x="1" y="116"/>
                  </a:lnTo>
                  <a:lnTo>
                    <a:pt x="3" y="123"/>
                  </a:lnTo>
                  <a:lnTo>
                    <a:pt x="6" y="131"/>
                  </a:lnTo>
                  <a:lnTo>
                    <a:pt x="10" y="139"/>
                  </a:lnTo>
                  <a:lnTo>
                    <a:pt x="14" y="144"/>
                  </a:lnTo>
                  <a:lnTo>
                    <a:pt x="19" y="149"/>
                  </a:lnTo>
                  <a:lnTo>
                    <a:pt x="24" y="153"/>
                  </a:lnTo>
                  <a:lnTo>
                    <a:pt x="24" y="288"/>
                  </a:lnTo>
                  <a:lnTo>
                    <a:pt x="143" y="288"/>
                  </a:lnTo>
                  <a:lnTo>
                    <a:pt x="143" y="153"/>
                  </a:lnTo>
                  <a:lnTo>
                    <a:pt x="150" y="149"/>
                  </a:lnTo>
                  <a:lnTo>
                    <a:pt x="154" y="144"/>
                  </a:lnTo>
                  <a:lnTo>
                    <a:pt x="158" y="137"/>
                  </a:lnTo>
                  <a:lnTo>
                    <a:pt x="161" y="130"/>
                  </a:lnTo>
                  <a:lnTo>
                    <a:pt x="164" y="122"/>
                  </a:lnTo>
                  <a:lnTo>
                    <a:pt x="167" y="113"/>
                  </a:lnTo>
                  <a:lnTo>
                    <a:pt x="168" y="104"/>
                  </a:lnTo>
                  <a:lnTo>
                    <a:pt x="168" y="95"/>
                  </a:lnTo>
                  <a:lnTo>
                    <a:pt x="1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79"/>
            <p:cNvSpPr>
              <a:spLocks/>
            </p:cNvSpPr>
            <p:nvPr/>
          </p:nvSpPr>
          <p:spPr bwMode="auto">
            <a:xfrm>
              <a:off x="11123613" y="5454650"/>
              <a:ext cx="95250" cy="161925"/>
            </a:xfrm>
            <a:custGeom>
              <a:avLst/>
              <a:gdLst>
                <a:gd name="T0" fmla="*/ 0 w 241"/>
                <a:gd name="T1" fmla="*/ 168 h 408"/>
                <a:gd name="T2" fmla="*/ 0 w 241"/>
                <a:gd name="T3" fmla="*/ 182 h 408"/>
                <a:gd name="T4" fmla="*/ 3 w 241"/>
                <a:gd name="T5" fmla="*/ 195 h 408"/>
                <a:gd name="T6" fmla="*/ 7 w 241"/>
                <a:gd name="T7" fmla="*/ 206 h 408"/>
                <a:gd name="T8" fmla="*/ 13 w 241"/>
                <a:gd name="T9" fmla="*/ 216 h 408"/>
                <a:gd name="T10" fmla="*/ 20 w 241"/>
                <a:gd name="T11" fmla="*/ 225 h 408"/>
                <a:gd name="T12" fmla="*/ 27 w 241"/>
                <a:gd name="T13" fmla="*/ 231 h 408"/>
                <a:gd name="T14" fmla="*/ 38 w 241"/>
                <a:gd name="T15" fmla="*/ 236 h 408"/>
                <a:gd name="T16" fmla="*/ 48 w 241"/>
                <a:gd name="T17" fmla="*/ 239 h 408"/>
                <a:gd name="T18" fmla="*/ 48 w 241"/>
                <a:gd name="T19" fmla="*/ 408 h 408"/>
                <a:gd name="T20" fmla="*/ 192 w 241"/>
                <a:gd name="T21" fmla="*/ 408 h 408"/>
                <a:gd name="T22" fmla="*/ 192 w 241"/>
                <a:gd name="T23" fmla="*/ 239 h 408"/>
                <a:gd name="T24" fmla="*/ 203 w 241"/>
                <a:gd name="T25" fmla="*/ 236 h 408"/>
                <a:gd name="T26" fmla="*/ 212 w 241"/>
                <a:gd name="T27" fmla="*/ 231 h 408"/>
                <a:gd name="T28" fmla="*/ 221 w 241"/>
                <a:gd name="T29" fmla="*/ 225 h 408"/>
                <a:gd name="T30" fmla="*/ 228 w 241"/>
                <a:gd name="T31" fmla="*/ 216 h 408"/>
                <a:gd name="T32" fmla="*/ 233 w 241"/>
                <a:gd name="T33" fmla="*/ 206 h 408"/>
                <a:gd name="T34" fmla="*/ 237 w 241"/>
                <a:gd name="T35" fmla="*/ 195 h 408"/>
                <a:gd name="T36" fmla="*/ 239 w 241"/>
                <a:gd name="T37" fmla="*/ 182 h 408"/>
                <a:gd name="T38" fmla="*/ 241 w 241"/>
                <a:gd name="T39" fmla="*/ 168 h 408"/>
                <a:gd name="T40" fmla="*/ 241 w 241"/>
                <a:gd name="T41" fmla="*/ 0 h 408"/>
                <a:gd name="T42" fmla="*/ 0 w 241"/>
                <a:gd name="T43" fmla="*/ 0 h 408"/>
                <a:gd name="T44" fmla="*/ 0 w 241"/>
                <a:gd name="T45" fmla="*/ 16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408">
                  <a:moveTo>
                    <a:pt x="0" y="168"/>
                  </a:moveTo>
                  <a:lnTo>
                    <a:pt x="0" y="182"/>
                  </a:lnTo>
                  <a:lnTo>
                    <a:pt x="3" y="195"/>
                  </a:lnTo>
                  <a:lnTo>
                    <a:pt x="7" y="206"/>
                  </a:lnTo>
                  <a:lnTo>
                    <a:pt x="13" y="216"/>
                  </a:lnTo>
                  <a:lnTo>
                    <a:pt x="20" y="225"/>
                  </a:lnTo>
                  <a:lnTo>
                    <a:pt x="27" y="231"/>
                  </a:lnTo>
                  <a:lnTo>
                    <a:pt x="38" y="236"/>
                  </a:lnTo>
                  <a:lnTo>
                    <a:pt x="48" y="239"/>
                  </a:lnTo>
                  <a:lnTo>
                    <a:pt x="48" y="408"/>
                  </a:lnTo>
                  <a:lnTo>
                    <a:pt x="192" y="408"/>
                  </a:lnTo>
                  <a:lnTo>
                    <a:pt x="192" y="239"/>
                  </a:lnTo>
                  <a:lnTo>
                    <a:pt x="203" y="236"/>
                  </a:lnTo>
                  <a:lnTo>
                    <a:pt x="212" y="231"/>
                  </a:lnTo>
                  <a:lnTo>
                    <a:pt x="221" y="225"/>
                  </a:lnTo>
                  <a:lnTo>
                    <a:pt x="228" y="216"/>
                  </a:lnTo>
                  <a:lnTo>
                    <a:pt x="233" y="206"/>
                  </a:lnTo>
                  <a:lnTo>
                    <a:pt x="237" y="195"/>
                  </a:lnTo>
                  <a:lnTo>
                    <a:pt x="239" y="182"/>
                  </a:lnTo>
                  <a:lnTo>
                    <a:pt x="241" y="168"/>
                  </a:lnTo>
                  <a:lnTo>
                    <a:pt x="241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581"/>
            <p:cNvSpPr>
              <a:spLocks/>
            </p:cNvSpPr>
            <p:nvPr/>
          </p:nvSpPr>
          <p:spPr bwMode="auto">
            <a:xfrm>
              <a:off x="11256963" y="5397500"/>
              <a:ext cx="47625" cy="47625"/>
            </a:xfrm>
            <a:custGeom>
              <a:avLst/>
              <a:gdLst>
                <a:gd name="T0" fmla="*/ 60 w 119"/>
                <a:gd name="T1" fmla="*/ 121 h 121"/>
                <a:gd name="T2" fmla="*/ 72 w 119"/>
                <a:gd name="T3" fmla="*/ 119 h 121"/>
                <a:gd name="T4" fmla="*/ 83 w 119"/>
                <a:gd name="T5" fmla="*/ 115 h 121"/>
                <a:gd name="T6" fmla="*/ 94 w 119"/>
                <a:gd name="T7" fmla="*/ 110 h 121"/>
                <a:gd name="T8" fmla="*/ 103 w 119"/>
                <a:gd name="T9" fmla="*/ 103 h 121"/>
                <a:gd name="T10" fmla="*/ 109 w 119"/>
                <a:gd name="T11" fmla="*/ 94 h 121"/>
                <a:gd name="T12" fmla="*/ 116 w 119"/>
                <a:gd name="T13" fmla="*/ 83 h 121"/>
                <a:gd name="T14" fmla="*/ 118 w 119"/>
                <a:gd name="T15" fmla="*/ 72 h 121"/>
                <a:gd name="T16" fmla="*/ 119 w 119"/>
                <a:gd name="T17" fmla="*/ 60 h 121"/>
                <a:gd name="T18" fmla="*/ 118 w 119"/>
                <a:gd name="T19" fmla="*/ 49 h 121"/>
                <a:gd name="T20" fmla="*/ 116 w 119"/>
                <a:gd name="T21" fmla="*/ 37 h 121"/>
                <a:gd name="T22" fmla="*/ 109 w 119"/>
                <a:gd name="T23" fmla="*/ 27 h 121"/>
                <a:gd name="T24" fmla="*/ 103 w 119"/>
                <a:gd name="T25" fmla="*/ 18 h 121"/>
                <a:gd name="T26" fmla="*/ 94 w 119"/>
                <a:gd name="T27" fmla="*/ 10 h 121"/>
                <a:gd name="T28" fmla="*/ 83 w 119"/>
                <a:gd name="T29" fmla="*/ 5 h 121"/>
                <a:gd name="T30" fmla="*/ 72 w 119"/>
                <a:gd name="T31" fmla="*/ 1 h 121"/>
                <a:gd name="T32" fmla="*/ 60 w 119"/>
                <a:gd name="T33" fmla="*/ 0 h 121"/>
                <a:gd name="T34" fmla="*/ 47 w 119"/>
                <a:gd name="T35" fmla="*/ 1 h 121"/>
                <a:gd name="T36" fmla="*/ 36 w 119"/>
                <a:gd name="T37" fmla="*/ 5 h 121"/>
                <a:gd name="T38" fmla="*/ 26 w 119"/>
                <a:gd name="T39" fmla="*/ 10 h 121"/>
                <a:gd name="T40" fmla="*/ 17 w 119"/>
                <a:gd name="T41" fmla="*/ 18 h 121"/>
                <a:gd name="T42" fmla="*/ 10 w 119"/>
                <a:gd name="T43" fmla="*/ 27 h 121"/>
                <a:gd name="T44" fmla="*/ 4 w 119"/>
                <a:gd name="T45" fmla="*/ 37 h 121"/>
                <a:gd name="T46" fmla="*/ 1 w 119"/>
                <a:gd name="T47" fmla="*/ 49 h 121"/>
                <a:gd name="T48" fmla="*/ 0 w 119"/>
                <a:gd name="T49" fmla="*/ 60 h 121"/>
                <a:gd name="T50" fmla="*/ 1 w 119"/>
                <a:gd name="T51" fmla="*/ 72 h 121"/>
                <a:gd name="T52" fmla="*/ 4 w 119"/>
                <a:gd name="T53" fmla="*/ 83 h 121"/>
                <a:gd name="T54" fmla="*/ 10 w 119"/>
                <a:gd name="T55" fmla="*/ 94 h 121"/>
                <a:gd name="T56" fmla="*/ 17 w 119"/>
                <a:gd name="T57" fmla="*/ 103 h 121"/>
                <a:gd name="T58" fmla="*/ 26 w 119"/>
                <a:gd name="T59" fmla="*/ 110 h 121"/>
                <a:gd name="T60" fmla="*/ 36 w 119"/>
                <a:gd name="T61" fmla="*/ 115 h 121"/>
                <a:gd name="T62" fmla="*/ 47 w 119"/>
                <a:gd name="T63" fmla="*/ 119 h 121"/>
                <a:gd name="T64" fmla="*/ 60 w 119"/>
                <a:gd name="T6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" h="121">
                  <a:moveTo>
                    <a:pt x="60" y="121"/>
                  </a:moveTo>
                  <a:lnTo>
                    <a:pt x="72" y="119"/>
                  </a:lnTo>
                  <a:lnTo>
                    <a:pt x="83" y="115"/>
                  </a:lnTo>
                  <a:lnTo>
                    <a:pt x="94" y="110"/>
                  </a:lnTo>
                  <a:lnTo>
                    <a:pt x="103" y="103"/>
                  </a:lnTo>
                  <a:lnTo>
                    <a:pt x="109" y="94"/>
                  </a:lnTo>
                  <a:lnTo>
                    <a:pt x="116" y="83"/>
                  </a:lnTo>
                  <a:lnTo>
                    <a:pt x="118" y="72"/>
                  </a:lnTo>
                  <a:lnTo>
                    <a:pt x="119" y="60"/>
                  </a:lnTo>
                  <a:lnTo>
                    <a:pt x="118" y="49"/>
                  </a:lnTo>
                  <a:lnTo>
                    <a:pt x="116" y="37"/>
                  </a:lnTo>
                  <a:lnTo>
                    <a:pt x="109" y="27"/>
                  </a:lnTo>
                  <a:lnTo>
                    <a:pt x="103" y="18"/>
                  </a:lnTo>
                  <a:lnTo>
                    <a:pt x="94" y="10"/>
                  </a:lnTo>
                  <a:lnTo>
                    <a:pt x="83" y="5"/>
                  </a:lnTo>
                  <a:lnTo>
                    <a:pt x="72" y="1"/>
                  </a:lnTo>
                  <a:lnTo>
                    <a:pt x="60" y="0"/>
                  </a:lnTo>
                  <a:lnTo>
                    <a:pt x="47" y="1"/>
                  </a:lnTo>
                  <a:lnTo>
                    <a:pt x="36" y="5"/>
                  </a:lnTo>
                  <a:lnTo>
                    <a:pt x="26" y="10"/>
                  </a:lnTo>
                  <a:lnTo>
                    <a:pt x="17" y="18"/>
                  </a:lnTo>
                  <a:lnTo>
                    <a:pt x="10" y="27"/>
                  </a:lnTo>
                  <a:lnTo>
                    <a:pt x="4" y="37"/>
                  </a:lnTo>
                  <a:lnTo>
                    <a:pt x="1" y="49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4" y="83"/>
                  </a:lnTo>
                  <a:lnTo>
                    <a:pt x="10" y="94"/>
                  </a:lnTo>
                  <a:lnTo>
                    <a:pt x="17" y="103"/>
                  </a:lnTo>
                  <a:lnTo>
                    <a:pt x="26" y="110"/>
                  </a:lnTo>
                  <a:lnTo>
                    <a:pt x="36" y="115"/>
                  </a:lnTo>
                  <a:lnTo>
                    <a:pt x="47" y="119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582"/>
            <p:cNvSpPr>
              <a:spLocks/>
            </p:cNvSpPr>
            <p:nvPr/>
          </p:nvSpPr>
          <p:spPr bwMode="auto">
            <a:xfrm>
              <a:off x="11037888" y="5397500"/>
              <a:ext cx="47625" cy="47625"/>
            </a:xfrm>
            <a:custGeom>
              <a:avLst/>
              <a:gdLst>
                <a:gd name="T0" fmla="*/ 61 w 121"/>
                <a:gd name="T1" fmla="*/ 121 h 121"/>
                <a:gd name="T2" fmla="*/ 72 w 121"/>
                <a:gd name="T3" fmla="*/ 119 h 121"/>
                <a:gd name="T4" fmla="*/ 84 w 121"/>
                <a:gd name="T5" fmla="*/ 115 h 121"/>
                <a:gd name="T6" fmla="*/ 94 w 121"/>
                <a:gd name="T7" fmla="*/ 110 h 121"/>
                <a:gd name="T8" fmla="*/ 103 w 121"/>
                <a:gd name="T9" fmla="*/ 103 h 121"/>
                <a:gd name="T10" fmla="*/ 111 w 121"/>
                <a:gd name="T11" fmla="*/ 94 h 121"/>
                <a:gd name="T12" fmla="*/ 116 w 121"/>
                <a:gd name="T13" fmla="*/ 83 h 121"/>
                <a:gd name="T14" fmla="*/ 120 w 121"/>
                <a:gd name="T15" fmla="*/ 72 h 121"/>
                <a:gd name="T16" fmla="*/ 121 w 121"/>
                <a:gd name="T17" fmla="*/ 60 h 121"/>
                <a:gd name="T18" fmla="*/ 120 w 121"/>
                <a:gd name="T19" fmla="*/ 49 h 121"/>
                <a:gd name="T20" fmla="*/ 116 w 121"/>
                <a:gd name="T21" fmla="*/ 37 h 121"/>
                <a:gd name="T22" fmla="*/ 111 w 121"/>
                <a:gd name="T23" fmla="*/ 27 h 121"/>
                <a:gd name="T24" fmla="*/ 103 w 121"/>
                <a:gd name="T25" fmla="*/ 18 h 121"/>
                <a:gd name="T26" fmla="*/ 94 w 121"/>
                <a:gd name="T27" fmla="*/ 10 h 121"/>
                <a:gd name="T28" fmla="*/ 84 w 121"/>
                <a:gd name="T29" fmla="*/ 5 h 121"/>
                <a:gd name="T30" fmla="*/ 72 w 121"/>
                <a:gd name="T31" fmla="*/ 1 h 121"/>
                <a:gd name="T32" fmla="*/ 61 w 121"/>
                <a:gd name="T33" fmla="*/ 0 h 121"/>
                <a:gd name="T34" fmla="*/ 49 w 121"/>
                <a:gd name="T35" fmla="*/ 1 h 121"/>
                <a:gd name="T36" fmla="*/ 38 w 121"/>
                <a:gd name="T37" fmla="*/ 5 h 121"/>
                <a:gd name="T38" fmla="*/ 27 w 121"/>
                <a:gd name="T39" fmla="*/ 10 h 121"/>
                <a:gd name="T40" fmla="*/ 18 w 121"/>
                <a:gd name="T41" fmla="*/ 18 h 121"/>
                <a:gd name="T42" fmla="*/ 11 w 121"/>
                <a:gd name="T43" fmla="*/ 27 h 121"/>
                <a:gd name="T44" fmla="*/ 6 w 121"/>
                <a:gd name="T45" fmla="*/ 37 h 121"/>
                <a:gd name="T46" fmla="*/ 2 w 121"/>
                <a:gd name="T47" fmla="*/ 49 h 121"/>
                <a:gd name="T48" fmla="*/ 0 w 121"/>
                <a:gd name="T49" fmla="*/ 60 h 121"/>
                <a:gd name="T50" fmla="*/ 2 w 121"/>
                <a:gd name="T51" fmla="*/ 72 h 121"/>
                <a:gd name="T52" fmla="*/ 6 w 121"/>
                <a:gd name="T53" fmla="*/ 83 h 121"/>
                <a:gd name="T54" fmla="*/ 11 w 121"/>
                <a:gd name="T55" fmla="*/ 94 h 121"/>
                <a:gd name="T56" fmla="*/ 18 w 121"/>
                <a:gd name="T57" fmla="*/ 103 h 121"/>
                <a:gd name="T58" fmla="*/ 27 w 121"/>
                <a:gd name="T59" fmla="*/ 110 h 121"/>
                <a:gd name="T60" fmla="*/ 38 w 121"/>
                <a:gd name="T61" fmla="*/ 115 h 121"/>
                <a:gd name="T62" fmla="*/ 49 w 121"/>
                <a:gd name="T63" fmla="*/ 119 h 121"/>
                <a:gd name="T64" fmla="*/ 61 w 121"/>
                <a:gd name="T6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21">
                  <a:moveTo>
                    <a:pt x="61" y="121"/>
                  </a:moveTo>
                  <a:lnTo>
                    <a:pt x="72" y="119"/>
                  </a:lnTo>
                  <a:lnTo>
                    <a:pt x="84" y="115"/>
                  </a:lnTo>
                  <a:lnTo>
                    <a:pt x="94" y="110"/>
                  </a:lnTo>
                  <a:lnTo>
                    <a:pt x="103" y="103"/>
                  </a:lnTo>
                  <a:lnTo>
                    <a:pt x="111" y="94"/>
                  </a:lnTo>
                  <a:lnTo>
                    <a:pt x="116" y="83"/>
                  </a:lnTo>
                  <a:lnTo>
                    <a:pt x="120" y="72"/>
                  </a:lnTo>
                  <a:lnTo>
                    <a:pt x="121" y="60"/>
                  </a:lnTo>
                  <a:lnTo>
                    <a:pt x="120" y="49"/>
                  </a:lnTo>
                  <a:lnTo>
                    <a:pt x="116" y="37"/>
                  </a:lnTo>
                  <a:lnTo>
                    <a:pt x="111" y="27"/>
                  </a:lnTo>
                  <a:lnTo>
                    <a:pt x="103" y="18"/>
                  </a:lnTo>
                  <a:lnTo>
                    <a:pt x="94" y="10"/>
                  </a:lnTo>
                  <a:lnTo>
                    <a:pt x="84" y="5"/>
                  </a:lnTo>
                  <a:lnTo>
                    <a:pt x="72" y="1"/>
                  </a:lnTo>
                  <a:lnTo>
                    <a:pt x="61" y="0"/>
                  </a:lnTo>
                  <a:lnTo>
                    <a:pt x="49" y="1"/>
                  </a:lnTo>
                  <a:lnTo>
                    <a:pt x="38" y="5"/>
                  </a:lnTo>
                  <a:lnTo>
                    <a:pt x="27" y="10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6" y="37"/>
                  </a:lnTo>
                  <a:lnTo>
                    <a:pt x="2" y="49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3"/>
                  </a:lnTo>
                  <a:lnTo>
                    <a:pt x="11" y="94"/>
                  </a:lnTo>
                  <a:lnTo>
                    <a:pt x="18" y="103"/>
                  </a:lnTo>
                  <a:lnTo>
                    <a:pt x="27" y="110"/>
                  </a:lnTo>
                  <a:lnTo>
                    <a:pt x="38" y="115"/>
                  </a:lnTo>
                  <a:lnTo>
                    <a:pt x="49" y="119"/>
                  </a:lnTo>
                  <a:lnTo>
                    <a:pt x="6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83"/>
            <p:cNvSpPr>
              <a:spLocks/>
            </p:cNvSpPr>
            <p:nvPr/>
          </p:nvSpPr>
          <p:spPr bwMode="auto">
            <a:xfrm>
              <a:off x="11133138" y="5368925"/>
              <a:ext cx="76200" cy="76200"/>
            </a:xfrm>
            <a:custGeom>
              <a:avLst/>
              <a:gdLst>
                <a:gd name="T0" fmla="*/ 106 w 192"/>
                <a:gd name="T1" fmla="*/ 191 h 193"/>
                <a:gd name="T2" fmla="*/ 125 w 192"/>
                <a:gd name="T3" fmla="*/ 187 h 193"/>
                <a:gd name="T4" fmla="*/ 142 w 192"/>
                <a:gd name="T5" fmla="*/ 181 h 193"/>
                <a:gd name="T6" fmla="*/ 158 w 192"/>
                <a:gd name="T7" fmla="*/ 171 h 193"/>
                <a:gd name="T8" fmla="*/ 170 w 192"/>
                <a:gd name="T9" fmla="*/ 158 h 193"/>
                <a:gd name="T10" fmla="*/ 181 w 192"/>
                <a:gd name="T11" fmla="*/ 143 h 193"/>
                <a:gd name="T12" fmla="*/ 188 w 192"/>
                <a:gd name="T13" fmla="*/ 125 h 193"/>
                <a:gd name="T14" fmla="*/ 192 w 192"/>
                <a:gd name="T15" fmla="*/ 107 h 193"/>
                <a:gd name="T16" fmla="*/ 192 w 192"/>
                <a:gd name="T17" fmla="*/ 86 h 193"/>
                <a:gd name="T18" fmla="*/ 188 w 192"/>
                <a:gd name="T19" fmla="*/ 68 h 193"/>
                <a:gd name="T20" fmla="*/ 181 w 192"/>
                <a:gd name="T21" fmla="*/ 50 h 193"/>
                <a:gd name="T22" fmla="*/ 170 w 192"/>
                <a:gd name="T23" fmla="*/ 35 h 193"/>
                <a:gd name="T24" fmla="*/ 158 w 192"/>
                <a:gd name="T25" fmla="*/ 22 h 193"/>
                <a:gd name="T26" fmla="*/ 142 w 192"/>
                <a:gd name="T27" fmla="*/ 12 h 193"/>
                <a:gd name="T28" fmla="*/ 125 w 192"/>
                <a:gd name="T29" fmla="*/ 5 h 193"/>
                <a:gd name="T30" fmla="*/ 106 w 192"/>
                <a:gd name="T31" fmla="*/ 1 h 193"/>
                <a:gd name="T32" fmla="*/ 87 w 192"/>
                <a:gd name="T33" fmla="*/ 1 h 193"/>
                <a:gd name="T34" fmla="*/ 68 w 192"/>
                <a:gd name="T35" fmla="*/ 5 h 193"/>
                <a:gd name="T36" fmla="*/ 51 w 192"/>
                <a:gd name="T37" fmla="*/ 12 h 193"/>
                <a:gd name="T38" fmla="*/ 36 w 192"/>
                <a:gd name="T39" fmla="*/ 22 h 193"/>
                <a:gd name="T40" fmla="*/ 23 w 192"/>
                <a:gd name="T41" fmla="*/ 35 h 193"/>
                <a:gd name="T42" fmla="*/ 11 w 192"/>
                <a:gd name="T43" fmla="*/ 50 h 193"/>
                <a:gd name="T44" fmla="*/ 5 w 192"/>
                <a:gd name="T45" fmla="*/ 68 h 193"/>
                <a:gd name="T46" fmla="*/ 1 w 192"/>
                <a:gd name="T47" fmla="*/ 86 h 193"/>
                <a:gd name="T48" fmla="*/ 1 w 192"/>
                <a:gd name="T49" fmla="*/ 107 h 193"/>
                <a:gd name="T50" fmla="*/ 5 w 192"/>
                <a:gd name="T51" fmla="*/ 125 h 193"/>
                <a:gd name="T52" fmla="*/ 11 w 192"/>
                <a:gd name="T53" fmla="*/ 143 h 193"/>
                <a:gd name="T54" fmla="*/ 23 w 192"/>
                <a:gd name="T55" fmla="*/ 158 h 193"/>
                <a:gd name="T56" fmla="*/ 36 w 192"/>
                <a:gd name="T57" fmla="*/ 171 h 193"/>
                <a:gd name="T58" fmla="*/ 51 w 192"/>
                <a:gd name="T59" fmla="*/ 181 h 193"/>
                <a:gd name="T60" fmla="*/ 68 w 192"/>
                <a:gd name="T61" fmla="*/ 187 h 193"/>
                <a:gd name="T62" fmla="*/ 87 w 192"/>
                <a:gd name="T63" fmla="*/ 19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93">
                  <a:moveTo>
                    <a:pt x="96" y="193"/>
                  </a:moveTo>
                  <a:lnTo>
                    <a:pt x="106" y="191"/>
                  </a:lnTo>
                  <a:lnTo>
                    <a:pt x="115" y="190"/>
                  </a:lnTo>
                  <a:lnTo>
                    <a:pt x="125" y="187"/>
                  </a:lnTo>
                  <a:lnTo>
                    <a:pt x="133" y="185"/>
                  </a:lnTo>
                  <a:lnTo>
                    <a:pt x="142" y="181"/>
                  </a:lnTo>
                  <a:lnTo>
                    <a:pt x="150" y="176"/>
                  </a:lnTo>
                  <a:lnTo>
                    <a:pt x="158" y="171"/>
                  </a:lnTo>
                  <a:lnTo>
                    <a:pt x="164" y="164"/>
                  </a:lnTo>
                  <a:lnTo>
                    <a:pt x="170" y="158"/>
                  </a:lnTo>
                  <a:lnTo>
                    <a:pt x="176" y="150"/>
                  </a:lnTo>
                  <a:lnTo>
                    <a:pt x="181" y="143"/>
                  </a:lnTo>
                  <a:lnTo>
                    <a:pt x="185" y="134"/>
                  </a:lnTo>
                  <a:lnTo>
                    <a:pt x="188" y="125"/>
                  </a:lnTo>
                  <a:lnTo>
                    <a:pt x="191" y="116"/>
                  </a:lnTo>
                  <a:lnTo>
                    <a:pt x="192" y="107"/>
                  </a:lnTo>
                  <a:lnTo>
                    <a:pt x="192" y="96"/>
                  </a:lnTo>
                  <a:lnTo>
                    <a:pt x="192" y="86"/>
                  </a:lnTo>
                  <a:lnTo>
                    <a:pt x="191" y="77"/>
                  </a:lnTo>
                  <a:lnTo>
                    <a:pt x="188" y="68"/>
                  </a:lnTo>
                  <a:lnTo>
                    <a:pt x="185" y="59"/>
                  </a:lnTo>
                  <a:lnTo>
                    <a:pt x="181" y="50"/>
                  </a:lnTo>
                  <a:lnTo>
                    <a:pt x="176" y="42"/>
                  </a:lnTo>
                  <a:lnTo>
                    <a:pt x="170" y="35"/>
                  </a:lnTo>
                  <a:lnTo>
                    <a:pt x="164" y="28"/>
                  </a:lnTo>
                  <a:lnTo>
                    <a:pt x="158" y="22"/>
                  </a:lnTo>
                  <a:lnTo>
                    <a:pt x="150" y="17"/>
                  </a:lnTo>
                  <a:lnTo>
                    <a:pt x="142" y="12"/>
                  </a:lnTo>
                  <a:lnTo>
                    <a:pt x="133" y="8"/>
                  </a:lnTo>
                  <a:lnTo>
                    <a:pt x="125" y="5"/>
                  </a:lnTo>
                  <a:lnTo>
                    <a:pt x="115" y="3"/>
                  </a:lnTo>
                  <a:lnTo>
                    <a:pt x="106" y="1"/>
                  </a:lnTo>
                  <a:lnTo>
                    <a:pt x="96" y="0"/>
                  </a:lnTo>
                  <a:lnTo>
                    <a:pt x="87" y="1"/>
                  </a:lnTo>
                  <a:lnTo>
                    <a:pt x="77" y="3"/>
                  </a:lnTo>
                  <a:lnTo>
                    <a:pt x="68" y="5"/>
                  </a:lnTo>
                  <a:lnTo>
                    <a:pt x="59" y="8"/>
                  </a:lnTo>
                  <a:lnTo>
                    <a:pt x="51" y="12"/>
                  </a:lnTo>
                  <a:lnTo>
                    <a:pt x="42" y="17"/>
                  </a:lnTo>
                  <a:lnTo>
                    <a:pt x="36" y="22"/>
                  </a:lnTo>
                  <a:lnTo>
                    <a:pt x="28" y="28"/>
                  </a:lnTo>
                  <a:lnTo>
                    <a:pt x="23" y="35"/>
                  </a:lnTo>
                  <a:lnTo>
                    <a:pt x="16" y="42"/>
                  </a:lnTo>
                  <a:lnTo>
                    <a:pt x="11" y="50"/>
                  </a:lnTo>
                  <a:lnTo>
                    <a:pt x="7" y="59"/>
                  </a:lnTo>
                  <a:lnTo>
                    <a:pt x="5" y="68"/>
                  </a:lnTo>
                  <a:lnTo>
                    <a:pt x="2" y="77"/>
                  </a:lnTo>
                  <a:lnTo>
                    <a:pt x="1" y="86"/>
                  </a:lnTo>
                  <a:lnTo>
                    <a:pt x="0" y="96"/>
                  </a:lnTo>
                  <a:lnTo>
                    <a:pt x="1" y="107"/>
                  </a:lnTo>
                  <a:lnTo>
                    <a:pt x="2" y="116"/>
                  </a:lnTo>
                  <a:lnTo>
                    <a:pt x="5" y="125"/>
                  </a:lnTo>
                  <a:lnTo>
                    <a:pt x="7" y="134"/>
                  </a:lnTo>
                  <a:lnTo>
                    <a:pt x="11" y="143"/>
                  </a:lnTo>
                  <a:lnTo>
                    <a:pt x="16" y="150"/>
                  </a:lnTo>
                  <a:lnTo>
                    <a:pt x="23" y="158"/>
                  </a:lnTo>
                  <a:lnTo>
                    <a:pt x="28" y="164"/>
                  </a:lnTo>
                  <a:lnTo>
                    <a:pt x="36" y="171"/>
                  </a:lnTo>
                  <a:lnTo>
                    <a:pt x="42" y="176"/>
                  </a:lnTo>
                  <a:lnTo>
                    <a:pt x="51" y="181"/>
                  </a:lnTo>
                  <a:lnTo>
                    <a:pt x="59" y="185"/>
                  </a:lnTo>
                  <a:lnTo>
                    <a:pt x="68" y="187"/>
                  </a:lnTo>
                  <a:lnTo>
                    <a:pt x="77" y="190"/>
                  </a:lnTo>
                  <a:lnTo>
                    <a:pt x="87" y="191"/>
                  </a:lnTo>
                  <a:lnTo>
                    <a:pt x="96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3886"/>
          <p:cNvSpPr>
            <a:spLocks noEditPoints="1"/>
          </p:cNvSpPr>
          <p:nvPr/>
        </p:nvSpPr>
        <p:spPr bwMode="auto">
          <a:xfrm>
            <a:off x="8594940" y="5071218"/>
            <a:ext cx="382447" cy="380334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rgbClr val="F77A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596148" y="5303913"/>
            <a:ext cx="18031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/>
              <a:t>Lorem ipsum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835770" y="5303913"/>
            <a:ext cx="18031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/>
              <a:t>Lorem ipsum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96148" y="2027442"/>
            <a:ext cx="18031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/>
              <a:t>Lorem ipsum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835770" y="2027442"/>
            <a:ext cx="18031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/>
              <a:t>Lorem ipsum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3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" t="30816" b="31218"/>
          <a:stretch/>
        </p:blipFill>
        <p:spPr>
          <a:xfrm>
            <a:off x="0" y="3759200"/>
            <a:ext cx="12191999" cy="3098800"/>
          </a:xfrm>
          <a:custGeom>
            <a:avLst/>
            <a:gdLst>
              <a:gd name="connsiteX0" fmla="*/ 0 w 12191999"/>
              <a:gd name="connsiteY0" fmla="*/ 0 h 2909731"/>
              <a:gd name="connsiteX1" fmla="*/ 12191999 w 12191999"/>
              <a:gd name="connsiteY1" fmla="*/ 0 h 2909731"/>
              <a:gd name="connsiteX2" fmla="*/ 12191999 w 12191999"/>
              <a:gd name="connsiteY2" fmla="*/ 2909731 h 2909731"/>
              <a:gd name="connsiteX3" fmla="*/ 0 w 12191999"/>
              <a:gd name="connsiteY3" fmla="*/ 2909731 h 2909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909731">
                <a:moveTo>
                  <a:pt x="0" y="0"/>
                </a:moveTo>
                <a:lnTo>
                  <a:pt x="12191999" y="0"/>
                </a:lnTo>
                <a:lnTo>
                  <a:pt x="12191999" y="2909731"/>
                </a:lnTo>
                <a:lnTo>
                  <a:pt x="0" y="2909731"/>
                </a:lnTo>
                <a:close/>
              </a:path>
            </a:pathLst>
          </a:custGeom>
        </p:spPr>
      </p:pic>
      <p:sp>
        <p:nvSpPr>
          <p:cNvPr id="17" name="Rectangle 16"/>
          <p:cNvSpPr/>
          <p:nvPr/>
        </p:nvSpPr>
        <p:spPr>
          <a:xfrm flipH="1">
            <a:off x="0" y="3759200"/>
            <a:ext cx="12192000" cy="3098799"/>
          </a:xfrm>
          <a:prstGeom prst="rect">
            <a:avLst/>
          </a:prstGeom>
          <a:solidFill>
            <a:srgbClr val="2F1C5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883921" y="3627694"/>
            <a:ext cx="10424160" cy="27410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Presentation Slides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2333" y="4749530"/>
            <a:ext cx="1722120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" name="Round Same Side Corner Rectangle 5"/>
          <p:cNvSpPr/>
          <p:nvPr/>
        </p:nvSpPr>
        <p:spPr>
          <a:xfrm>
            <a:off x="1374002" y="1276978"/>
            <a:ext cx="738782" cy="28774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F4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13924" y="3635278"/>
            <a:ext cx="258938" cy="258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624331" y="4355064"/>
            <a:ext cx="238125" cy="252413"/>
            <a:chOff x="6478588" y="4238625"/>
            <a:chExt cx="238125" cy="252413"/>
          </a:xfrm>
          <a:solidFill>
            <a:schemeClr val="bg1"/>
          </a:solidFill>
        </p:grpSpPr>
        <p:sp>
          <p:nvSpPr>
            <p:cNvPr id="76" name="Freeform 3416"/>
            <p:cNvSpPr>
              <a:spLocks/>
            </p:cNvSpPr>
            <p:nvPr/>
          </p:nvSpPr>
          <p:spPr bwMode="auto">
            <a:xfrm>
              <a:off x="6478588" y="4295775"/>
              <a:ext cx="238125" cy="195263"/>
            </a:xfrm>
            <a:custGeom>
              <a:avLst/>
              <a:gdLst>
                <a:gd name="T0" fmla="*/ 385 w 601"/>
                <a:gd name="T1" fmla="*/ 283 h 495"/>
                <a:gd name="T2" fmla="*/ 393 w 601"/>
                <a:gd name="T3" fmla="*/ 208 h 495"/>
                <a:gd name="T4" fmla="*/ 408 w 601"/>
                <a:gd name="T5" fmla="*/ 193 h 495"/>
                <a:gd name="T6" fmla="*/ 422 w 601"/>
                <a:gd name="T7" fmla="*/ 175 h 495"/>
                <a:gd name="T8" fmla="*/ 434 w 601"/>
                <a:gd name="T9" fmla="*/ 155 h 495"/>
                <a:gd name="T10" fmla="*/ 444 w 601"/>
                <a:gd name="T11" fmla="*/ 135 h 495"/>
                <a:gd name="T12" fmla="*/ 452 w 601"/>
                <a:gd name="T13" fmla="*/ 113 h 495"/>
                <a:gd name="T14" fmla="*/ 457 w 601"/>
                <a:gd name="T15" fmla="*/ 89 h 495"/>
                <a:gd name="T16" fmla="*/ 459 w 601"/>
                <a:gd name="T17" fmla="*/ 64 h 495"/>
                <a:gd name="T18" fmla="*/ 459 w 601"/>
                <a:gd name="T19" fmla="*/ 49 h 495"/>
                <a:gd name="T20" fmla="*/ 443 w 601"/>
                <a:gd name="T21" fmla="*/ 49 h 495"/>
                <a:gd name="T22" fmla="*/ 411 w 601"/>
                <a:gd name="T23" fmla="*/ 49 h 495"/>
                <a:gd name="T24" fmla="*/ 384 w 601"/>
                <a:gd name="T25" fmla="*/ 44 h 495"/>
                <a:gd name="T26" fmla="*/ 355 w 601"/>
                <a:gd name="T27" fmla="*/ 33 h 495"/>
                <a:gd name="T28" fmla="*/ 331 w 601"/>
                <a:gd name="T29" fmla="*/ 13 h 495"/>
                <a:gd name="T30" fmla="*/ 309 w 601"/>
                <a:gd name="T31" fmla="*/ 10 h 495"/>
                <a:gd name="T32" fmla="*/ 283 w 601"/>
                <a:gd name="T33" fmla="*/ 27 h 495"/>
                <a:gd name="T34" fmla="*/ 253 w 601"/>
                <a:gd name="T35" fmla="*/ 40 h 495"/>
                <a:gd name="T36" fmla="*/ 221 w 601"/>
                <a:gd name="T37" fmla="*/ 48 h 495"/>
                <a:gd name="T38" fmla="*/ 188 w 601"/>
                <a:gd name="T39" fmla="*/ 46 h 495"/>
                <a:gd name="T40" fmla="*/ 151 w 601"/>
                <a:gd name="T41" fmla="*/ 36 h 495"/>
                <a:gd name="T42" fmla="*/ 133 w 601"/>
                <a:gd name="T43" fmla="*/ 40 h 495"/>
                <a:gd name="T44" fmla="*/ 133 w 601"/>
                <a:gd name="T45" fmla="*/ 66 h 495"/>
                <a:gd name="T46" fmla="*/ 136 w 601"/>
                <a:gd name="T47" fmla="*/ 91 h 495"/>
                <a:gd name="T48" fmla="*/ 142 w 601"/>
                <a:gd name="T49" fmla="*/ 117 h 495"/>
                <a:gd name="T50" fmla="*/ 150 w 601"/>
                <a:gd name="T51" fmla="*/ 140 h 495"/>
                <a:gd name="T52" fmla="*/ 161 w 601"/>
                <a:gd name="T53" fmla="*/ 162 h 495"/>
                <a:gd name="T54" fmla="*/ 174 w 601"/>
                <a:gd name="T55" fmla="*/ 181 h 495"/>
                <a:gd name="T56" fmla="*/ 190 w 601"/>
                <a:gd name="T57" fmla="*/ 199 h 495"/>
                <a:gd name="T58" fmla="*/ 206 w 601"/>
                <a:gd name="T59" fmla="*/ 215 h 495"/>
                <a:gd name="T60" fmla="*/ 217 w 601"/>
                <a:gd name="T61" fmla="*/ 283 h 495"/>
                <a:gd name="T62" fmla="*/ 54 w 601"/>
                <a:gd name="T63" fmla="*/ 344 h 495"/>
                <a:gd name="T64" fmla="*/ 28 w 601"/>
                <a:gd name="T65" fmla="*/ 362 h 495"/>
                <a:gd name="T66" fmla="*/ 11 w 601"/>
                <a:gd name="T67" fmla="*/ 388 h 495"/>
                <a:gd name="T68" fmla="*/ 1 w 601"/>
                <a:gd name="T69" fmla="*/ 419 h 495"/>
                <a:gd name="T70" fmla="*/ 0 w 601"/>
                <a:gd name="T71" fmla="*/ 495 h 495"/>
                <a:gd name="T72" fmla="*/ 601 w 601"/>
                <a:gd name="T73" fmla="*/ 434 h 495"/>
                <a:gd name="T74" fmla="*/ 596 w 601"/>
                <a:gd name="T75" fmla="*/ 403 h 495"/>
                <a:gd name="T76" fmla="*/ 581 w 601"/>
                <a:gd name="T77" fmla="*/ 375 h 495"/>
                <a:gd name="T78" fmla="*/ 560 w 601"/>
                <a:gd name="T79" fmla="*/ 352 h 495"/>
                <a:gd name="T80" fmla="*/ 531 w 601"/>
                <a:gd name="T81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1" h="495">
                  <a:moveTo>
                    <a:pt x="531" y="337"/>
                  </a:moveTo>
                  <a:lnTo>
                    <a:pt x="385" y="283"/>
                  </a:lnTo>
                  <a:lnTo>
                    <a:pt x="385" y="215"/>
                  </a:lnTo>
                  <a:lnTo>
                    <a:pt x="393" y="208"/>
                  </a:lnTo>
                  <a:lnTo>
                    <a:pt x="400" y="200"/>
                  </a:lnTo>
                  <a:lnTo>
                    <a:pt x="408" y="193"/>
                  </a:lnTo>
                  <a:lnTo>
                    <a:pt x="416" y="184"/>
                  </a:lnTo>
                  <a:lnTo>
                    <a:pt x="422" y="175"/>
                  </a:lnTo>
                  <a:lnTo>
                    <a:pt x="427" y="166"/>
                  </a:lnTo>
                  <a:lnTo>
                    <a:pt x="434" y="155"/>
                  </a:lnTo>
                  <a:lnTo>
                    <a:pt x="439" y="145"/>
                  </a:lnTo>
                  <a:lnTo>
                    <a:pt x="444" y="135"/>
                  </a:lnTo>
                  <a:lnTo>
                    <a:pt x="448" y="125"/>
                  </a:lnTo>
                  <a:lnTo>
                    <a:pt x="452" y="113"/>
                  </a:lnTo>
                  <a:lnTo>
                    <a:pt x="454" y="102"/>
                  </a:lnTo>
                  <a:lnTo>
                    <a:pt x="457" y="89"/>
                  </a:lnTo>
                  <a:lnTo>
                    <a:pt x="458" y="77"/>
                  </a:lnTo>
                  <a:lnTo>
                    <a:pt x="459" y="64"/>
                  </a:lnTo>
                  <a:lnTo>
                    <a:pt x="459" y="51"/>
                  </a:lnTo>
                  <a:lnTo>
                    <a:pt x="459" y="49"/>
                  </a:lnTo>
                  <a:lnTo>
                    <a:pt x="459" y="46"/>
                  </a:lnTo>
                  <a:lnTo>
                    <a:pt x="443" y="49"/>
                  </a:lnTo>
                  <a:lnTo>
                    <a:pt x="425" y="49"/>
                  </a:lnTo>
                  <a:lnTo>
                    <a:pt x="411" y="49"/>
                  </a:lnTo>
                  <a:lnTo>
                    <a:pt x="396" y="48"/>
                  </a:lnTo>
                  <a:lnTo>
                    <a:pt x="384" y="44"/>
                  </a:lnTo>
                  <a:lnTo>
                    <a:pt x="369" y="40"/>
                  </a:lnTo>
                  <a:lnTo>
                    <a:pt x="355" y="33"/>
                  </a:lnTo>
                  <a:lnTo>
                    <a:pt x="343" y="24"/>
                  </a:lnTo>
                  <a:lnTo>
                    <a:pt x="331" y="13"/>
                  </a:lnTo>
                  <a:lnTo>
                    <a:pt x="318" y="0"/>
                  </a:lnTo>
                  <a:lnTo>
                    <a:pt x="309" y="10"/>
                  </a:lnTo>
                  <a:lnTo>
                    <a:pt x="296" y="19"/>
                  </a:lnTo>
                  <a:lnTo>
                    <a:pt x="283" y="27"/>
                  </a:lnTo>
                  <a:lnTo>
                    <a:pt x="268" y="35"/>
                  </a:lnTo>
                  <a:lnTo>
                    <a:pt x="253" y="40"/>
                  </a:lnTo>
                  <a:lnTo>
                    <a:pt x="237" y="45"/>
                  </a:lnTo>
                  <a:lnTo>
                    <a:pt x="221" y="48"/>
                  </a:lnTo>
                  <a:lnTo>
                    <a:pt x="205" y="49"/>
                  </a:lnTo>
                  <a:lnTo>
                    <a:pt x="188" y="46"/>
                  </a:lnTo>
                  <a:lnTo>
                    <a:pt x="170" y="42"/>
                  </a:lnTo>
                  <a:lnTo>
                    <a:pt x="151" y="36"/>
                  </a:lnTo>
                  <a:lnTo>
                    <a:pt x="133" y="30"/>
                  </a:lnTo>
                  <a:lnTo>
                    <a:pt x="133" y="40"/>
                  </a:lnTo>
                  <a:lnTo>
                    <a:pt x="132" y="51"/>
                  </a:lnTo>
                  <a:lnTo>
                    <a:pt x="133" y="66"/>
                  </a:lnTo>
                  <a:lnTo>
                    <a:pt x="134" y="78"/>
                  </a:lnTo>
                  <a:lnTo>
                    <a:pt x="136" y="91"/>
                  </a:lnTo>
                  <a:lnTo>
                    <a:pt x="138" y="104"/>
                  </a:lnTo>
                  <a:lnTo>
                    <a:pt x="142" y="117"/>
                  </a:lnTo>
                  <a:lnTo>
                    <a:pt x="146" y="128"/>
                  </a:lnTo>
                  <a:lnTo>
                    <a:pt x="150" y="140"/>
                  </a:lnTo>
                  <a:lnTo>
                    <a:pt x="155" y="150"/>
                  </a:lnTo>
                  <a:lnTo>
                    <a:pt x="161" y="162"/>
                  </a:lnTo>
                  <a:lnTo>
                    <a:pt x="168" y="172"/>
                  </a:lnTo>
                  <a:lnTo>
                    <a:pt x="174" y="181"/>
                  </a:lnTo>
                  <a:lnTo>
                    <a:pt x="182" y="190"/>
                  </a:lnTo>
                  <a:lnTo>
                    <a:pt x="190" y="199"/>
                  </a:lnTo>
                  <a:lnTo>
                    <a:pt x="199" y="207"/>
                  </a:lnTo>
                  <a:lnTo>
                    <a:pt x="206" y="215"/>
                  </a:lnTo>
                  <a:lnTo>
                    <a:pt x="217" y="221"/>
                  </a:lnTo>
                  <a:lnTo>
                    <a:pt x="217" y="283"/>
                  </a:lnTo>
                  <a:lnTo>
                    <a:pt x="68" y="337"/>
                  </a:lnTo>
                  <a:lnTo>
                    <a:pt x="54" y="344"/>
                  </a:lnTo>
                  <a:lnTo>
                    <a:pt x="41" y="352"/>
                  </a:lnTo>
                  <a:lnTo>
                    <a:pt x="28" y="362"/>
                  </a:lnTo>
                  <a:lnTo>
                    <a:pt x="19" y="375"/>
                  </a:lnTo>
                  <a:lnTo>
                    <a:pt x="11" y="388"/>
                  </a:lnTo>
                  <a:lnTo>
                    <a:pt x="5" y="403"/>
                  </a:lnTo>
                  <a:lnTo>
                    <a:pt x="1" y="419"/>
                  </a:lnTo>
                  <a:lnTo>
                    <a:pt x="0" y="434"/>
                  </a:lnTo>
                  <a:lnTo>
                    <a:pt x="0" y="495"/>
                  </a:lnTo>
                  <a:lnTo>
                    <a:pt x="601" y="495"/>
                  </a:lnTo>
                  <a:lnTo>
                    <a:pt x="601" y="434"/>
                  </a:lnTo>
                  <a:lnTo>
                    <a:pt x="599" y="419"/>
                  </a:lnTo>
                  <a:lnTo>
                    <a:pt x="596" y="403"/>
                  </a:lnTo>
                  <a:lnTo>
                    <a:pt x="589" y="389"/>
                  </a:lnTo>
                  <a:lnTo>
                    <a:pt x="581" y="375"/>
                  </a:lnTo>
                  <a:lnTo>
                    <a:pt x="571" y="364"/>
                  </a:lnTo>
                  <a:lnTo>
                    <a:pt x="560" y="352"/>
                  </a:lnTo>
                  <a:lnTo>
                    <a:pt x="547" y="344"/>
                  </a:lnTo>
                  <a:lnTo>
                    <a:pt x="531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417"/>
            <p:cNvSpPr>
              <a:spLocks/>
            </p:cNvSpPr>
            <p:nvPr/>
          </p:nvSpPr>
          <p:spPr bwMode="auto">
            <a:xfrm>
              <a:off x="6532563" y="4238625"/>
              <a:ext cx="127000" cy="66675"/>
            </a:xfrm>
            <a:custGeom>
              <a:avLst/>
              <a:gdLst>
                <a:gd name="T0" fmla="*/ 171 w 320"/>
                <a:gd name="T1" fmla="*/ 115 h 168"/>
                <a:gd name="T2" fmla="*/ 181 w 320"/>
                <a:gd name="T3" fmla="*/ 95 h 168"/>
                <a:gd name="T4" fmla="*/ 193 w 320"/>
                <a:gd name="T5" fmla="*/ 114 h 168"/>
                <a:gd name="T6" fmla="*/ 199 w 320"/>
                <a:gd name="T7" fmla="*/ 124 h 168"/>
                <a:gd name="T8" fmla="*/ 206 w 320"/>
                <a:gd name="T9" fmla="*/ 133 h 168"/>
                <a:gd name="T10" fmla="*/ 213 w 320"/>
                <a:gd name="T11" fmla="*/ 141 h 168"/>
                <a:gd name="T12" fmla="*/ 220 w 320"/>
                <a:gd name="T13" fmla="*/ 147 h 168"/>
                <a:gd name="T14" fmla="*/ 227 w 320"/>
                <a:gd name="T15" fmla="*/ 152 h 168"/>
                <a:gd name="T16" fmla="*/ 235 w 320"/>
                <a:gd name="T17" fmla="*/ 157 h 168"/>
                <a:gd name="T18" fmla="*/ 244 w 320"/>
                <a:gd name="T19" fmla="*/ 160 h 168"/>
                <a:gd name="T20" fmla="*/ 252 w 320"/>
                <a:gd name="T21" fmla="*/ 163 h 168"/>
                <a:gd name="T22" fmla="*/ 268 w 320"/>
                <a:gd name="T23" fmla="*/ 166 h 168"/>
                <a:gd name="T24" fmla="*/ 286 w 320"/>
                <a:gd name="T25" fmla="*/ 168 h 168"/>
                <a:gd name="T26" fmla="*/ 303 w 320"/>
                <a:gd name="T27" fmla="*/ 166 h 168"/>
                <a:gd name="T28" fmla="*/ 320 w 320"/>
                <a:gd name="T29" fmla="*/ 165 h 168"/>
                <a:gd name="T30" fmla="*/ 317 w 320"/>
                <a:gd name="T31" fmla="*/ 147 h 168"/>
                <a:gd name="T32" fmla="*/ 313 w 320"/>
                <a:gd name="T33" fmla="*/ 131 h 168"/>
                <a:gd name="T34" fmla="*/ 308 w 320"/>
                <a:gd name="T35" fmla="*/ 115 h 168"/>
                <a:gd name="T36" fmla="*/ 302 w 320"/>
                <a:gd name="T37" fmla="*/ 100 h 168"/>
                <a:gd name="T38" fmla="*/ 294 w 320"/>
                <a:gd name="T39" fmla="*/ 86 h 168"/>
                <a:gd name="T40" fmla="*/ 285 w 320"/>
                <a:gd name="T41" fmla="*/ 71 h 168"/>
                <a:gd name="T42" fmla="*/ 276 w 320"/>
                <a:gd name="T43" fmla="*/ 59 h 168"/>
                <a:gd name="T44" fmla="*/ 266 w 320"/>
                <a:gd name="T45" fmla="*/ 47 h 168"/>
                <a:gd name="T46" fmla="*/ 254 w 320"/>
                <a:gd name="T47" fmla="*/ 37 h 168"/>
                <a:gd name="T48" fmla="*/ 243 w 320"/>
                <a:gd name="T49" fmla="*/ 28 h 168"/>
                <a:gd name="T50" fmla="*/ 230 w 320"/>
                <a:gd name="T51" fmla="*/ 19 h 168"/>
                <a:gd name="T52" fmla="*/ 217 w 320"/>
                <a:gd name="T53" fmla="*/ 12 h 168"/>
                <a:gd name="T54" fmla="*/ 203 w 320"/>
                <a:gd name="T55" fmla="*/ 7 h 168"/>
                <a:gd name="T56" fmla="*/ 189 w 320"/>
                <a:gd name="T57" fmla="*/ 3 h 168"/>
                <a:gd name="T58" fmla="*/ 175 w 320"/>
                <a:gd name="T59" fmla="*/ 1 h 168"/>
                <a:gd name="T60" fmla="*/ 159 w 320"/>
                <a:gd name="T61" fmla="*/ 0 h 168"/>
                <a:gd name="T62" fmla="*/ 145 w 320"/>
                <a:gd name="T63" fmla="*/ 1 h 168"/>
                <a:gd name="T64" fmla="*/ 131 w 320"/>
                <a:gd name="T65" fmla="*/ 3 h 168"/>
                <a:gd name="T66" fmla="*/ 117 w 320"/>
                <a:gd name="T67" fmla="*/ 6 h 168"/>
                <a:gd name="T68" fmla="*/ 104 w 320"/>
                <a:gd name="T69" fmla="*/ 11 h 168"/>
                <a:gd name="T70" fmla="*/ 91 w 320"/>
                <a:gd name="T71" fmla="*/ 18 h 168"/>
                <a:gd name="T72" fmla="*/ 80 w 320"/>
                <a:gd name="T73" fmla="*/ 24 h 168"/>
                <a:gd name="T74" fmla="*/ 68 w 320"/>
                <a:gd name="T75" fmla="*/ 33 h 168"/>
                <a:gd name="T76" fmla="*/ 58 w 320"/>
                <a:gd name="T77" fmla="*/ 42 h 168"/>
                <a:gd name="T78" fmla="*/ 48 w 320"/>
                <a:gd name="T79" fmla="*/ 52 h 168"/>
                <a:gd name="T80" fmla="*/ 39 w 320"/>
                <a:gd name="T81" fmla="*/ 64 h 168"/>
                <a:gd name="T82" fmla="*/ 30 w 320"/>
                <a:gd name="T83" fmla="*/ 75 h 168"/>
                <a:gd name="T84" fmla="*/ 22 w 320"/>
                <a:gd name="T85" fmla="*/ 88 h 168"/>
                <a:gd name="T86" fmla="*/ 15 w 320"/>
                <a:gd name="T87" fmla="*/ 102 h 168"/>
                <a:gd name="T88" fmla="*/ 9 w 320"/>
                <a:gd name="T89" fmla="*/ 116 h 168"/>
                <a:gd name="T90" fmla="*/ 4 w 320"/>
                <a:gd name="T91" fmla="*/ 132 h 168"/>
                <a:gd name="T92" fmla="*/ 0 w 320"/>
                <a:gd name="T93" fmla="*/ 147 h 168"/>
                <a:gd name="T94" fmla="*/ 17 w 320"/>
                <a:gd name="T95" fmla="*/ 154 h 168"/>
                <a:gd name="T96" fmla="*/ 35 w 320"/>
                <a:gd name="T97" fmla="*/ 160 h 168"/>
                <a:gd name="T98" fmla="*/ 53 w 320"/>
                <a:gd name="T99" fmla="*/ 165 h 168"/>
                <a:gd name="T100" fmla="*/ 68 w 320"/>
                <a:gd name="T101" fmla="*/ 166 h 168"/>
                <a:gd name="T102" fmla="*/ 84 w 320"/>
                <a:gd name="T103" fmla="*/ 165 h 168"/>
                <a:gd name="T104" fmla="*/ 99 w 320"/>
                <a:gd name="T105" fmla="*/ 163 h 168"/>
                <a:gd name="T106" fmla="*/ 114 w 320"/>
                <a:gd name="T107" fmla="*/ 157 h 168"/>
                <a:gd name="T108" fmla="*/ 130 w 320"/>
                <a:gd name="T109" fmla="*/ 151 h 168"/>
                <a:gd name="T110" fmla="*/ 143 w 320"/>
                <a:gd name="T111" fmla="*/ 143 h 168"/>
                <a:gd name="T112" fmla="*/ 155 w 320"/>
                <a:gd name="T113" fmla="*/ 134 h 168"/>
                <a:gd name="T114" fmla="*/ 164 w 320"/>
                <a:gd name="T115" fmla="*/ 124 h 168"/>
                <a:gd name="T116" fmla="*/ 171 w 320"/>
                <a:gd name="T117" fmla="*/ 11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0" h="168">
                  <a:moveTo>
                    <a:pt x="171" y="115"/>
                  </a:moveTo>
                  <a:lnTo>
                    <a:pt x="181" y="95"/>
                  </a:lnTo>
                  <a:lnTo>
                    <a:pt x="193" y="114"/>
                  </a:lnTo>
                  <a:lnTo>
                    <a:pt x="199" y="124"/>
                  </a:lnTo>
                  <a:lnTo>
                    <a:pt x="206" y="133"/>
                  </a:lnTo>
                  <a:lnTo>
                    <a:pt x="213" y="141"/>
                  </a:lnTo>
                  <a:lnTo>
                    <a:pt x="220" y="147"/>
                  </a:lnTo>
                  <a:lnTo>
                    <a:pt x="227" y="152"/>
                  </a:lnTo>
                  <a:lnTo>
                    <a:pt x="235" y="157"/>
                  </a:lnTo>
                  <a:lnTo>
                    <a:pt x="244" y="160"/>
                  </a:lnTo>
                  <a:lnTo>
                    <a:pt x="252" y="163"/>
                  </a:lnTo>
                  <a:lnTo>
                    <a:pt x="268" y="166"/>
                  </a:lnTo>
                  <a:lnTo>
                    <a:pt x="286" y="168"/>
                  </a:lnTo>
                  <a:lnTo>
                    <a:pt x="303" y="166"/>
                  </a:lnTo>
                  <a:lnTo>
                    <a:pt x="320" y="165"/>
                  </a:lnTo>
                  <a:lnTo>
                    <a:pt x="317" y="147"/>
                  </a:lnTo>
                  <a:lnTo>
                    <a:pt x="313" y="131"/>
                  </a:lnTo>
                  <a:lnTo>
                    <a:pt x="308" y="115"/>
                  </a:lnTo>
                  <a:lnTo>
                    <a:pt x="302" y="100"/>
                  </a:lnTo>
                  <a:lnTo>
                    <a:pt x="294" y="86"/>
                  </a:lnTo>
                  <a:lnTo>
                    <a:pt x="285" y="71"/>
                  </a:lnTo>
                  <a:lnTo>
                    <a:pt x="276" y="59"/>
                  </a:lnTo>
                  <a:lnTo>
                    <a:pt x="266" y="47"/>
                  </a:lnTo>
                  <a:lnTo>
                    <a:pt x="254" y="37"/>
                  </a:lnTo>
                  <a:lnTo>
                    <a:pt x="243" y="28"/>
                  </a:lnTo>
                  <a:lnTo>
                    <a:pt x="230" y="19"/>
                  </a:lnTo>
                  <a:lnTo>
                    <a:pt x="217" y="12"/>
                  </a:lnTo>
                  <a:lnTo>
                    <a:pt x="203" y="7"/>
                  </a:lnTo>
                  <a:lnTo>
                    <a:pt x="189" y="3"/>
                  </a:lnTo>
                  <a:lnTo>
                    <a:pt x="175" y="1"/>
                  </a:lnTo>
                  <a:lnTo>
                    <a:pt x="159" y="0"/>
                  </a:lnTo>
                  <a:lnTo>
                    <a:pt x="145" y="1"/>
                  </a:lnTo>
                  <a:lnTo>
                    <a:pt x="131" y="3"/>
                  </a:lnTo>
                  <a:lnTo>
                    <a:pt x="117" y="6"/>
                  </a:lnTo>
                  <a:lnTo>
                    <a:pt x="104" y="11"/>
                  </a:lnTo>
                  <a:lnTo>
                    <a:pt x="91" y="18"/>
                  </a:lnTo>
                  <a:lnTo>
                    <a:pt x="80" y="24"/>
                  </a:lnTo>
                  <a:lnTo>
                    <a:pt x="68" y="33"/>
                  </a:lnTo>
                  <a:lnTo>
                    <a:pt x="58" y="42"/>
                  </a:lnTo>
                  <a:lnTo>
                    <a:pt x="48" y="52"/>
                  </a:lnTo>
                  <a:lnTo>
                    <a:pt x="39" y="64"/>
                  </a:lnTo>
                  <a:lnTo>
                    <a:pt x="30" y="75"/>
                  </a:lnTo>
                  <a:lnTo>
                    <a:pt x="22" y="88"/>
                  </a:lnTo>
                  <a:lnTo>
                    <a:pt x="15" y="102"/>
                  </a:lnTo>
                  <a:lnTo>
                    <a:pt x="9" y="116"/>
                  </a:lnTo>
                  <a:lnTo>
                    <a:pt x="4" y="132"/>
                  </a:lnTo>
                  <a:lnTo>
                    <a:pt x="0" y="147"/>
                  </a:lnTo>
                  <a:lnTo>
                    <a:pt x="17" y="154"/>
                  </a:lnTo>
                  <a:lnTo>
                    <a:pt x="35" y="160"/>
                  </a:lnTo>
                  <a:lnTo>
                    <a:pt x="53" y="165"/>
                  </a:lnTo>
                  <a:lnTo>
                    <a:pt x="68" y="166"/>
                  </a:lnTo>
                  <a:lnTo>
                    <a:pt x="84" y="165"/>
                  </a:lnTo>
                  <a:lnTo>
                    <a:pt x="99" y="163"/>
                  </a:lnTo>
                  <a:lnTo>
                    <a:pt x="114" y="157"/>
                  </a:lnTo>
                  <a:lnTo>
                    <a:pt x="130" y="151"/>
                  </a:lnTo>
                  <a:lnTo>
                    <a:pt x="143" y="143"/>
                  </a:lnTo>
                  <a:lnTo>
                    <a:pt x="155" y="134"/>
                  </a:lnTo>
                  <a:lnTo>
                    <a:pt x="164" y="124"/>
                  </a:lnTo>
                  <a:lnTo>
                    <a:pt x="17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" name="Round Same Side Corner Rectangle 58"/>
          <p:cNvSpPr/>
          <p:nvPr/>
        </p:nvSpPr>
        <p:spPr>
          <a:xfrm>
            <a:off x="3549893" y="1651880"/>
            <a:ext cx="738782" cy="250252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789817" y="3635278"/>
            <a:ext cx="258938" cy="258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3058225" y="4749530"/>
            <a:ext cx="1722120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8" name="Freeform 776"/>
          <p:cNvSpPr>
            <a:spLocks/>
          </p:cNvSpPr>
          <p:nvPr/>
        </p:nvSpPr>
        <p:spPr bwMode="auto">
          <a:xfrm>
            <a:off x="3775616" y="4337601"/>
            <a:ext cx="287338" cy="287338"/>
          </a:xfrm>
          <a:custGeom>
            <a:avLst/>
            <a:gdLst>
              <a:gd name="T0" fmla="*/ 748 w 903"/>
              <a:gd name="T1" fmla="*/ 5 h 903"/>
              <a:gd name="T2" fmla="*/ 707 w 903"/>
              <a:gd name="T3" fmla="*/ 28 h 903"/>
              <a:gd name="T4" fmla="*/ 677 w 903"/>
              <a:gd name="T5" fmla="*/ 63 h 903"/>
              <a:gd name="T6" fmla="*/ 663 w 903"/>
              <a:gd name="T7" fmla="*/ 108 h 903"/>
              <a:gd name="T8" fmla="*/ 665 w 903"/>
              <a:gd name="T9" fmla="*/ 146 h 903"/>
              <a:gd name="T10" fmla="*/ 678 w 903"/>
              <a:gd name="T11" fmla="*/ 178 h 903"/>
              <a:gd name="T12" fmla="*/ 697 w 903"/>
              <a:gd name="T13" fmla="*/ 205 h 903"/>
              <a:gd name="T14" fmla="*/ 724 w 903"/>
              <a:gd name="T15" fmla="*/ 225 h 903"/>
              <a:gd name="T16" fmla="*/ 633 w 903"/>
              <a:gd name="T17" fmla="*/ 451 h 903"/>
              <a:gd name="T18" fmla="*/ 584 w 903"/>
              <a:gd name="T19" fmla="*/ 462 h 903"/>
              <a:gd name="T20" fmla="*/ 544 w 903"/>
              <a:gd name="T21" fmla="*/ 491 h 903"/>
              <a:gd name="T22" fmla="*/ 451 w 903"/>
              <a:gd name="T23" fmla="*/ 376 h 903"/>
              <a:gd name="T24" fmla="*/ 446 w 903"/>
              <a:gd name="T25" fmla="*/ 325 h 903"/>
              <a:gd name="T26" fmla="*/ 425 w 903"/>
              <a:gd name="T27" fmla="*/ 284 h 903"/>
              <a:gd name="T28" fmla="*/ 388 w 903"/>
              <a:gd name="T29" fmla="*/ 255 h 903"/>
              <a:gd name="T30" fmla="*/ 343 w 903"/>
              <a:gd name="T31" fmla="*/ 241 h 903"/>
              <a:gd name="T32" fmla="*/ 296 w 903"/>
              <a:gd name="T33" fmla="*/ 247 h 903"/>
              <a:gd name="T34" fmla="*/ 255 w 903"/>
              <a:gd name="T35" fmla="*/ 268 h 903"/>
              <a:gd name="T36" fmla="*/ 225 w 903"/>
              <a:gd name="T37" fmla="*/ 303 h 903"/>
              <a:gd name="T38" fmla="*/ 211 w 903"/>
              <a:gd name="T39" fmla="*/ 348 h 903"/>
              <a:gd name="T40" fmla="*/ 220 w 903"/>
              <a:gd name="T41" fmla="*/ 405 h 903"/>
              <a:gd name="T42" fmla="*/ 253 w 903"/>
              <a:gd name="T43" fmla="*/ 453 h 903"/>
              <a:gd name="T44" fmla="*/ 142 w 903"/>
              <a:gd name="T45" fmla="*/ 664 h 903"/>
              <a:gd name="T46" fmla="*/ 97 w 903"/>
              <a:gd name="T47" fmla="*/ 665 h 903"/>
              <a:gd name="T48" fmla="*/ 54 w 903"/>
              <a:gd name="T49" fmla="*/ 683 h 903"/>
              <a:gd name="T50" fmla="*/ 20 w 903"/>
              <a:gd name="T51" fmla="*/ 715 h 903"/>
              <a:gd name="T52" fmla="*/ 2 w 903"/>
              <a:gd name="T53" fmla="*/ 758 h 903"/>
              <a:gd name="T54" fmla="*/ 2 w 903"/>
              <a:gd name="T55" fmla="*/ 806 h 903"/>
              <a:gd name="T56" fmla="*/ 20 w 903"/>
              <a:gd name="T57" fmla="*/ 849 h 903"/>
              <a:gd name="T58" fmla="*/ 54 w 903"/>
              <a:gd name="T59" fmla="*/ 883 h 903"/>
              <a:gd name="T60" fmla="*/ 97 w 903"/>
              <a:gd name="T61" fmla="*/ 901 h 903"/>
              <a:gd name="T62" fmla="*/ 145 w 903"/>
              <a:gd name="T63" fmla="*/ 901 h 903"/>
              <a:gd name="T64" fmla="*/ 188 w 903"/>
              <a:gd name="T65" fmla="*/ 883 h 903"/>
              <a:gd name="T66" fmla="*/ 221 w 903"/>
              <a:gd name="T67" fmla="*/ 849 h 903"/>
              <a:gd name="T68" fmla="*/ 238 w 903"/>
              <a:gd name="T69" fmla="*/ 806 h 903"/>
              <a:gd name="T70" fmla="*/ 237 w 903"/>
              <a:gd name="T71" fmla="*/ 753 h 903"/>
              <a:gd name="T72" fmla="*/ 209 w 903"/>
              <a:gd name="T73" fmla="*/ 701 h 903"/>
              <a:gd name="T74" fmla="*/ 301 w 903"/>
              <a:gd name="T75" fmla="*/ 477 h 903"/>
              <a:gd name="T76" fmla="*/ 344 w 903"/>
              <a:gd name="T77" fmla="*/ 480 h 903"/>
              <a:gd name="T78" fmla="*/ 392 w 903"/>
              <a:gd name="T79" fmla="*/ 465 h 903"/>
              <a:gd name="T80" fmla="*/ 526 w 903"/>
              <a:gd name="T81" fmla="*/ 516 h 903"/>
              <a:gd name="T82" fmla="*/ 512 w 903"/>
              <a:gd name="T83" fmla="*/ 572 h 903"/>
              <a:gd name="T84" fmla="*/ 521 w 903"/>
              <a:gd name="T85" fmla="*/ 619 h 903"/>
              <a:gd name="T86" fmla="*/ 547 w 903"/>
              <a:gd name="T87" fmla="*/ 657 h 903"/>
              <a:gd name="T88" fmla="*/ 586 w 903"/>
              <a:gd name="T89" fmla="*/ 683 h 903"/>
              <a:gd name="T90" fmla="*/ 633 w 903"/>
              <a:gd name="T91" fmla="*/ 693 h 903"/>
              <a:gd name="T92" fmla="*/ 679 w 903"/>
              <a:gd name="T93" fmla="*/ 683 h 903"/>
              <a:gd name="T94" fmla="*/ 718 w 903"/>
              <a:gd name="T95" fmla="*/ 657 h 903"/>
              <a:gd name="T96" fmla="*/ 743 w 903"/>
              <a:gd name="T97" fmla="*/ 619 h 903"/>
              <a:gd name="T98" fmla="*/ 753 w 903"/>
              <a:gd name="T99" fmla="*/ 572 h 903"/>
              <a:gd name="T100" fmla="*/ 748 w 903"/>
              <a:gd name="T101" fmla="*/ 537 h 903"/>
              <a:gd name="T102" fmla="*/ 734 w 903"/>
              <a:gd name="T103" fmla="*/ 507 h 903"/>
              <a:gd name="T104" fmla="*/ 712 w 903"/>
              <a:gd name="T105" fmla="*/ 481 h 903"/>
              <a:gd name="T106" fmla="*/ 684 w 903"/>
              <a:gd name="T107" fmla="*/ 463 h 903"/>
              <a:gd name="T108" fmla="*/ 795 w 903"/>
              <a:gd name="T109" fmla="*/ 240 h 903"/>
              <a:gd name="T110" fmla="*/ 841 w 903"/>
              <a:gd name="T111" fmla="*/ 226 h 903"/>
              <a:gd name="T112" fmla="*/ 876 w 903"/>
              <a:gd name="T113" fmla="*/ 197 h 903"/>
              <a:gd name="T114" fmla="*/ 898 w 903"/>
              <a:gd name="T115" fmla="*/ 156 h 903"/>
              <a:gd name="T116" fmla="*/ 903 w 903"/>
              <a:gd name="T117" fmla="*/ 108 h 903"/>
              <a:gd name="T118" fmla="*/ 889 w 903"/>
              <a:gd name="T119" fmla="*/ 63 h 903"/>
              <a:gd name="T120" fmla="*/ 859 w 903"/>
              <a:gd name="T121" fmla="*/ 28 h 903"/>
              <a:gd name="T122" fmla="*/ 818 w 903"/>
              <a:gd name="T123" fmla="*/ 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903">
                <a:moveTo>
                  <a:pt x="783" y="0"/>
                </a:moveTo>
                <a:lnTo>
                  <a:pt x="771" y="0"/>
                </a:lnTo>
                <a:lnTo>
                  <a:pt x="758" y="2"/>
                </a:lnTo>
                <a:lnTo>
                  <a:pt x="748" y="5"/>
                </a:lnTo>
                <a:lnTo>
                  <a:pt x="736" y="10"/>
                </a:lnTo>
                <a:lnTo>
                  <a:pt x="726" y="14"/>
                </a:lnTo>
                <a:lnTo>
                  <a:pt x="715" y="20"/>
                </a:lnTo>
                <a:lnTo>
                  <a:pt x="707" y="28"/>
                </a:lnTo>
                <a:lnTo>
                  <a:pt x="698" y="35"/>
                </a:lnTo>
                <a:lnTo>
                  <a:pt x="690" y="44"/>
                </a:lnTo>
                <a:lnTo>
                  <a:pt x="683" y="52"/>
                </a:lnTo>
                <a:lnTo>
                  <a:pt x="677" y="63"/>
                </a:lnTo>
                <a:lnTo>
                  <a:pt x="673" y="74"/>
                </a:lnTo>
                <a:lnTo>
                  <a:pt x="668" y="85"/>
                </a:lnTo>
                <a:lnTo>
                  <a:pt x="665" y="96"/>
                </a:lnTo>
                <a:lnTo>
                  <a:pt x="663" y="108"/>
                </a:lnTo>
                <a:lnTo>
                  <a:pt x="663" y="120"/>
                </a:lnTo>
                <a:lnTo>
                  <a:pt x="663" y="129"/>
                </a:lnTo>
                <a:lnTo>
                  <a:pt x="664" y="138"/>
                </a:lnTo>
                <a:lnTo>
                  <a:pt x="665" y="146"/>
                </a:lnTo>
                <a:lnTo>
                  <a:pt x="667" y="154"/>
                </a:lnTo>
                <a:lnTo>
                  <a:pt x="670" y="163"/>
                </a:lnTo>
                <a:lnTo>
                  <a:pt x="674" y="170"/>
                </a:lnTo>
                <a:lnTo>
                  <a:pt x="678" y="178"/>
                </a:lnTo>
                <a:lnTo>
                  <a:pt x="682" y="185"/>
                </a:lnTo>
                <a:lnTo>
                  <a:pt x="686" y="192"/>
                </a:lnTo>
                <a:lnTo>
                  <a:pt x="692" y="198"/>
                </a:lnTo>
                <a:lnTo>
                  <a:pt x="697" y="205"/>
                </a:lnTo>
                <a:lnTo>
                  <a:pt x="704" y="210"/>
                </a:lnTo>
                <a:lnTo>
                  <a:pt x="710" y="215"/>
                </a:lnTo>
                <a:lnTo>
                  <a:pt x="717" y="221"/>
                </a:lnTo>
                <a:lnTo>
                  <a:pt x="724" y="225"/>
                </a:lnTo>
                <a:lnTo>
                  <a:pt x="730" y="228"/>
                </a:lnTo>
                <a:lnTo>
                  <a:pt x="656" y="454"/>
                </a:lnTo>
                <a:lnTo>
                  <a:pt x="645" y="451"/>
                </a:lnTo>
                <a:lnTo>
                  <a:pt x="633" y="451"/>
                </a:lnTo>
                <a:lnTo>
                  <a:pt x="619" y="453"/>
                </a:lnTo>
                <a:lnTo>
                  <a:pt x="607" y="455"/>
                </a:lnTo>
                <a:lnTo>
                  <a:pt x="594" y="458"/>
                </a:lnTo>
                <a:lnTo>
                  <a:pt x="584" y="462"/>
                </a:lnTo>
                <a:lnTo>
                  <a:pt x="572" y="468"/>
                </a:lnTo>
                <a:lnTo>
                  <a:pt x="562" y="475"/>
                </a:lnTo>
                <a:lnTo>
                  <a:pt x="552" y="483"/>
                </a:lnTo>
                <a:lnTo>
                  <a:pt x="544" y="491"/>
                </a:lnTo>
                <a:lnTo>
                  <a:pt x="438" y="417"/>
                </a:lnTo>
                <a:lnTo>
                  <a:pt x="444" y="404"/>
                </a:lnTo>
                <a:lnTo>
                  <a:pt x="448" y="390"/>
                </a:lnTo>
                <a:lnTo>
                  <a:pt x="451" y="376"/>
                </a:lnTo>
                <a:lnTo>
                  <a:pt x="452" y="361"/>
                </a:lnTo>
                <a:lnTo>
                  <a:pt x="452" y="348"/>
                </a:lnTo>
                <a:lnTo>
                  <a:pt x="449" y="337"/>
                </a:lnTo>
                <a:lnTo>
                  <a:pt x="446" y="325"/>
                </a:lnTo>
                <a:lnTo>
                  <a:pt x="442" y="314"/>
                </a:lnTo>
                <a:lnTo>
                  <a:pt x="438" y="303"/>
                </a:lnTo>
                <a:lnTo>
                  <a:pt x="431" y="294"/>
                </a:lnTo>
                <a:lnTo>
                  <a:pt x="425" y="284"/>
                </a:lnTo>
                <a:lnTo>
                  <a:pt x="416" y="276"/>
                </a:lnTo>
                <a:lnTo>
                  <a:pt x="408" y="268"/>
                </a:lnTo>
                <a:lnTo>
                  <a:pt x="399" y="262"/>
                </a:lnTo>
                <a:lnTo>
                  <a:pt x="388" y="255"/>
                </a:lnTo>
                <a:lnTo>
                  <a:pt x="379" y="250"/>
                </a:lnTo>
                <a:lnTo>
                  <a:pt x="367" y="247"/>
                </a:lnTo>
                <a:lnTo>
                  <a:pt x="356" y="243"/>
                </a:lnTo>
                <a:lnTo>
                  <a:pt x="343" y="241"/>
                </a:lnTo>
                <a:lnTo>
                  <a:pt x="331" y="240"/>
                </a:lnTo>
                <a:lnTo>
                  <a:pt x="320" y="241"/>
                </a:lnTo>
                <a:lnTo>
                  <a:pt x="307" y="243"/>
                </a:lnTo>
                <a:lnTo>
                  <a:pt x="296" y="247"/>
                </a:lnTo>
                <a:lnTo>
                  <a:pt x="284" y="250"/>
                </a:lnTo>
                <a:lnTo>
                  <a:pt x="275" y="255"/>
                </a:lnTo>
                <a:lnTo>
                  <a:pt x="264" y="262"/>
                </a:lnTo>
                <a:lnTo>
                  <a:pt x="255" y="268"/>
                </a:lnTo>
                <a:lnTo>
                  <a:pt x="247" y="276"/>
                </a:lnTo>
                <a:lnTo>
                  <a:pt x="238" y="284"/>
                </a:lnTo>
                <a:lnTo>
                  <a:pt x="232" y="294"/>
                </a:lnTo>
                <a:lnTo>
                  <a:pt x="225" y="303"/>
                </a:lnTo>
                <a:lnTo>
                  <a:pt x="221" y="314"/>
                </a:lnTo>
                <a:lnTo>
                  <a:pt x="217" y="325"/>
                </a:lnTo>
                <a:lnTo>
                  <a:pt x="214" y="337"/>
                </a:lnTo>
                <a:lnTo>
                  <a:pt x="211" y="348"/>
                </a:lnTo>
                <a:lnTo>
                  <a:pt x="211" y="361"/>
                </a:lnTo>
                <a:lnTo>
                  <a:pt x="212" y="376"/>
                </a:lnTo>
                <a:lnTo>
                  <a:pt x="215" y="391"/>
                </a:lnTo>
                <a:lnTo>
                  <a:pt x="220" y="405"/>
                </a:lnTo>
                <a:lnTo>
                  <a:pt x="225" y="418"/>
                </a:lnTo>
                <a:lnTo>
                  <a:pt x="234" y="431"/>
                </a:lnTo>
                <a:lnTo>
                  <a:pt x="242" y="442"/>
                </a:lnTo>
                <a:lnTo>
                  <a:pt x="253" y="453"/>
                </a:lnTo>
                <a:lnTo>
                  <a:pt x="265" y="461"/>
                </a:lnTo>
                <a:lnTo>
                  <a:pt x="161" y="669"/>
                </a:lnTo>
                <a:lnTo>
                  <a:pt x="151" y="666"/>
                </a:lnTo>
                <a:lnTo>
                  <a:pt x="142" y="664"/>
                </a:lnTo>
                <a:lnTo>
                  <a:pt x="131" y="663"/>
                </a:lnTo>
                <a:lnTo>
                  <a:pt x="120" y="662"/>
                </a:lnTo>
                <a:lnTo>
                  <a:pt x="108" y="663"/>
                </a:lnTo>
                <a:lnTo>
                  <a:pt x="97" y="665"/>
                </a:lnTo>
                <a:lnTo>
                  <a:pt x="85" y="667"/>
                </a:lnTo>
                <a:lnTo>
                  <a:pt x="74" y="671"/>
                </a:lnTo>
                <a:lnTo>
                  <a:pt x="63" y="677"/>
                </a:lnTo>
                <a:lnTo>
                  <a:pt x="54" y="683"/>
                </a:lnTo>
                <a:lnTo>
                  <a:pt x="44" y="690"/>
                </a:lnTo>
                <a:lnTo>
                  <a:pt x="35" y="697"/>
                </a:lnTo>
                <a:lnTo>
                  <a:pt x="28" y="706"/>
                </a:lnTo>
                <a:lnTo>
                  <a:pt x="20" y="715"/>
                </a:lnTo>
                <a:lnTo>
                  <a:pt x="15" y="725"/>
                </a:lnTo>
                <a:lnTo>
                  <a:pt x="10" y="736"/>
                </a:lnTo>
                <a:lnTo>
                  <a:pt x="5" y="746"/>
                </a:lnTo>
                <a:lnTo>
                  <a:pt x="2" y="758"/>
                </a:lnTo>
                <a:lnTo>
                  <a:pt x="1" y="770"/>
                </a:lnTo>
                <a:lnTo>
                  <a:pt x="0" y="783"/>
                </a:lnTo>
                <a:lnTo>
                  <a:pt x="1" y="795"/>
                </a:lnTo>
                <a:lnTo>
                  <a:pt x="2" y="806"/>
                </a:lnTo>
                <a:lnTo>
                  <a:pt x="5" y="818"/>
                </a:lnTo>
                <a:lnTo>
                  <a:pt x="10" y="829"/>
                </a:lnTo>
                <a:lnTo>
                  <a:pt x="15" y="840"/>
                </a:lnTo>
                <a:lnTo>
                  <a:pt x="20" y="849"/>
                </a:lnTo>
                <a:lnTo>
                  <a:pt x="28" y="859"/>
                </a:lnTo>
                <a:lnTo>
                  <a:pt x="35" y="868"/>
                </a:lnTo>
                <a:lnTo>
                  <a:pt x="44" y="875"/>
                </a:lnTo>
                <a:lnTo>
                  <a:pt x="54" y="883"/>
                </a:lnTo>
                <a:lnTo>
                  <a:pt x="63" y="888"/>
                </a:lnTo>
                <a:lnTo>
                  <a:pt x="74" y="893"/>
                </a:lnTo>
                <a:lnTo>
                  <a:pt x="85" y="898"/>
                </a:lnTo>
                <a:lnTo>
                  <a:pt x="97" y="901"/>
                </a:lnTo>
                <a:lnTo>
                  <a:pt x="108" y="902"/>
                </a:lnTo>
                <a:lnTo>
                  <a:pt x="120" y="903"/>
                </a:lnTo>
                <a:lnTo>
                  <a:pt x="133" y="902"/>
                </a:lnTo>
                <a:lnTo>
                  <a:pt x="145" y="901"/>
                </a:lnTo>
                <a:lnTo>
                  <a:pt x="157" y="898"/>
                </a:lnTo>
                <a:lnTo>
                  <a:pt x="167" y="893"/>
                </a:lnTo>
                <a:lnTo>
                  <a:pt x="178" y="888"/>
                </a:lnTo>
                <a:lnTo>
                  <a:pt x="188" y="883"/>
                </a:lnTo>
                <a:lnTo>
                  <a:pt x="197" y="875"/>
                </a:lnTo>
                <a:lnTo>
                  <a:pt x="206" y="868"/>
                </a:lnTo>
                <a:lnTo>
                  <a:pt x="214" y="859"/>
                </a:lnTo>
                <a:lnTo>
                  <a:pt x="221" y="849"/>
                </a:lnTo>
                <a:lnTo>
                  <a:pt x="226" y="840"/>
                </a:lnTo>
                <a:lnTo>
                  <a:pt x="232" y="829"/>
                </a:lnTo>
                <a:lnTo>
                  <a:pt x="236" y="818"/>
                </a:lnTo>
                <a:lnTo>
                  <a:pt x="238" y="806"/>
                </a:lnTo>
                <a:lnTo>
                  <a:pt x="240" y="795"/>
                </a:lnTo>
                <a:lnTo>
                  <a:pt x="241" y="783"/>
                </a:lnTo>
                <a:lnTo>
                  <a:pt x="240" y="767"/>
                </a:lnTo>
                <a:lnTo>
                  <a:pt x="237" y="753"/>
                </a:lnTo>
                <a:lnTo>
                  <a:pt x="233" y="738"/>
                </a:lnTo>
                <a:lnTo>
                  <a:pt x="226" y="725"/>
                </a:lnTo>
                <a:lnTo>
                  <a:pt x="219" y="713"/>
                </a:lnTo>
                <a:lnTo>
                  <a:pt x="209" y="701"/>
                </a:lnTo>
                <a:lnTo>
                  <a:pt x="200" y="692"/>
                </a:lnTo>
                <a:lnTo>
                  <a:pt x="188" y="682"/>
                </a:lnTo>
                <a:lnTo>
                  <a:pt x="292" y="475"/>
                </a:lnTo>
                <a:lnTo>
                  <a:pt x="301" y="477"/>
                </a:lnTo>
                <a:lnTo>
                  <a:pt x="311" y="479"/>
                </a:lnTo>
                <a:lnTo>
                  <a:pt x="321" y="481"/>
                </a:lnTo>
                <a:lnTo>
                  <a:pt x="331" y="481"/>
                </a:lnTo>
                <a:lnTo>
                  <a:pt x="344" y="480"/>
                </a:lnTo>
                <a:lnTo>
                  <a:pt x="357" y="478"/>
                </a:lnTo>
                <a:lnTo>
                  <a:pt x="369" y="475"/>
                </a:lnTo>
                <a:lnTo>
                  <a:pt x="381" y="471"/>
                </a:lnTo>
                <a:lnTo>
                  <a:pt x="392" y="465"/>
                </a:lnTo>
                <a:lnTo>
                  <a:pt x="402" y="458"/>
                </a:lnTo>
                <a:lnTo>
                  <a:pt x="412" y="450"/>
                </a:lnTo>
                <a:lnTo>
                  <a:pt x="421" y="442"/>
                </a:lnTo>
                <a:lnTo>
                  <a:pt x="526" y="516"/>
                </a:lnTo>
                <a:lnTo>
                  <a:pt x="520" y="529"/>
                </a:lnTo>
                <a:lnTo>
                  <a:pt x="516" y="543"/>
                </a:lnTo>
                <a:lnTo>
                  <a:pt x="513" y="557"/>
                </a:lnTo>
                <a:lnTo>
                  <a:pt x="512" y="572"/>
                </a:lnTo>
                <a:lnTo>
                  <a:pt x="513" y="584"/>
                </a:lnTo>
                <a:lnTo>
                  <a:pt x="515" y="596"/>
                </a:lnTo>
                <a:lnTo>
                  <a:pt x="517" y="608"/>
                </a:lnTo>
                <a:lnTo>
                  <a:pt x="521" y="619"/>
                </a:lnTo>
                <a:lnTo>
                  <a:pt x="527" y="629"/>
                </a:lnTo>
                <a:lnTo>
                  <a:pt x="533" y="639"/>
                </a:lnTo>
                <a:lnTo>
                  <a:pt x="540" y="649"/>
                </a:lnTo>
                <a:lnTo>
                  <a:pt x="547" y="657"/>
                </a:lnTo>
                <a:lnTo>
                  <a:pt x="556" y="665"/>
                </a:lnTo>
                <a:lnTo>
                  <a:pt x="565" y="671"/>
                </a:lnTo>
                <a:lnTo>
                  <a:pt x="575" y="678"/>
                </a:lnTo>
                <a:lnTo>
                  <a:pt x="586" y="683"/>
                </a:lnTo>
                <a:lnTo>
                  <a:pt x="596" y="686"/>
                </a:lnTo>
                <a:lnTo>
                  <a:pt x="608" y="690"/>
                </a:lnTo>
                <a:lnTo>
                  <a:pt x="620" y="692"/>
                </a:lnTo>
                <a:lnTo>
                  <a:pt x="633" y="693"/>
                </a:lnTo>
                <a:lnTo>
                  <a:pt x="645" y="692"/>
                </a:lnTo>
                <a:lnTo>
                  <a:pt x="656" y="690"/>
                </a:lnTo>
                <a:lnTo>
                  <a:pt x="668" y="686"/>
                </a:lnTo>
                <a:lnTo>
                  <a:pt x="679" y="683"/>
                </a:lnTo>
                <a:lnTo>
                  <a:pt x="690" y="678"/>
                </a:lnTo>
                <a:lnTo>
                  <a:pt x="699" y="671"/>
                </a:lnTo>
                <a:lnTo>
                  <a:pt x="709" y="665"/>
                </a:lnTo>
                <a:lnTo>
                  <a:pt x="718" y="657"/>
                </a:lnTo>
                <a:lnTo>
                  <a:pt x="725" y="649"/>
                </a:lnTo>
                <a:lnTo>
                  <a:pt x="733" y="639"/>
                </a:lnTo>
                <a:lnTo>
                  <a:pt x="738" y="629"/>
                </a:lnTo>
                <a:lnTo>
                  <a:pt x="743" y="619"/>
                </a:lnTo>
                <a:lnTo>
                  <a:pt x="748" y="608"/>
                </a:lnTo>
                <a:lnTo>
                  <a:pt x="751" y="596"/>
                </a:lnTo>
                <a:lnTo>
                  <a:pt x="752" y="584"/>
                </a:lnTo>
                <a:lnTo>
                  <a:pt x="753" y="572"/>
                </a:lnTo>
                <a:lnTo>
                  <a:pt x="753" y="563"/>
                </a:lnTo>
                <a:lnTo>
                  <a:pt x="752" y="554"/>
                </a:lnTo>
                <a:lnTo>
                  <a:pt x="750" y="546"/>
                </a:lnTo>
                <a:lnTo>
                  <a:pt x="748" y="537"/>
                </a:lnTo>
                <a:lnTo>
                  <a:pt x="745" y="530"/>
                </a:lnTo>
                <a:lnTo>
                  <a:pt x="742" y="521"/>
                </a:lnTo>
                <a:lnTo>
                  <a:pt x="738" y="514"/>
                </a:lnTo>
                <a:lnTo>
                  <a:pt x="734" y="507"/>
                </a:lnTo>
                <a:lnTo>
                  <a:pt x="729" y="500"/>
                </a:lnTo>
                <a:lnTo>
                  <a:pt x="724" y="493"/>
                </a:lnTo>
                <a:lnTo>
                  <a:pt x="719" y="488"/>
                </a:lnTo>
                <a:lnTo>
                  <a:pt x="712" y="481"/>
                </a:lnTo>
                <a:lnTo>
                  <a:pt x="706" y="476"/>
                </a:lnTo>
                <a:lnTo>
                  <a:pt x="699" y="472"/>
                </a:lnTo>
                <a:lnTo>
                  <a:pt x="692" y="468"/>
                </a:lnTo>
                <a:lnTo>
                  <a:pt x="684" y="463"/>
                </a:lnTo>
                <a:lnTo>
                  <a:pt x="759" y="238"/>
                </a:lnTo>
                <a:lnTo>
                  <a:pt x="771" y="240"/>
                </a:lnTo>
                <a:lnTo>
                  <a:pt x="783" y="240"/>
                </a:lnTo>
                <a:lnTo>
                  <a:pt x="795" y="240"/>
                </a:lnTo>
                <a:lnTo>
                  <a:pt x="808" y="238"/>
                </a:lnTo>
                <a:lnTo>
                  <a:pt x="818" y="235"/>
                </a:lnTo>
                <a:lnTo>
                  <a:pt x="830" y="232"/>
                </a:lnTo>
                <a:lnTo>
                  <a:pt x="841" y="226"/>
                </a:lnTo>
                <a:lnTo>
                  <a:pt x="851" y="220"/>
                </a:lnTo>
                <a:lnTo>
                  <a:pt x="859" y="213"/>
                </a:lnTo>
                <a:lnTo>
                  <a:pt x="868" y="206"/>
                </a:lnTo>
                <a:lnTo>
                  <a:pt x="876" y="197"/>
                </a:lnTo>
                <a:lnTo>
                  <a:pt x="883" y="188"/>
                </a:lnTo>
                <a:lnTo>
                  <a:pt x="889" y="178"/>
                </a:lnTo>
                <a:lnTo>
                  <a:pt x="893" y="167"/>
                </a:lnTo>
                <a:lnTo>
                  <a:pt x="898" y="156"/>
                </a:lnTo>
                <a:lnTo>
                  <a:pt x="901" y="145"/>
                </a:lnTo>
                <a:lnTo>
                  <a:pt x="903" y="133"/>
                </a:lnTo>
                <a:lnTo>
                  <a:pt x="903" y="120"/>
                </a:lnTo>
                <a:lnTo>
                  <a:pt x="903" y="108"/>
                </a:lnTo>
                <a:lnTo>
                  <a:pt x="901" y="96"/>
                </a:lnTo>
                <a:lnTo>
                  <a:pt x="898" y="85"/>
                </a:lnTo>
                <a:lnTo>
                  <a:pt x="893" y="74"/>
                </a:lnTo>
                <a:lnTo>
                  <a:pt x="889" y="63"/>
                </a:lnTo>
                <a:lnTo>
                  <a:pt x="883" y="52"/>
                </a:lnTo>
                <a:lnTo>
                  <a:pt x="876" y="44"/>
                </a:lnTo>
                <a:lnTo>
                  <a:pt x="868" y="35"/>
                </a:lnTo>
                <a:lnTo>
                  <a:pt x="859" y="28"/>
                </a:lnTo>
                <a:lnTo>
                  <a:pt x="851" y="20"/>
                </a:lnTo>
                <a:lnTo>
                  <a:pt x="841" y="14"/>
                </a:lnTo>
                <a:lnTo>
                  <a:pt x="830" y="10"/>
                </a:lnTo>
                <a:lnTo>
                  <a:pt x="818" y="5"/>
                </a:lnTo>
                <a:lnTo>
                  <a:pt x="808" y="2"/>
                </a:lnTo>
                <a:lnTo>
                  <a:pt x="795" y="0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Round Same Side Corner Rectangle 59"/>
          <p:cNvSpPr/>
          <p:nvPr/>
        </p:nvSpPr>
        <p:spPr>
          <a:xfrm>
            <a:off x="5725784" y="2232453"/>
            <a:ext cx="738782" cy="192195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8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965708" y="3635278"/>
            <a:ext cx="258938" cy="258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5234117" y="4749530"/>
            <a:ext cx="1722120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5962621" y="4366970"/>
            <a:ext cx="265113" cy="228600"/>
            <a:chOff x="8763000" y="873125"/>
            <a:chExt cx="265113" cy="228600"/>
          </a:xfrm>
          <a:solidFill>
            <a:schemeClr val="bg1"/>
          </a:solidFill>
        </p:grpSpPr>
        <p:sp>
          <p:nvSpPr>
            <p:cNvPr id="80" name="Freeform 4348"/>
            <p:cNvSpPr>
              <a:spLocks/>
            </p:cNvSpPr>
            <p:nvPr/>
          </p:nvSpPr>
          <p:spPr bwMode="auto">
            <a:xfrm>
              <a:off x="8763000" y="996950"/>
              <a:ext cx="265113" cy="104775"/>
            </a:xfrm>
            <a:custGeom>
              <a:avLst/>
              <a:gdLst>
                <a:gd name="T0" fmla="*/ 479 w 837"/>
                <a:gd name="T1" fmla="*/ 74 h 329"/>
                <a:gd name="T2" fmla="*/ 478 w 837"/>
                <a:gd name="T3" fmla="*/ 78 h 329"/>
                <a:gd name="T4" fmla="*/ 478 w 837"/>
                <a:gd name="T5" fmla="*/ 81 h 329"/>
                <a:gd name="T6" fmla="*/ 475 w 837"/>
                <a:gd name="T7" fmla="*/ 83 h 329"/>
                <a:gd name="T8" fmla="*/ 474 w 837"/>
                <a:gd name="T9" fmla="*/ 85 h 329"/>
                <a:gd name="T10" fmla="*/ 472 w 837"/>
                <a:gd name="T11" fmla="*/ 87 h 329"/>
                <a:gd name="T12" fmla="*/ 469 w 837"/>
                <a:gd name="T13" fmla="*/ 88 h 329"/>
                <a:gd name="T14" fmla="*/ 467 w 837"/>
                <a:gd name="T15" fmla="*/ 89 h 329"/>
                <a:gd name="T16" fmla="*/ 464 w 837"/>
                <a:gd name="T17" fmla="*/ 89 h 329"/>
                <a:gd name="T18" fmla="*/ 344 w 837"/>
                <a:gd name="T19" fmla="*/ 89 h 329"/>
                <a:gd name="T20" fmla="*/ 341 w 837"/>
                <a:gd name="T21" fmla="*/ 89 h 329"/>
                <a:gd name="T22" fmla="*/ 338 w 837"/>
                <a:gd name="T23" fmla="*/ 88 h 329"/>
                <a:gd name="T24" fmla="*/ 335 w 837"/>
                <a:gd name="T25" fmla="*/ 87 h 329"/>
                <a:gd name="T26" fmla="*/ 333 w 837"/>
                <a:gd name="T27" fmla="*/ 85 h 329"/>
                <a:gd name="T28" fmla="*/ 331 w 837"/>
                <a:gd name="T29" fmla="*/ 83 h 329"/>
                <a:gd name="T30" fmla="*/ 330 w 837"/>
                <a:gd name="T31" fmla="*/ 81 h 329"/>
                <a:gd name="T32" fmla="*/ 329 w 837"/>
                <a:gd name="T33" fmla="*/ 78 h 329"/>
                <a:gd name="T34" fmla="*/ 329 w 837"/>
                <a:gd name="T35" fmla="*/ 74 h 329"/>
                <a:gd name="T36" fmla="*/ 329 w 837"/>
                <a:gd name="T37" fmla="*/ 0 h 329"/>
                <a:gd name="T38" fmla="*/ 0 w 837"/>
                <a:gd name="T39" fmla="*/ 0 h 329"/>
                <a:gd name="T40" fmla="*/ 0 w 837"/>
                <a:gd name="T41" fmla="*/ 314 h 329"/>
                <a:gd name="T42" fmla="*/ 0 w 837"/>
                <a:gd name="T43" fmla="*/ 317 h 329"/>
                <a:gd name="T44" fmla="*/ 1 w 837"/>
                <a:gd name="T45" fmla="*/ 319 h 329"/>
                <a:gd name="T46" fmla="*/ 2 w 837"/>
                <a:gd name="T47" fmla="*/ 323 h 329"/>
                <a:gd name="T48" fmla="*/ 5 w 837"/>
                <a:gd name="T49" fmla="*/ 325 h 329"/>
                <a:gd name="T50" fmla="*/ 7 w 837"/>
                <a:gd name="T51" fmla="*/ 326 h 329"/>
                <a:gd name="T52" fmla="*/ 9 w 837"/>
                <a:gd name="T53" fmla="*/ 328 h 329"/>
                <a:gd name="T54" fmla="*/ 12 w 837"/>
                <a:gd name="T55" fmla="*/ 328 h 329"/>
                <a:gd name="T56" fmla="*/ 14 w 837"/>
                <a:gd name="T57" fmla="*/ 329 h 329"/>
                <a:gd name="T58" fmla="*/ 822 w 837"/>
                <a:gd name="T59" fmla="*/ 329 h 329"/>
                <a:gd name="T60" fmla="*/ 825 w 837"/>
                <a:gd name="T61" fmla="*/ 328 h 329"/>
                <a:gd name="T62" fmla="*/ 828 w 837"/>
                <a:gd name="T63" fmla="*/ 328 h 329"/>
                <a:gd name="T64" fmla="*/ 831 w 837"/>
                <a:gd name="T65" fmla="*/ 326 h 329"/>
                <a:gd name="T66" fmla="*/ 833 w 837"/>
                <a:gd name="T67" fmla="*/ 325 h 329"/>
                <a:gd name="T68" fmla="*/ 835 w 837"/>
                <a:gd name="T69" fmla="*/ 323 h 329"/>
                <a:gd name="T70" fmla="*/ 836 w 837"/>
                <a:gd name="T71" fmla="*/ 319 h 329"/>
                <a:gd name="T72" fmla="*/ 837 w 837"/>
                <a:gd name="T73" fmla="*/ 317 h 329"/>
                <a:gd name="T74" fmla="*/ 837 w 837"/>
                <a:gd name="T75" fmla="*/ 314 h 329"/>
                <a:gd name="T76" fmla="*/ 837 w 837"/>
                <a:gd name="T77" fmla="*/ 0 h 329"/>
                <a:gd name="T78" fmla="*/ 479 w 837"/>
                <a:gd name="T79" fmla="*/ 0 h 329"/>
                <a:gd name="T80" fmla="*/ 479 w 837"/>
                <a:gd name="T81" fmla="*/ 7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7" h="329">
                  <a:moveTo>
                    <a:pt x="479" y="74"/>
                  </a:moveTo>
                  <a:lnTo>
                    <a:pt x="478" y="78"/>
                  </a:lnTo>
                  <a:lnTo>
                    <a:pt x="478" y="81"/>
                  </a:lnTo>
                  <a:lnTo>
                    <a:pt x="475" y="83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69" y="88"/>
                  </a:lnTo>
                  <a:lnTo>
                    <a:pt x="467" y="89"/>
                  </a:lnTo>
                  <a:lnTo>
                    <a:pt x="464" y="89"/>
                  </a:lnTo>
                  <a:lnTo>
                    <a:pt x="344" y="89"/>
                  </a:lnTo>
                  <a:lnTo>
                    <a:pt x="341" y="89"/>
                  </a:lnTo>
                  <a:lnTo>
                    <a:pt x="338" y="88"/>
                  </a:lnTo>
                  <a:lnTo>
                    <a:pt x="335" y="87"/>
                  </a:lnTo>
                  <a:lnTo>
                    <a:pt x="333" y="85"/>
                  </a:lnTo>
                  <a:lnTo>
                    <a:pt x="331" y="83"/>
                  </a:lnTo>
                  <a:lnTo>
                    <a:pt x="330" y="81"/>
                  </a:lnTo>
                  <a:lnTo>
                    <a:pt x="329" y="78"/>
                  </a:lnTo>
                  <a:lnTo>
                    <a:pt x="329" y="74"/>
                  </a:lnTo>
                  <a:lnTo>
                    <a:pt x="329" y="0"/>
                  </a:lnTo>
                  <a:lnTo>
                    <a:pt x="0" y="0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1" y="319"/>
                  </a:lnTo>
                  <a:lnTo>
                    <a:pt x="2" y="323"/>
                  </a:lnTo>
                  <a:lnTo>
                    <a:pt x="5" y="325"/>
                  </a:lnTo>
                  <a:lnTo>
                    <a:pt x="7" y="326"/>
                  </a:lnTo>
                  <a:lnTo>
                    <a:pt x="9" y="328"/>
                  </a:lnTo>
                  <a:lnTo>
                    <a:pt x="12" y="328"/>
                  </a:lnTo>
                  <a:lnTo>
                    <a:pt x="14" y="329"/>
                  </a:lnTo>
                  <a:lnTo>
                    <a:pt x="822" y="329"/>
                  </a:lnTo>
                  <a:lnTo>
                    <a:pt x="825" y="328"/>
                  </a:lnTo>
                  <a:lnTo>
                    <a:pt x="828" y="328"/>
                  </a:lnTo>
                  <a:lnTo>
                    <a:pt x="831" y="326"/>
                  </a:lnTo>
                  <a:lnTo>
                    <a:pt x="833" y="325"/>
                  </a:lnTo>
                  <a:lnTo>
                    <a:pt x="835" y="323"/>
                  </a:lnTo>
                  <a:lnTo>
                    <a:pt x="836" y="319"/>
                  </a:lnTo>
                  <a:lnTo>
                    <a:pt x="837" y="317"/>
                  </a:lnTo>
                  <a:lnTo>
                    <a:pt x="837" y="314"/>
                  </a:lnTo>
                  <a:lnTo>
                    <a:pt x="837" y="0"/>
                  </a:lnTo>
                  <a:lnTo>
                    <a:pt x="479" y="0"/>
                  </a:lnTo>
                  <a:lnTo>
                    <a:pt x="479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349"/>
            <p:cNvSpPr>
              <a:spLocks noEditPoints="1"/>
            </p:cNvSpPr>
            <p:nvPr/>
          </p:nvSpPr>
          <p:spPr bwMode="auto">
            <a:xfrm>
              <a:off x="8763000" y="873125"/>
              <a:ext cx="265113" cy="114300"/>
            </a:xfrm>
            <a:custGeom>
              <a:avLst/>
              <a:gdLst>
                <a:gd name="T0" fmla="*/ 272 w 837"/>
                <a:gd name="T1" fmla="*/ 137 h 359"/>
                <a:gd name="T2" fmla="*/ 278 w 837"/>
                <a:gd name="T3" fmla="*/ 114 h 359"/>
                <a:gd name="T4" fmla="*/ 290 w 837"/>
                <a:gd name="T5" fmla="*/ 92 h 359"/>
                <a:gd name="T6" fmla="*/ 304 w 837"/>
                <a:gd name="T7" fmla="*/ 73 h 359"/>
                <a:gd name="T8" fmla="*/ 322 w 837"/>
                <a:gd name="T9" fmla="*/ 57 h 359"/>
                <a:gd name="T10" fmla="*/ 343 w 837"/>
                <a:gd name="T11" fmla="*/ 44 h 359"/>
                <a:gd name="T12" fmla="*/ 365 w 837"/>
                <a:gd name="T13" fmla="*/ 36 h 359"/>
                <a:gd name="T14" fmla="*/ 391 w 837"/>
                <a:gd name="T15" fmla="*/ 30 h 359"/>
                <a:gd name="T16" fmla="*/ 417 w 837"/>
                <a:gd name="T17" fmla="*/ 30 h 359"/>
                <a:gd name="T18" fmla="*/ 441 w 837"/>
                <a:gd name="T19" fmla="*/ 36 h 359"/>
                <a:gd name="T20" fmla="*/ 465 w 837"/>
                <a:gd name="T21" fmla="*/ 44 h 359"/>
                <a:gd name="T22" fmla="*/ 485 w 837"/>
                <a:gd name="T23" fmla="*/ 57 h 359"/>
                <a:gd name="T24" fmla="*/ 502 w 837"/>
                <a:gd name="T25" fmla="*/ 73 h 359"/>
                <a:gd name="T26" fmla="*/ 517 w 837"/>
                <a:gd name="T27" fmla="*/ 92 h 359"/>
                <a:gd name="T28" fmla="*/ 528 w 837"/>
                <a:gd name="T29" fmla="*/ 114 h 359"/>
                <a:gd name="T30" fmla="*/ 535 w 837"/>
                <a:gd name="T31" fmla="*/ 137 h 359"/>
                <a:gd name="T32" fmla="*/ 270 w 837"/>
                <a:gd name="T33" fmla="*/ 149 h 359"/>
                <a:gd name="T34" fmla="*/ 567 w 837"/>
                <a:gd name="T35" fmla="*/ 149 h 359"/>
                <a:gd name="T36" fmla="*/ 562 w 837"/>
                <a:gd name="T37" fmla="*/ 119 h 359"/>
                <a:gd name="T38" fmla="*/ 551 w 837"/>
                <a:gd name="T39" fmla="*/ 91 h 359"/>
                <a:gd name="T40" fmla="*/ 535 w 837"/>
                <a:gd name="T41" fmla="*/ 65 h 359"/>
                <a:gd name="T42" fmla="*/ 515 w 837"/>
                <a:gd name="T43" fmla="*/ 43 h 359"/>
                <a:gd name="T44" fmla="*/ 491 w 837"/>
                <a:gd name="T45" fmla="*/ 25 h 359"/>
                <a:gd name="T46" fmla="*/ 465 w 837"/>
                <a:gd name="T47" fmla="*/ 11 h 359"/>
                <a:gd name="T48" fmla="*/ 436 w 837"/>
                <a:gd name="T49" fmla="*/ 2 h 359"/>
                <a:gd name="T50" fmla="*/ 404 w 837"/>
                <a:gd name="T51" fmla="*/ 0 h 359"/>
                <a:gd name="T52" fmla="*/ 372 w 837"/>
                <a:gd name="T53" fmla="*/ 2 h 359"/>
                <a:gd name="T54" fmla="*/ 343 w 837"/>
                <a:gd name="T55" fmla="*/ 11 h 359"/>
                <a:gd name="T56" fmla="*/ 315 w 837"/>
                <a:gd name="T57" fmla="*/ 25 h 359"/>
                <a:gd name="T58" fmla="*/ 291 w 837"/>
                <a:gd name="T59" fmla="*/ 43 h 359"/>
                <a:gd name="T60" fmla="*/ 272 w 837"/>
                <a:gd name="T61" fmla="*/ 65 h 359"/>
                <a:gd name="T62" fmla="*/ 256 w 837"/>
                <a:gd name="T63" fmla="*/ 91 h 359"/>
                <a:gd name="T64" fmla="*/ 245 w 837"/>
                <a:gd name="T65" fmla="*/ 119 h 359"/>
                <a:gd name="T66" fmla="*/ 240 w 837"/>
                <a:gd name="T67" fmla="*/ 149 h 359"/>
                <a:gd name="T68" fmla="*/ 12 w 837"/>
                <a:gd name="T69" fmla="*/ 150 h 359"/>
                <a:gd name="T70" fmla="*/ 7 w 837"/>
                <a:gd name="T71" fmla="*/ 152 h 359"/>
                <a:gd name="T72" fmla="*/ 2 w 837"/>
                <a:gd name="T73" fmla="*/ 156 h 359"/>
                <a:gd name="T74" fmla="*/ 0 w 837"/>
                <a:gd name="T75" fmla="*/ 162 h 359"/>
                <a:gd name="T76" fmla="*/ 0 w 837"/>
                <a:gd name="T77" fmla="*/ 359 h 359"/>
                <a:gd name="T78" fmla="*/ 329 w 837"/>
                <a:gd name="T79" fmla="*/ 314 h 359"/>
                <a:gd name="T80" fmla="*/ 330 w 837"/>
                <a:gd name="T81" fmla="*/ 308 h 359"/>
                <a:gd name="T82" fmla="*/ 333 w 837"/>
                <a:gd name="T83" fmla="*/ 304 h 359"/>
                <a:gd name="T84" fmla="*/ 338 w 837"/>
                <a:gd name="T85" fmla="*/ 300 h 359"/>
                <a:gd name="T86" fmla="*/ 344 w 837"/>
                <a:gd name="T87" fmla="*/ 299 h 359"/>
                <a:gd name="T88" fmla="*/ 467 w 837"/>
                <a:gd name="T89" fmla="*/ 299 h 359"/>
                <a:gd name="T90" fmla="*/ 472 w 837"/>
                <a:gd name="T91" fmla="*/ 302 h 359"/>
                <a:gd name="T92" fmla="*/ 475 w 837"/>
                <a:gd name="T93" fmla="*/ 306 h 359"/>
                <a:gd name="T94" fmla="*/ 478 w 837"/>
                <a:gd name="T95" fmla="*/ 312 h 359"/>
                <a:gd name="T96" fmla="*/ 479 w 837"/>
                <a:gd name="T97" fmla="*/ 359 h 359"/>
                <a:gd name="T98" fmla="*/ 837 w 837"/>
                <a:gd name="T99" fmla="*/ 164 h 359"/>
                <a:gd name="T100" fmla="*/ 836 w 837"/>
                <a:gd name="T101" fmla="*/ 159 h 359"/>
                <a:gd name="T102" fmla="*/ 833 w 837"/>
                <a:gd name="T103" fmla="*/ 154 h 359"/>
                <a:gd name="T104" fmla="*/ 828 w 837"/>
                <a:gd name="T105" fmla="*/ 151 h 359"/>
                <a:gd name="T106" fmla="*/ 822 w 837"/>
                <a:gd name="T107" fmla="*/ 14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359">
                  <a:moveTo>
                    <a:pt x="270" y="149"/>
                  </a:moveTo>
                  <a:lnTo>
                    <a:pt x="272" y="137"/>
                  </a:lnTo>
                  <a:lnTo>
                    <a:pt x="274" y="125"/>
                  </a:lnTo>
                  <a:lnTo>
                    <a:pt x="278" y="114"/>
                  </a:lnTo>
                  <a:lnTo>
                    <a:pt x="284" y="102"/>
                  </a:lnTo>
                  <a:lnTo>
                    <a:pt x="290" y="92"/>
                  </a:lnTo>
                  <a:lnTo>
                    <a:pt x="297" y="82"/>
                  </a:lnTo>
                  <a:lnTo>
                    <a:pt x="304" y="73"/>
                  </a:lnTo>
                  <a:lnTo>
                    <a:pt x="313" y="64"/>
                  </a:lnTo>
                  <a:lnTo>
                    <a:pt x="322" y="57"/>
                  </a:lnTo>
                  <a:lnTo>
                    <a:pt x="332" y="49"/>
                  </a:lnTo>
                  <a:lnTo>
                    <a:pt x="343" y="44"/>
                  </a:lnTo>
                  <a:lnTo>
                    <a:pt x="354" y="39"/>
                  </a:lnTo>
                  <a:lnTo>
                    <a:pt x="365" y="36"/>
                  </a:lnTo>
                  <a:lnTo>
                    <a:pt x="378" y="32"/>
                  </a:lnTo>
                  <a:lnTo>
                    <a:pt x="391" y="30"/>
                  </a:lnTo>
                  <a:lnTo>
                    <a:pt x="404" y="30"/>
                  </a:lnTo>
                  <a:lnTo>
                    <a:pt x="417" y="30"/>
                  </a:lnTo>
                  <a:lnTo>
                    <a:pt x="429" y="32"/>
                  </a:lnTo>
                  <a:lnTo>
                    <a:pt x="441" y="36"/>
                  </a:lnTo>
                  <a:lnTo>
                    <a:pt x="453" y="39"/>
                  </a:lnTo>
                  <a:lnTo>
                    <a:pt x="465" y="44"/>
                  </a:lnTo>
                  <a:lnTo>
                    <a:pt x="475" y="49"/>
                  </a:lnTo>
                  <a:lnTo>
                    <a:pt x="485" y="57"/>
                  </a:lnTo>
                  <a:lnTo>
                    <a:pt x="495" y="64"/>
                  </a:lnTo>
                  <a:lnTo>
                    <a:pt x="502" y="73"/>
                  </a:lnTo>
                  <a:lnTo>
                    <a:pt x="511" y="82"/>
                  </a:lnTo>
                  <a:lnTo>
                    <a:pt x="517" y="92"/>
                  </a:lnTo>
                  <a:lnTo>
                    <a:pt x="524" y="102"/>
                  </a:lnTo>
                  <a:lnTo>
                    <a:pt x="528" y="114"/>
                  </a:lnTo>
                  <a:lnTo>
                    <a:pt x="532" y="125"/>
                  </a:lnTo>
                  <a:lnTo>
                    <a:pt x="535" y="137"/>
                  </a:lnTo>
                  <a:lnTo>
                    <a:pt x="537" y="149"/>
                  </a:lnTo>
                  <a:lnTo>
                    <a:pt x="270" y="149"/>
                  </a:lnTo>
                  <a:close/>
                  <a:moveTo>
                    <a:pt x="822" y="149"/>
                  </a:moveTo>
                  <a:lnTo>
                    <a:pt x="567" y="149"/>
                  </a:lnTo>
                  <a:lnTo>
                    <a:pt x="565" y="134"/>
                  </a:lnTo>
                  <a:lnTo>
                    <a:pt x="562" y="119"/>
                  </a:lnTo>
                  <a:lnTo>
                    <a:pt x="557" y="104"/>
                  </a:lnTo>
                  <a:lnTo>
                    <a:pt x="551" y="91"/>
                  </a:lnTo>
                  <a:lnTo>
                    <a:pt x="544" y="77"/>
                  </a:lnTo>
                  <a:lnTo>
                    <a:pt x="535" y="65"/>
                  </a:lnTo>
                  <a:lnTo>
                    <a:pt x="526" y="54"/>
                  </a:lnTo>
                  <a:lnTo>
                    <a:pt x="515" y="43"/>
                  </a:lnTo>
                  <a:lnTo>
                    <a:pt x="504" y="33"/>
                  </a:lnTo>
                  <a:lnTo>
                    <a:pt x="491" y="25"/>
                  </a:lnTo>
                  <a:lnTo>
                    <a:pt x="479" y="17"/>
                  </a:lnTo>
                  <a:lnTo>
                    <a:pt x="465" y="11"/>
                  </a:lnTo>
                  <a:lnTo>
                    <a:pt x="451" y="7"/>
                  </a:lnTo>
                  <a:lnTo>
                    <a:pt x="436" y="2"/>
                  </a:lnTo>
                  <a:lnTo>
                    <a:pt x="420" y="0"/>
                  </a:lnTo>
                  <a:lnTo>
                    <a:pt x="404" y="0"/>
                  </a:lnTo>
                  <a:lnTo>
                    <a:pt x="388" y="0"/>
                  </a:lnTo>
                  <a:lnTo>
                    <a:pt x="372" y="2"/>
                  </a:lnTo>
                  <a:lnTo>
                    <a:pt x="357" y="7"/>
                  </a:lnTo>
                  <a:lnTo>
                    <a:pt x="343" y="11"/>
                  </a:lnTo>
                  <a:lnTo>
                    <a:pt x="329" y="17"/>
                  </a:lnTo>
                  <a:lnTo>
                    <a:pt x="315" y="25"/>
                  </a:lnTo>
                  <a:lnTo>
                    <a:pt x="303" y="33"/>
                  </a:lnTo>
                  <a:lnTo>
                    <a:pt x="291" y="43"/>
                  </a:lnTo>
                  <a:lnTo>
                    <a:pt x="282" y="54"/>
                  </a:lnTo>
                  <a:lnTo>
                    <a:pt x="272" y="65"/>
                  </a:lnTo>
                  <a:lnTo>
                    <a:pt x="264" y="77"/>
                  </a:lnTo>
                  <a:lnTo>
                    <a:pt x="256" y="91"/>
                  </a:lnTo>
                  <a:lnTo>
                    <a:pt x="251" y="104"/>
                  </a:lnTo>
                  <a:lnTo>
                    <a:pt x="245" y="119"/>
                  </a:lnTo>
                  <a:lnTo>
                    <a:pt x="242" y="134"/>
                  </a:lnTo>
                  <a:lnTo>
                    <a:pt x="240" y="149"/>
                  </a:lnTo>
                  <a:lnTo>
                    <a:pt x="14" y="149"/>
                  </a:lnTo>
                  <a:lnTo>
                    <a:pt x="12" y="150"/>
                  </a:lnTo>
                  <a:lnTo>
                    <a:pt x="9" y="151"/>
                  </a:lnTo>
                  <a:lnTo>
                    <a:pt x="7" y="152"/>
                  </a:lnTo>
                  <a:lnTo>
                    <a:pt x="5" y="154"/>
                  </a:lnTo>
                  <a:lnTo>
                    <a:pt x="2" y="156"/>
                  </a:lnTo>
                  <a:lnTo>
                    <a:pt x="1" y="159"/>
                  </a:lnTo>
                  <a:lnTo>
                    <a:pt x="0" y="162"/>
                  </a:lnTo>
                  <a:lnTo>
                    <a:pt x="0" y="164"/>
                  </a:lnTo>
                  <a:lnTo>
                    <a:pt x="0" y="359"/>
                  </a:lnTo>
                  <a:lnTo>
                    <a:pt x="329" y="359"/>
                  </a:lnTo>
                  <a:lnTo>
                    <a:pt x="329" y="314"/>
                  </a:lnTo>
                  <a:lnTo>
                    <a:pt x="329" y="312"/>
                  </a:lnTo>
                  <a:lnTo>
                    <a:pt x="330" y="308"/>
                  </a:lnTo>
                  <a:lnTo>
                    <a:pt x="331" y="306"/>
                  </a:lnTo>
                  <a:lnTo>
                    <a:pt x="333" y="304"/>
                  </a:lnTo>
                  <a:lnTo>
                    <a:pt x="335" y="302"/>
                  </a:lnTo>
                  <a:lnTo>
                    <a:pt x="338" y="300"/>
                  </a:lnTo>
                  <a:lnTo>
                    <a:pt x="341" y="299"/>
                  </a:lnTo>
                  <a:lnTo>
                    <a:pt x="344" y="299"/>
                  </a:lnTo>
                  <a:lnTo>
                    <a:pt x="464" y="299"/>
                  </a:lnTo>
                  <a:lnTo>
                    <a:pt x="467" y="299"/>
                  </a:lnTo>
                  <a:lnTo>
                    <a:pt x="469" y="300"/>
                  </a:lnTo>
                  <a:lnTo>
                    <a:pt x="472" y="302"/>
                  </a:lnTo>
                  <a:lnTo>
                    <a:pt x="474" y="304"/>
                  </a:lnTo>
                  <a:lnTo>
                    <a:pt x="475" y="306"/>
                  </a:lnTo>
                  <a:lnTo>
                    <a:pt x="478" y="308"/>
                  </a:lnTo>
                  <a:lnTo>
                    <a:pt x="478" y="312"/>
                  </a:lnTo>
                  <a:lnTo>
                    <a:pt x="479" y="314"/>
                  </a:lnTo>
                  <a:lnTo>
                    <a:pt x="479" y="359"/>
                  </a:lnTo>
                  <a:lnTo>
                    <a:pt x="837" y="359"/>
                  </a:lnTo>
                  <a:lnTo>
                    <a:pt x="837" y="164"/>
                  </a:lnTo>
                  <a:lnTo>
                    <a:pt x="837" y="162"/>
                  </a:lnTo>
                  <a:lnTo>
                    <a:pt x="836" y="159"/>
                  </a:lnTo>
                  <a:lnTo>
                    <a:pt x="835" y="156"/>
                  </a:lnTo>
                  <a:lnTo>
                    <a:pt x="833" y="154"/>
                  </a:lnTo>
                  <a:lnTo>
                    <a:pt x="831" y="152"/>
                  </a:lnTo>
                  <a:lnTo>
                    <a:pt x="828" y="151"/>
                  </a:lnTo>
                  <a:lnTo>
                    <a:pt x="825" y="150"/>
                  </a:lnTo>
                  <a:lnTo>
                    <a:pt x="82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Round Same Side Corner Rectangle 60"/>
          <p:cNvSpPr/>
          <p:nvPr/>
        </p:nvSpPr>
        <p:spPr>
          <a:xfrm>
            <a:off x="7901675" y="2646109"/>
            <a:ext cx="738782" cy="150829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C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8141600" y="3635278"/>
            <a:ext cx="258938" cy="258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7410009" y="4749530"/>
            <a:ext cx="1722120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8128194" y="4357445"/>
            <a:ext cx="285750" cy="247650"/>
            <a:chOff x="11028363" y="5368925"/>
            <a:chExt cx="285750" cy="247650"/>
          </a:xfrm>
          <a:solidFill>
            <a:schemeClr val="bg1"/>
          </a:solidFill>
        </p:grpSpPr>
        <p:sp>
          <p:nvSpPr>
            <p:cNvPr id="83" name="Freeform 3577"/>
            <p:cNvSpPr>
              <a:spLocks/>
            </p:cNvSpPr>
            <p:nvPr/>
          </p:nvSpPr>
          <p:spPr bwMode="auto">
            <a:xfrm>
              <a:off x="11028363" y="5454650"/>
              <a:ext cx="66675" cy="114300"/>
            </a:xfrm>
            <a:custGeom>
              <a:avLst/>
              <a:gdLst>
                <a:gd name="T0" fmla="*/ 0 w 169"/>
                <a:gd name="T1" fmla="*/ 98 h 288"/>
                <a:gd name="T2" fmla="*/ 0 w 169"/>
                <a:gd name="T3" fmla="*/ 114 h 288"/>
                <a:gd name="T4" fmla="*/ 2 w 169"/>
                <a:gd name="T5" fmla="*/ 131 h 288"/>
                <a:gd name="T6" fmla="*/ 3 w 169"/>
                <a:gd name="T7" fmla="*/ 139 h 288"/>
                <a:gd name="T8" fmla="*/ 5 w 169"/>
                <a:gd name="T9" fmla="*/ 146 h 288"/>
                <a:gd name="T10" fmla="*/ 9 w 169"/>
                <a:gd name="T11" fmla="*/ 153 h 288"/>
                <a:gd name="T12" fmla="*/ 13 w 169"/>
                <a:gd name="T13" fmla="*/ 159 h 288"/>
                <a:gd name="T14" fmla="*/ 18 w 169"/>
                <a:gd name="T15" fmla="*/ 163 h 288"/>
                <a:gd name="T16" fmla="*/ 23 w 169"/>
                <a:gd name="T17" fmla="*/ 166 h 288"/>
                <a:gd name="T18" fmla="*/ 23 w 169"/>
                <a:gd name="T19" fmla="*/ 288 h 288"/>
                <a:gd name="T20" fmla="*/ 144 w 169"/>
                <a:gd name="T21" fmla="*/ 288 h 288"/>
                <a:gd name="T22" fmla="*/ 144 w 169"/>
                <a:gd name="T23" fmla="*/ 166 h 288"/>
                <a:gd name="T24" fmla="*/ 151 w 169"/>
                <a:gd name="T25" fmla="*/ 162 h 288"/>
                <a:gd name="T26" fmla="*/ 156 w 169"/>
                <a:gd name="T27" fmla="*/ 157 h 288"/>
                <a:gd name="T28" fmla="*/ 161 w 169"/>
                <a:gd name="T29" fmla="*/ 150 h 288"/>
                <a:gd name="T30" fmla="*/ 165 w 169"/>
                <a:gd name="T31" fmla="*/ 140 h 288"/>
                <a:gd name="T32" fmla="*/ 166 w 169"/>
                <a:gd name="T33" fmla="*/ 130 h 288"/>
                <a:gd name="T34" fmla="*/ 167 w 169"/>
                <a:gd name="T35" fmla="*/ 119 h 288"/>
                <a:gd name="T36" fmla="*/ 169 w 169"/>
                <a:gd name="T37" fmla="*/ 109 h 288"/>
                <a:gd name="T38" fmla="*/ 169 w 169"/>
                <a:gd name="T39" fmla="*/ 99 h 288"/>
                <a:gd name="T40" fmla="*/ 169 w 169"/>
                <a:gd name="T41" fmla="*/ 0 h 288"/>
                <a:gd name="T42" fmla="*/ 0 w 169"/>
                <a:gd name="T43" fmla="*/ 0 h 288"/>
                <a:gd name="T44" fmla="*/ 0 w 169"/>
                <a:gd name="T45" fmla="*/ 9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8">
                  <a:moveTo>
                    <a:pt x="0" y="98"/>
                  </a:moveTo>
                  <a:lnTo>
                    <a:pt x="0" y="114"/>
                  </a:lnTo>
                  <a:lnTo>
                    <a:pt x="2" y="131"/>
                  </a:lnTo>
                  <a:lnTo>
                    <a:pt x="3" y="139"/>
                  </a:lnTo>
                  <a:lnTo>
                    <a:pt x="5" y="146"/>
                  </a:lnTo>
                  <a:lnTo>
                    <a:pt x="9" y="153"/>
                  </a:lnTo>
                  <a:lnTo>
                    <a:pt x="13" y="159"/>
                  </a:lnTo>
                  <a:lnTo>
                    <a:pt x="18" y="163"/>
                  </a:lnTo>
                  <a:lnTo>
                    <a:pt x="23" y="166"/>
                  </a:lnTo>
                  <a:lnTo>
                    <a:pt x="23" y="288"/>
                  </a:lnTo>
                  <a:lnTo>
                    <a:pt x="144" y="288"/>
                  </a:lnTo>
                  <a:lnTo>
                    <a:pt x="144" y="166"/>
                  </a:lnTo>
                  <a:lnTo>
                    <a:pt x="151" y="162"/>
                  </a:lnTo>
                  <a:lnTo>
                    <a:pt x="156" y="157"/>
                  </a:lnTo>
                  <a:lnTo>
                    <a:pt x="161" y="150"/>
                  </a:lnTo>
                  <a:lnTo>
                    <a:pt x="165" y="140"/>
                  </a:lnTo>
                  <a:lnTo>
                    <a:pt x="166" y="130"/>
                  </a:lnTo>
                  <a:lnTo>
                    <a:pt x="167" y="119"/>
                  </a:lnTo>
                  <a:lnTo>
                    <a:pt x="169" y="109"/>
                  </a:lnTo>
                  <a:lnTo>
                    <a:pt x="169" y="99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578"/>
            <p:cNvSpPr>
              <a:spLocks/>
            </p:cNvSpPr>
            <p:nvPr/>
          </p:nvSpPr>
          <p:spPr bwMode="auto">
            <a:xfrm>
              <a:off x="11247438" y="5454650"/>
              <a:ext cx="66675" cy="114300"/>
            </a:xfrm>
            <a:custGeom>
              <a:avLst/>
              <a:gdLst>
                <a:gd name="T0" fmla="*/ 0 w 168"/>
                <a:gd name="T1" fmla="*/ 0 h 288"/>
                <a:gd name="T2" fmla="*/ 0 w 168"/>
                <a:gd name="T3" fmla="*/ 95 h 288"/>
                <a:gd name="T4" fmla="*/ 0 w 168"/>
                <a:gd name="T5" fmla="*/ 105 h 288"/>
                <a:gd name="T6" fmla="*/ 1 w 168"/>
                <a:gd name="T7" fmla="*/ 116 h 288"/>
                <a:gd name="T8" fmla="*/ 3 w 168"/>
                <a:gd name="T9" fmla="*/ 123 h 288"/>
                <a:gd name="T10" fmla="*/ 6 w 168"/>
                <a:gd name="T11" fmla="*/ 131 h 288"/>
                <a:gd name="T12" fmla="*/ 10 w 168"/>
                <a:gd name="T13" fmla="*/ 139 h 288"/>
                <a:gd name="T14" fmla="*/ 14 w 168"/>
                <a:gd name="T15" fmla="*/ 144 h 288"/>
                <a:gd name="T16" fmla="*/ 19 w 168"/>
                <a:gd name="T17" fmla="*/ 149 h 288"/>
                <a:gd name="T18" fmla="*/ 24 w 168"/>
                <a:gd name="T19" fmla="*/ 153 h 288"/>
                <a:gd name="T20" fmla="*/ 24 w 168"/>
                <a:gd name="T21" fmla="*/ 288 h 288"/>
                <a:gd name="T22" fmla="*/ 143 w 168"/>
                <a:gd name="T23" fmla="*/ 288 h 288"/>
                <a:gd name="T24" fmla="*/ 143 w 168"/>
                <a:gd name="T25" fmla="*/ 153 h 288"/>
                <a:gd name="T26" fmla="*/ 150 w 168"/>
                <a:gd name="T27" fmla="*/ 149 h 288"/>
                <a:gd name="T28" fmla="*/ 154 w 168"/>
                <a:gd name="T29" fmla="*/ 144 h 288"/>
                <a:gd name="T30" fmla="*/ 158 w 168"/>
                <a:gd name="T31" fmla="*/ 137 h 288"/>
                <a:gd name="T32" fmla="*/ 161 w 168"/>
                <a:gd name="T33" fmla="*/ 130 h 288"/>
                <a:gd name="T34" fmla="*/ 164 w 168"/>
                <a:gd name="T35" fmla="*/ 122 h 288"/>
                <a:gd name="T36" fmla="*/ 167 w 168"/>
                <a:gd name="T37" fmla="*/ 113 h 288"/>
                <a:gd name="T38" fmla="*/ 168 w 168"/>
                <a:gd name="T39" fmla="*/ 104 h 288"/>
                <a:gd name="T40" fmla="*/ 168 w 168"/>
                <a:gd name="T41" fmla="*/ 95 h 288"/>
                <a:gd name="T42" fmla="*/ 168 w 168"/>
                <a:gd name="T43" fmla="*/ 0 h 288"/>
                <a:gd name="T44" fmla="*/ 0 w 168"/>
                <a:gd name="T4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288">
                  <a:moveTo>
                    <a:pt x="0" y="0"/>
                  </a:moveTo>
                  <a:lnTo>
                    <a:pt x="0" y="95"/>
                  </a:lnTo>
                  <a:lnTo>
                    <a:pt x="0" y="105"/>
                  </a:lnTo>
                  <a:lnTo>
                    <a:pt x="1" y="116"/>
                  </a:lnTo>
                  <a:lnTo>
                    <a:pt x="3" y="123"/>
                  </a:lnTo>
                  <a:lnTo>
                    <a:pt x="6" y="131"/>
                  </a:lnTo>
                  <a:lnTo>
                    <a:pt x="10" y="139"/>
                  </a:lnTo>
                  <a:lnTo>
                    <a:pt x="14" y="144"/>
                  </a:lnTo>
                  <a:lnTo>
                    <a:pt x="19" y="149"/>
                  </a:lnTo>
                  <a:lnTo>
                    <a:pt x="24" y="153"/>
                  </a:lnTo>
                  <a:lnTo>
                    <a:pt x="24" y="288"/>
                  </a:lnTo>
                  <a:lnTo>
                    <a:pt x="143" y="288"/>
                  </a:lnTo>
                  <a:lnTo>
                    <a:pt x="143" y="153"/>
                  </a:lnTo>
                  <a:lnTo>
                    <a:pt x="150" y="149"/>
                  </a:lnTo>
                  <a:lnTo>
                    <a:pt x="154" y="144"/>
                  </a:lnTo>
                  <a:lnTo>
                    <a:pt x="158" y="137"/>
                  </a:lnTo>
                  <a:lnTo>
                    <a:pt x="161" y="130"/>
                  </a:lnTo>
                  <a:lnTo>
                    <a:pt x="164" y="122"/>
                  </a:lnTo>
                  <a:lnTo>
                    <a:pt x="167" y="113"/>
                  </a:lnTo>
                  <a:lnTo>
                    <a:pt x="168" y="104"/>
                  </a:lnTo>
                  <a:lnTo>
                    <a:pt x="168" y="95"/>
                  </a:lnTo>
                  <a:lnTo>
                    <a:pt x="1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579"/>
            <p:cNvSpPr>
              <a:spLocks/>
            </p:cNvSpPr>
            <p:nvPr/>
          </p:nvSpPr>
          <p:spPr bwMode="auto">
            <a:xfrm>
              <a:off x="11123613" y="5454650"/>
              <a:ext cx="95250" cy="161925"/>
            </a:xfrm>
            <a:custGeom>
              <a:avLst/>
              <a:gdLst>
                <a:gd name="T0" fmla="*/ 0 w 241"/>
                <a:gd name="T1" fmla="*/ 168 h 408"/>
                <a:gd name="T2" fmla="*/ 0 w 241"/>
                <a:gd name="T3" fmla="*/ 182 h 408"/>
                <a:gd name="T4" fmla="*/ 3 w 241"/>
                <a:gd name="T5" fmla="*/ 195 h 408"/>
                <a:gd name="T6" fmla="*/ 7 w 241"/>
                <a:gd name="T7" fmla="*/ 206 h 408"/>
                <a:gd name="T8" fmla="*/ 13 w 241"/>
                <a:gd name="T9" fmla="*/ 216 h 408"/>
                <a:gd name="T10" fmla="*/ 20 w 241"/>
                <a:gd name="T11" fmla="*/ 225 h 408"/>
                <a:gd name="T12" fmla="*/ 27 w 241"/>
                <a:gd name="T13" fmla="*/ 231 h 408"/>
                <a:gd name="T14" fmla="*/ 38 w 241"/>
                <a:gd name="T15" fmla="*/ 236 h 408"/>
                <a:gd name="T16" fmla="*/ 48 w 241"/>
                <a:gd name="T17" fmla="*/ 239 h 408"/>
                <a:gd name="T18" fmla="*/ 48 w 241"/>
                <a:gd name="T19" fmla="*/ 408 h 408"/>
                <a:gd name="T20" fmla="*/ 192 w 241"/>
                <a:gd name="T21" fmla="*/ 408 h 408"/>
                <a:gd name="T22" fmla="*/ 192 w 241"/>
                <a:gd name="T23" fmla="*/ 239 h 408"/>
                <a:gd name="T24" fmla="*/ 203 w 241"/>
                <a:gd name="T25" fmla="*/ 236 h 408"/>
                <a:gd name="T26" fmla="*/ 212 w 241"/>
                <a:gd name="T27" fmla="*/ 231 h 408"/>
                <a:gd name="T28" fmla="*/ 221 w 241"/>
                <a:gd name="T29" fmla="*/ 225 h 408"/>
                <a:gd name="T30" fmla="*/ 228 w 241"/>
                <a:gd name="T31" fmla="*/ 216 h 408"/>
                <a:gd name="T32" fmla="*/ 233 w 241"/>
                <a:gd name="T33" fmla="*/ 206 h 408"/>
                <a:gd name="T34" fmla="*/ 237 w 241"/>
                <a:gd name="T35" fmla="*/ 195 h 408"/>
                <a:gd name="T36" fmla="*/ 239 w 241"/>
                <a:gd name="T37" fmla="*/ 182 h 408"/>
                <a:gd name="T38" fmla="*/ 241 w 241"/>
                <a:gd name="T39" fmla="*/ 168 h 408"/>
                <a:gd name="T40" fmla="*/ 241 w 241"/>
                <a:gd name="T41" fmla="*/ 0 h 408"/>
                <a:gd name="T42" fmla="*/ 0 w 241"/>
                <a:gd name="T43" fmla="*/ 0 h 408"/>
                <a:gd name="T44" fmla="*/ 0 w 241"/>
                <a:gd name="T45" fmla="*/ 16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408">
                  <a:moveTo>
                    <a:pt x="0" y="168"/>
                  </a:moveTo>
                  <a:lnTo>
                    <a:pt x="0" y="182"/>
                  </a:lnTo>
                  <a:lnTo>
                    <a:pt x="3" y="195"/>
                  </a:lnTo>
                  <a:lnTo>
                    <a:pt x="7" y="206"/>
                  </a:lnTo>
                  <a:lnTo>
                    <a:pt x="13" y="216"/>
                  </a:lnTo>
                  <a:lnTo>
                    <a:pt x="20" y="225"/>
                  </a:lnTo>
                  <a:lnTo>
                    <a:pt x="27" y="231"/>
                  </a:lnTo>
                  <a:lnTo>
                    <a:pt x="38" y="236"/>
                  </a:lnTo>
                  <a:lnTo>
                    <a:pt x="48" y="239"/>
                  </a:lnTo>
                  <a:lnTo>
                    <a:pt x="48" y="408"/>
                  </a:lnTo>
                  <a:lnTo>
                    <a:pt x="192" y="408"/>
                  </a:lnTo>
                  <a:lnTo>
                    <a:pt x="192" y="239"/>
                  </a:lnTo>
                  <a:lnTo>
                    <a:pt x="203" y="236"/>
                  </a:lnTo>
                  <a:lnTo>
                    <a:pt x="212" y="231"/>
                  </a:lnTo>
                  <a:lnTo>
                    <a:pt x="221" y="225"/>
                  </a:lnTo>
                  <a:lnTo>
                    <a:pt x="228" y="216"/>
                  </a:lnTo>
                  <a:lnTo>
                    <a:pt x="233" y="206"/>
                  </a:lnTo>
                  <a:lnTo>
                    <a:pt x="237" y="195"/>
                  </a:lnTo>
                  <a:lnTo>
                    <a:pt x="239" y="182"/>
                  </a:lnTo>
                  <a:lnTo>
                    <a:pt x="241" y="168"/>
                  </a:lnTo>
                  <a:lnTo>
                    <a:pt x="241" y="0"/>
                  </a:lnTo>
                  <a:lnTo>
                    <a:pt x="0" y="0"/>
                  </a:lnTo>
                  <a:lnTo>
                    <a:pt x="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581"/>
            <p:cNvSpPr>
              <a:spLocks/>
            </p:cNvSpPr>
            <p:nvPr/>
          </p:nvSpPr>
          <p:spPr bwMode="auto">
            <a:xfrm>
              <a:off x="11256963" y="5397500"/>
              <a:ext cx="47625" cy="47625"/>
            </a:xfrm>
            <a:custGeom>
              <a:avLst/>
              <a:gdLst>
                <a:gd name="T0" fmla="*/ 60 w 119"/>
                <a:gd name="T1" fmla="*/ 121 h 121"/>
                <a:gd name="T2" fmla="*/ 72 w 119"/>
                <a:gd name="T3" fmla="*/ 119 h 121"/>
                <a:gd name="T4" fmla="*/ 83 w 119"/>
                <a:gd name="T5" fmla="*/ 115 h 121"/>
                <a:gd name="T6" fmla="*/ 94 w 119"/>
                <a:gd name="T7" fmla="*/ 110 h 121"/>
                <a:gd name="T8" fmla="*/ 103 w 119"/>
                <a:gd name="T9" fmla="*/ 103 h 121"/>
                <a:gd name="T10" fmla="*/ 109 w 119"/>
                <a:gd name="T11" fmla="*/ 94 h 121"/>
                <a:gd name="T12" fmla="*/ 116 w 119"/>
                <a:gd name="T13" fmla="*/ 83 h 121"/>
                <a:gd name="T14" fmla="*/ 118 w 119"/>
                <a:gd name="T15" fmla="*/ 72 h 121"/>
                <a:gd name="T16" fmla="*/ 119 w 119"/>
                <a:gd name="T17" fmla="*/ 60 h 121"/>
                <a:gd name="T18" fmla="*/ 118 w 119"/>
                <a:gd name="T19" fmla="*/ 49 h 121"/>
                <a:gd name="T20" fmla="*/ 116 w 119"/>
                <a:gd name="T21" fmla="*/ 37 h 121"/>
                <a:gd name="T22" fmla="*/ 109 w 119"/>
                <a:gd name="T23" fmla="*/ 27 h 121"/>
                <a:gd name="T24" fmla="*/ 103 w 119"/>
                <a:gd name="T25" fmla="*/ 18 h 121"/>
                <a:gd name="T26" fmla="*/ 94 w 119"/>
                <a:gd name="T27" fmla="*/ 10 h 121"/>
                <a:gd name="T28" fmla="*/ 83 w 119"/>
                <a:gd name="T29" fmla="*/ 5 h 121"/>
                <a:gd name="T30" fmla="*/ 72 w 119"/>
                <a:gd name="T31" fmla="*/ 1 h 121"/>
                <a:gd name="T32" fmla="*/ 60 w 119"/>
                <a:gd name="T33" fmla="*/ 0 h 121"/>
                <a:gd name="T34" fmla="*/ 47 w 119"/>
                <a:gd name="T35" fmla="*/ 1 h 121"/>
                <a:gd name="T36" fmla="*/ 36 w 119"/>
                <a:gd name="T37" fmla="*/ 5 h 121"/>
                <a:gd name="T38" fmla="*/ 26 w 119"/>
                <a:gd name="T39" fmla="*/ 10 h 121"/>
                <a:gd name="T40" fmla="*/ 17 w 119"/>
                <a:gd name="T41" fmla="*/ 18 h 121"/>
                <a:gd name="T42" fmla="*/ 10 w 119"/>
                <a:gd name="T43" fmla="*/ 27 h 121"/>
                <a:gd name="T44" fmla="*/ 4 w 119"/>
                <a:gd name="T45" fmla="*/ 37 h 121"/>
                <a:gd name="T46" fmla="*/ 1 w 119"/>
                <a:gd name="T47" fmla="*/ 49 h 121"/>
                <a:gd name="T48" fmla="*/ 0 w 119"/>
                <a:gd name="T49" fmla="*/ 60 h 121"/>
                <a:gd name="T50" fmla="*/ 1 w 119"/>
                <a:gd name="T51" fmla="*/ 72 h 121"/>
                <a:gd name="T52" fmla="*/ 4 w 119"/>
                <a:gd name="T53" fmla="*/ 83 h 121"/>
                <a:gd name="T54" fmla="*/ 10 w 119"/>
                <a:gd name="T55" fmla="*/ 94 h 121"/>
                <a:gd name="T56" fmla="*/ 17 w 119"/>
                <a:gd name="T57" fmla="*/ 103 h 121"/>
                <a:gd name="T58" fmla="*/ 26 w 119"/>
                <a:gd name="T59" fmla="*/ 110 h 121"/>
                <a:gd name="T60" fmla="*/ 36 w 119"/>
                <a:gd name="T61" fmla="*/ 115 h 121"/>
                <a:gd name="T62" fmla="*/ 47 w 119"/>
                <a:gd name="T63" fmla="*/ 119 h 121"/>
                <a:gd name="T64" fmla="*/ 60 w 119"/>
                <a:gd name="T6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" h="121">
                  <a:moveTo>
                    <a:pt x="60" y="121"/>
                  </a:moveTo>
                  <a:lnTo>
                    <a:pt x="72" y="119"/>
                  </a:lnTo>
                  <a:lnTo>
                    <a:pt x="83" y="115"/>
                  </a:lnTo>
                  <a:lnTo>
                    <a:pt x="94" y="110"/>
                  </a:lnTo>
                  <a:lnTo>
                    <a:pt x="103" y="103"/>
                  </a:lnTo>
                  <a:lnTo>
                    <a:pt x="109" y="94"/>
                  </a:lnTo>
                  <a:lnTo>
                    <a:pt x="116" y="83"/>
                  </a:lnTo>
                  <a:lnTo>
                    <a:pt x="118" y="72"/>
                  </a:lnTo>
                  <a:lnTo>
                    <a:pt x="119" y="60"/>
                  </a:lnTo>
                  <a:lnTo>
                    <a:pt x="118" y="49"/>
                  </a:lnTo>
                  <a:lnTo>
                    <a:pt x="116" y="37"/>
                  </a:lnTo>
                  <a:lnTo>
                    <a:pt x="109" y="27"/>
                  </a:lnTo>
                  <a:lnTo>
                    <a:pt x="103" y="18"/>
                  </a:lnTo>
                  <a:lnTo>
                    <a:pt x="94" y="10"/>
                  </a:lnTo>
                  <a:lnTo>
                    <a:pt x="83" y="5"/>
                  </a:lnTo>
                  <a:lnTo>
                    <a:pt x="72" y="1"/>
                  </a:lnTo>
                  <a:lnTo>
                    <a:pt x="60" y="0"/>
                  </a:lnTo>
                  <a:lnTo>
                    <a:pt x="47" y="1"/>
                  </a:lnTo>
                  <a:lnTo>
                    <a:pt x="36" y="5"/>
                  </a:lnTo>
                  <a:lnTo>
                    <a:pt x="26" y="10"/>
                  </a:lnTo>
                  <a:lnTo>
                    <a:pt x="17" y="18"/>
                  </a:lnTo>
                  <a:lnTo>
                    <a:pt x="10" y="27"/>
                  </a:lnTo>
                  <a:lnTo>
                    <a:pt x="4" y="37"/>
                  </a:lnTo>
                  <a:lnTo>
                    <a:pt x="1" y="49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4" y="83"/>
                  </a:lnTo>
                  <a:lnTo>
                    <a:pt x="10" y="94"/>
                  </a:lnTo>
                  <a:lnTo>
                    <a:pt x="17" y="103"/>
                  </a:lnTo>
                  <a:lnTo>
                    <a:pt x="26" y="110"/>
                  </a:lnTo>
                  <a:lnTo>
                    <a:pt x="36" y="115"/>
                  </a:lnTo>
                  <a:lnTo>
                    <a:pt x="47" y="119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582"/>
            <p:cNvSpPr>
              <a:spLocks/>
            </p:cNvSpPr>
            <p:nvPr/>
          </p:nvSpPr>
          <p:spPr bwMode="auto">
            <a:xfrm>
              <a:off x="11037888" y="5397500"/>
              <a:ext cx="47625" cy="47625"/>
            </a:xfrm>
            <a:custGeom>
              <a:avLst/>
              <a:gdLst>
                <a:gd name="T0" fmla="*/ 61 w 121"/>
                <a:gd name="T1" fmla="*/ 121 h 121"/>
                <a:gd name="T2" fmla="*/ 72 w 121"/>
                <a:gd name="T3" fmla="*/ 119 h 121"/>
                <a:gd name="T4" fmla="*/ 84 w 121"/>
                <a:gd name="T5" fmla="*/ 115 h 121"/>
                <a:gd name="T6" fmla="*/ 94 w 121"/>
                <a:gd name="T7" fmla="*/ 110 h 121"/>
                <a:gd name="T8" fmla="*/ 103 w 121"/>
                <a:gd name="T9" fmla="*/ 103 h 121"/>
                <a:gd name="T10" fmla="*/ 111 w 121"/>
                <a:gd name="T11" fmla="*/ 94 h 121"/>
                <a:gd name="T12" fmla="*/ 116 w 121"/>
                <a:gd name="T13" fmla="*/ 83 h 121"/>
                <a:gd name="T14" fmla="*/ 120 w 121"/>
                <a:gd name="T15" fmla="*/ 72 h 121"/>
                <a:gd name="T16" fmla="*/ 121 w 121"/>
                <a:gd name="T17" fmla="*/ 60 h 121"/>
                <a:gd name="T18" fmla="*/ 120 w 121"/>
                <a:gd name="T19" fmla="*/ 49 h 121"/>
                <a:gd name="T20" fmla="*/ 116 w 121"/>
                <a:gd name="T21" fmla="*/ 37 h 121"/>
                <a:gd name="T22" fmla="*/ 111 w 121"/>
                <a:gd name="T23" fmla="*/ 27 h 121"/>
                <a:gd name="T24" fmla="*/ 103 w 121"/>
                <a:gd name="T25" fmla="*/ 18 h 121"/>
                <a:gd name="T26" fmla="*/ 94 w 121"/>
                <a:gd name="T27" fmla="*/ 10 h 121"/>
                <a:gd name="T28" fmla="*/ 84 w 121"/>
                <a:gd name="T29" fmla="*/ 5 h 121"/>
                <a:gd name="T30" fmla="*/ 72 w 121"/>
                <a:gd name="T31" fmla="*/ 1 h 121"/>
                <a:gd name="T32" fmla="*/ 61 w 121"/>
                <a:gd name="T33" fmla="*/ 0 h 121"/>
                <a:gd name="T34" fmla="*/ 49 w 121"/>
                <a:gd name="T35" fmla="*/ 1 h 121"/>
                <a:gd name="T36" fmla="*/ 38 w 121"/>
                <a:gd name="T37" fmla="*/ 5 h 121"/>
                <a:gd name="T38" fmla="*/ 27 w 121"/>
                <a:gd name="T39" fmla="*/ 10 h 121"/>
                <a:gd name="T40" fmla="*/ 18 w 121"/>
                <a:gd name="T41" fmla="*/ 18 h 121"/>
                <a:gd name="T42" fmla="*/ 11 w 121"/>
                <a:gd name="T43" fmla="*/ 27 h 121"/>
                <a:gd name="T44" fmla="*/ 6 w 121"/>
                <a:gd name="T45" fmla="*/ 37 h 121"/>
                <a:gd name="T46" fmla="*/ 2 w 121"/>
                <a:gd name="T47" fmla="*/ 49 h 121"/>
                <a:gd name="T48" fmla="*/ 0 w 121"/>
                <a:gd name="T49" fmla="*/ 60 h 121"/>
                <a:gd name="T50" fmla="*/ 2 w 121"/>
                <a:gd name="T51" fmla="*/ 72 h 121"/>
                <a:gd name="T52" fmla="*/ 6 w 121"/>
                <a:gd name="T53" fmla="*/ 83 h 121"/>
                <a:gd name="T54" fmla="*/ 11 w 121"/>
                <a:gd name="T55" fmla="*/ 94 h 121"/>
                <a:gd name="T56" fmla="*/ 18 w 121"/>
                <a:gd name="T57" fmla="*/ 103 h 121"/>
                <a:gd name="T58" fmla="*/ 27 w 121"/>
                <a:gd name="T59" fmla="*/ 110 h 121"/>
                <a:gd name="T60" fmla="*/ 38 w 121"/>
                <a:gd name="T61" fmla="*/ 115 h 121"/>
                <a:gd name="T62" fmla="*/ 49 w 121"/>
                <a:gd name="T63" fmla="*/ 119 h 121"/>
                <a:gd name="T64" fmla="*/ 61 w 121"/>
                <a:gd name="T6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21">
                  <a:moveTo>
                    <a:pt x="61" y="121"/>
                  </a:moveTo>
                  <a:lnTo>
                    <a:pt x="72" y="119"/>
                  </a:lnTo>
                  <a:lnTo>
                    <a:pt x="84" y="115"/>
                  </a:lnTo>
                  <a:lnTo>
                    <a:pt x="94" y="110"/>
                  </a:lnTo>
                  <a:lnTo>
                    <a:pt x="103" y="103"/>
                  </a:lnTo>
                  <a:lnTo>
                    <a:pt x="111" y="94"/>
                  </a:lnTo>
                  <a:lnTo>
                    <a:pt x="116" y="83"/>
                  </a:lnTo>
                  <a:lnTo>
                    <a:pt x="120" y="72"/>
                  </a:lnTo>
                  <a:lnTo>
                    <a:pt x="121" y="60"/>
                  </a:lnTo>
                  <a:lnTo>
                    <a:pt x="120" y="49"/>
                  </a:lnTo>
                  <a:lnTo>
                    <a:pt x="116" y="37"/>
                  </a:lnTo>
                  <a:lnTo>
                    <a:pt x="111" y="27"/>
                  </a:lnTo>
                  <a:lnTo>
                    <a:pt x="103" y="18"/>
                  </a:lnTo>
                  <a:lnTo>
                    <a:pt x="94" y="10"/>
                  </a:lnTo>
                  <a:lnTo>
                    <a:pt x="84" y="5"/>
                  </a:lnTo>
                  <a:lnTo>
                    <a:pt x="72" y="1"/>
                  </a:lnTo>
                  <a:lnTo>
                    <a:pt x="61" y="0"/>
                  </a:lnTo>
                  <a:lnTo>
                    <a:pt x="49" y="1"/>
                  </a:lnTo>
                  <a:lnTo>
                    <a:pt x="38" y="5"/>
                  </a:lnTo>
                  <a:lnTo>
                    <a:pt x="27" y="10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6" y="37"/>
                  </a:lnTo>
                  <a:lnTo>
                    <a:pt x="2" y="49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3"/>
                  </a:lnTo>
                  <a:lnTo>
                    <a:pt x="11" y="94"/>
                  </a:lnTo>
                  <a:lnTo>
                    <a:pt x="18" y="103"/>
                  </a:lnTo>
                  <a:lnTo>
                    <a:pt x="27" y="110"/>
                  </a:lnTo>
                  <a:lnTo>
                    <a:pt x="38" y="115"/>
                  </a:lnTo>
                  <a:lnTo>
                    <a:pt x="49" y="119"/>
                  </a:lnTo>
                  <a:lnTo>
                    <a:pt x="6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583"/>
            <p:cNvSpPr>
              <a:spLocks/>
            </p:cNvSpPr>
            <p:nvPr/>
          </p:nvSpPr>
          <p:spPr bwMode="auto">
            <a:xfrm>
              <a:off x="11133138" y="5368925"/>
              <a:ext cx="76200" cy="76200"/>
            </a:xfrm>
            <a:custGeom>
              <a:avLst/>
              <a:gdLst>
                <a:gd name="T0" fmla="*/ 106 w 192"/>
                <a:gd name="T1" fmla="*/ 191 h 193"/>
                <a:gd name="T2" fmla="*/ 125 w 192"/>
                <a:gd name="T3" fmla="*/ 187 h 193"/>
                <a:gd name="T4" fmla="*/ 142 w 192"/>
                <a:gd name="T5" fmla="*/ 181 h 193"/>
                <a:gd name="T6" fmla="*/ 158 w 192"/>
                <a:gd name="T7" fmla="*/ 171 h 193"/>
                <a:gd name="T8" fmla="*/ 170 w 192"/>
                <a:gd name="T9" fmla="*/ 158 h 193"/>
                <a:gd name="T10" fmla="*/ 181 w 192"/>
                <a:gd name="T11" fmla="*/ 143 h 193"/>
                <a:gd name="T12" fmla="*/ 188 w 192"/>
                <a:gd name="T13" fmla="*/ 125 h 193"/>
                <a:gd name="T14" fmla="*/ 192 w 192"/>
                <a:gd name="T15" fmla="*/ 107 h 193"/>
                <a:gd name="T16" fmla="*/ 192 w 192"/>
                <a:gd name="T17" fmla="*/ 86 h 193"/>
                <a:gd name="T18" fmla="*/ 188 w 192"/>
                <a:gd name="T19" fmla="*/ 68 h 193"/>
                <a:gd name="T20" fmla="*/ 181 w 192"/>
                <a:gd name="T21" fmla="*/ 50 h 193"/>
                <a:gd name="T22" fmla="*/ 170 w 192"/>
                <a:gd name="T23" fmla="*/ 35 h 193"/>
                <a:gd name="T24" fmla="*/ 158 w 192"/>
                <a:gd name="T25" fmla="*/ 22 h 193"/>
                <a:gd name="T26" fmla="*/ 142 w 192"/>
                <a:gd name="T27" fmla="*/ 12 h 193"/>
                <a:gd name="T28" fmla="*/ 125 w 192"/>
                <a:gd name="T29" fmla="*/ 5 h 193"/>
                <a:gd name="T30" fmla="*/ 106 w 192"/>
                <a:gd name="T31" fmla="*/ 1 h 193"/>
                <a:gd name="T32" fmla="*/ 87 w 192"/>
                <a:gd name="T33" fmla="*/ 1 h 193"/>
                <a:gd name="T34" fmla="*/ 68 w 192"/>
                <a:gd name="T35" fmla="*/ 5 h 193"/>
                <a:gd name="T36" fmla="*/ 51 w 192"/>
                <a:gd name="T37" fmla="*/ 12 h 193"/>
                <a:gd name="T38" fmla="*/ 36 w 192"/>
                <a:gd name="T39" fmla="*/ 22 h 193"/>
                <a:gd name="T40" fmla="*/ 23 w 192"/>
                <a:gd name="T41" fmla="*/ 35 h 193"/>
                <a:gd name="T42" fmla="*/ 11 w 192"/>
                <a:gd name="T43" fmla="*/ 50 h 193"/>
                <a:gd name="T44" fmla="*/ 5 w 192"/>
                <a:gd name="T45" fmla="*/ 68 h 193"/>
                <a:gd name="T46" fmla="*/ 1 w 192"/>
                <a:gd name="T47" fmla="*/ 86 h 193"/>
                <a:gd name="T48" fmla="*/ 1 w 192"/>
                <a:gd name="T49" fmla="*/ 107 h 193"/>
                <a:gd name="T50" fmla="*/ 5 w 192"/>
                <a:gd name="T51" fmla="*/ 125 h 193"/>
                <a:gd name="T52" fmla="*/ 11 w 192"/>
                <a:gd name="T53" fmla="*/ 143 h 193"/>
                <a:gd name="T54" fmla="*/ 23 w 192"/>
                <a:gd name="T55" fmla="*/ 158 h 193"/>
                <a:gd name="T56" fmla="*/ 36 w 192"/>
                <a:gd name="T57" fmla="*/ 171 h 193"/>
                <a:gd name="T58" fmla="*/ 51 w 192"/>
                <a:gd name="T59" fmla="*/ 181 h 193"/>
                <a:gd name="T60" fmla="*/ 68 w 192"/>
                <a:gd name="T61" fmla="*/ 187 h 193"/>
                <a:gd name="T62" fmla="*/ 87 w 192"/>
                <a:gd name="T63" fmla="*/ 19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93">
                  <a:moveTo>
                    <a:pt x="96" y="193"/>
                  </a:moveTo>
                  <a:lnTo>
                    <a:pt x="106" y="191"/>
                  </a:lnTo>
                  <a:lnTo>
                    <a:pt x="115" y="190"/>
                  </a:lnTo>
                  <a:lnTo>
                    <a:pt x="125" y="187"/>
                  </a:lnTo>
                  <a:lnTo>
                    <a:pt x="133" y="185"/>
                  </a:lnTo>
                  <a:lnTo>
                    <a:pt x="142" y="181"/>
                  </a:lnTo>
                  <a:lnTo>
                    <a:pt x="150" y="176"/>
                  </a:lnTo>
                  <a:lnTo>
                    <a:pt x="158" y="171"/>
                  </a:lnTo>
                  <a:lnTo>
                    <a:pt x="164" y="164"/>
                  </a:lnTo>
                  <a:lnTo>
                    <a:pt x="170" y="158"/>
                  </a:lnTo>
                  <a:lnTo>
                    <a:pt x="176" y="150"/>
                  </a:lnTo>
                  <a:lnTo>
                    <a:pt x="181" y="143"/>
                  </a:lnTo>
                  <a:lnTo>
                    <a:pt x="185" y="134"/>
                  </a:lnTo>
                  <a:lnTo>
                    <a:pt x="188" y="125"/>
                  </a:lnTo>
                  <a:lnTo>
                    <a:pt x="191" y="116"/>
                  </a:lnTo>
                  <a:lnTo>
                    <a:pt x="192" y="107"/>
                  </a:lnTo>
                  <a:lnTo>
                    <a:pt x="192" y="96"/>
                  </a:lnTo>
                  <a:lnTo>
                    <a:pt x="192" y="86"/>
                  </a:lnTo>
                  <a:lnTo>
                    <a:pt x="191" y="77"/>
                  </a:lnTo>
                  <a:lnTo>
                    <a:pt x="188" y="68"/>
                  </a:lnTo>
                  <a:lnTo>
                    <a:pt x="185" y="59"/>
                  </a:lnTo>
                  <a:lnTo>
                    <a:pt x="181" y="50"/>
                  </a:lnTo>
                  <a:lnTo>
                    <a:pt x="176" y="42"/>
                  </a:lnTo>
                  <a:lnTo>
                    <a:pt x="170" y="35"/>
                  </a:lnTo>
                  <a:lnTo>
                    <a:pt x="164" y="28"/>
                  </a:lnTo>
                  <a:lnTo>
                    <a:pt x="158" y="22"/>
                  </a:lnTo>
                  <a:lnTo>
                    <a:pt x="150" y="17"/>
                  </a:lnTo>
                  <a:lnTo>
                    <a:pt x="142" y="12"/>
                  </a:lnTo>
                  <a:lnTo>
                    <a:pt x="133" y="8"/>
                  </a:lnTo>
                  <a:lnTo>
                    <a:pt x="125" y="5"/>
                  </a:lnTo>
                  <a:lnTo>
                    <a:pt x="115" y="3"/>
                  </a:lnTo>
                  <a:lnTo>
                    <a:pt x="106" y="1"/>
                  </a:lnTo>
                  <a:lnTo>
                    <a:pt x="96" y="0"/>
                  </a:lnTo>
                  <a:lnTo>
                    <a:pt x="87" y="1"/>
                  </a:lnTo>
                  <a:lnTo>
                    <a:pt x="77" y="3"/>
                  </a:lnTo>
                  <a:lnTo>
                    <a:pt x="68" y="5"/>
                  </a:lnTo>
                  <a:lnTo>
                    <a:pt x="59" y="8"/>
                  </a:lnTo>
                  <a:lnTo>
                    <a:pt x="51" y="12"/>
                  </a:lnTo>
                  <a:lnTo>
                    <a:pt x="42" y="17"/>
                  </a:lnTo>
                  <a:lnTo>
                    <a:pt x="36" y="22"/>
                  </a:lnTo>
                  <a:lnTo>
                    <a:pt x="28" y="28"/>
                  </a:lnTo>
                  <a:lnTo>
                    <a:pt x="23" y="35"/>
                  </a:lnTo>
                  <a:lnTo>
                    <a:pt x="16" y="42"/>
                  </a:lnTo>
                  <a:lnTo>
                    <a:pt x="11" y="50"/>
                  </a:lnTo>
                  <a:lnTo>
                    <a:pt x="7" y="59"/>
                  </a:lnTo>
                  <a:lnTo>
                    <a:pt x="5" y="68"/>
                  </a:lnTo>
                  <a:lnTo>
                    <a:pt x="2" y="77"/>
                  </a:lnTo>
                  <a:lnTo>
                    <a:pt x="1" y="86"/>
                  </a:lnTo>
                  <a:lnTo>
                    <a:pt x="0" y="96"/>
                  </a:lnTo>
                  <a:lnTo>
                    <a:pt x="1" y="107"/>
                  </a:lnTo>
                  <a:lnTo>
                    <a:pt x="2" y="116"/>
                  </a:lnTo>
                  <a:lnTo>
                    <a:pt x="5" y="125"/>
                  </a:lnTo>
                  <a:lnTo>
                    <a:pt x="7" y="134"/>
                  </a:lnTo>
                  <a:lnTo>
                    <a:pt x="11" y="143"/>
                  </a:lnTo>
                  <a:lnTo>
                    <a:pt x="16" y="150"/>
                  </a:lnTo>
                  <a:lnTo>
                    <a:pt x="23" y="158"/>
                  </a:lnTo>
                  <a:lnTo>
                    <a:pt x="28" y="164"/>
                  </a:lnTo>
                  <a:lnTo>
                    <a:pt x="36" y="171"/>
                  </a:lnTo>
                  <a:lnTo>
                    <a:pt x="42" y="176"/>
                  </a:lnTo>
                  <a:lnTo>
                    <a:pt x="51" y="181"/>
                  </a:lnTo>
                  <a:lnTo>
                    <a:pt x="59" y="185"/>
                  </a:lnTo>
                  <a:lnTo>
                    <a:pt x="68" y="187"/>
                  </a:lnTo>
                  <a:lnTo>
                    <a:pt x="77" y="190"/>
                  </a:lnTo>
                  <a:lnTo>
                    <a:pt x="87" y="191"/>
                  </a:lnTo>
                  <a:lnTo>
                    <a:pt x="96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Round Same Side Corner Rectangle 63"/>
          <p:cNvSpPr/>
          <p:nvPr/>
        </p:nvSpPr>
        <p:spPr>
          <a:xfrm>
            <a:off x="10077566" y="3204909"/>
            <a:ext cx="738782" cy="94949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49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0317489" y="3635278"/>
            <a:ext cx="258938" cy="258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9585900" y="4749530"/>
            <a:ext cx="1722120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10304085" y="4338395"/>
            <a:ext cx="285750" cy="285750"/>
            <a:chOff x="9312275" y="5922963"/>
            <a:chExt cx="285750" cy="285750"/>
          </a:xfrm>
          <a:solidFill>
            <a:schemeClr val="bg1"/>
          </a:solidFill>
        </p:grpSpPr>
        <p:sp>
          <p:nvSpPr>
            <p:cNvPr id="90" name="Freeform 3413"/>
            <p:cNvSpPr>
              <a:spLocks/>
            </p:cNvSpPr>
            <p:nvPr/>
          </p:nvSpPr>
          <p:spPr bwMode="auto">
            <a:xfrm>
              <a:off x="9391650" y="5965825"/>
              <a:ext cx="65087" cy="31750"/>
            </a:xfrm>
            <a:custGeom>
              <a:avLst/>
              <a:gdLst>
                <a:gd name="T0" fmla="*/ 88 w 163"/>
                <a:gd name="T1" fmla="*/ 49 h 80"/>
                <a:gd name="T2" fmla="*/ 98 w 163"/>
                <a:gd name="T3" fmla="*/ 30 h 80"/>
                <a:gd name="T4" fmla="*/ 108 w 163"/>
                <a:gd name="T5" fmla="*/ 49 h 80"/>
                <a:gd name="T6" fmla="*/ 115 w 163"/>
                <a:gd name="T7" fmla="*/ 58 h 80"/>
                <a:gd name="T8" fmla="*/ 120 w 163"/>
                <a:gd name="T9" fmla="*/ 66 h 80"/>
                <a:gd name="T10" fmla="*/ 126 w 163"/>
                <a:gd name="T11" fmla="*/ 71 h 80"/>
                <a:gd name="T12" fmla="*/ 133 w 163"/>
                <a:gd name="T13" fmla="*/ 75 h 80"/>
                <a:gd name="T14" fmla="*/ 139 w 163"/>
                <a:gd name="T15" fmla="*/ 78 h 80"/>
                <a:gd name="T16" fmla="*/ 147 w 163"/>
                <a:gd name="T17" fmla="*/ 80 h 80"/>
                <a:gd name="T18" fmla="*/ 154 w 163"/>
                <a:gd name="T19" fmla="*/ 80 h 80"/>
                <a:gd name="T20" fmla="*/ 163 w 163"/>
                <a:gd name="T21" fmla="*/ 78 h 80"/>
                <a:gd name="T22" fmla="*/ 160 w 163"/>
                <a:gd name="T23" fmla="*/ 62 h 80"/>
                <a:gd name="T24" fmla="*/ 153 w 163"/>
                <a:gd name="T25" fmla="*/ 48 h 80"/>
                <a:gd name="T26" fmla="*/ 144 w 163"/>
                <a:gd name="T27" fmla="*/ 34 h 80"/>
                <a:gd name="T28" fmla="*/ 134 w 163"/>
                <a:gd name="T29" fmla="*/ 22 h 80"/>
                <a:gd name="T30" fmla="*/ 129 w 163"/>
                <a:gd name="T31" fmla="*/ 18 h 80"/>
                <a:gd name="T32" fmla="*/ 122 w 163"/>
                <a:gd name="T33" fmla="*/ 13 h 80"/>
                <a:gd name="T34" fmla="*/ 116 w 163"/>
                <a:gd name="T35" fmla="*/ 9 h 80"/>
                <a:gd name="T36" fmla="*/ 110 w 163"/>
                <a:gd name="T37" fmla="*/ 7 h 80"/>
                <a:gd name="T38" fmla="*/ 103 w 163"/>
                <a:gd name="T39" fmla="*/ 4 h 80"/>
                <a:gd name="T40" fmla="*/ 97 w 163"/>
                <a:gd name="T41" fmla="*/ 1 h 80"/>
                <a:gd name="T42" fmla="*/ 89 w 163"/>
                <a:gd name="T43" fmla="*/ 0 h 80"/>
                <a:gd name="T44" fmla="*/ 81 w 163"/>
                <a:gd name="T45" fmla="*/ 0 h 80"/>
                <a:gd name="T46" fmla="*/ 75 w 163"/>
                <a:gd name="T47" fmla="*/ 0 h 80"/>
                <a:gd name="T48" fmla="*/ 68 w 163"/>
                <a:gd name="T49" fmla="*/ 1 h 80"/>
                <a:gd name="T50" fmla="*/ 61 w 163"/>
                <a:gd name="T51" fmla="*/ 4 h 80"/>
                <a:gd name="T52" fmla="*/ 54 w 163"/>
                <a:gd name="T53" fmla="*/ 5 h 80"/>
                <a:gd name="T54" fmla="*/ 43 w 163"/>
                <a:gd name="T55" fmla="*/ 13 h 80"/>
                <a:gd name="T56" fmla="*/ 31 w 163"/>
                <a:gd name="T57" fmla="*/ 21 h 80"/>
                <a:gd name="T58" fmla="*/ 21 w 163"/>
                <a:gd name="T59" fmla="*/ 32 h 80"/>
                <a:gd name="T60" fmla="*/ 13 w 163"/>
                <a:gd name="T61" fmla="*/ 44 h 80"/>
                <a:gd name="T62" fmla="*/ 5 w 163"/>
                <a:gd name="T63" fmla="*/ 58 h 80"/>
                <a:gd name="T64" fmla="*/ 0 w 163"/>
                <a:gd name="T65" fmla="*/ 73 h 80"/>
                <a:gd name="T66" fmla="*/ 14 w 163"/>
                <a:gd name="T67" fmla="*/ 77 h 80"/>
                <a:gd name="T68" fmla="*/ 29 w 163"/>
                <a:gd name="T69" fmla="*/ 78 h 80"/>
                <a:gd name="T70" fmla="*/ 38 w 163"/>
                <a:gd name="T71" fmla="*/ 77 h 80"/>
                <a:gd name="T72" fmla="*/ 47 w 163"/>
                <a:gd name="T73" fmla="*/ 76 h 80"/>
                <a:gd name="T74" fmla="*/ 54 w 163"/>
                <a:gd name="T75" fmla="*/ 73 h 80"/>
                <a:gd name="T76" fmla="*/ 63 w 163"/>
                <a:gd name="T77" fmla="*/ 69 h 80"/>
                <a:gd name="T78" fmla="*/ 71 w 163"/>
                <a:gd name="T79" fmla="*/ 64 h 80"/>
                <a:gd name="T80" fmla="*/ 77 w 163"/>
                <a:gd name="T81" fmla="*/ 60 h 80"/>
                <a:gd name="T82" fmla="*/ 84 w 163"/>
                <a:gd name="T83" fmla="*/ 54 h 80"/>
                <a:gd name="T84" fmla="*/ 88 w 163"/>
                <a:gd name="T85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3" h="80">
                  <a:moveTo>
                    <a:pt x="88" y="49"/>
                  </a:moveTo>
                  <a:lnTo>
                    <a:pt x="98" y="30"/>
                  </a:lnTo>
                  <a:lnTo>
                    <a:pt x="108" y="49"/>
                  </a:lnTo>
                  <a:lnTo>
                    <a:pt x="115" y="58"/>
                  </a:lnTo>
                  <a:lnTo>
                    <a:pt x="120" y="66"/>
                  </a:lnTo>
                  <a:lnTo>
                    <a:pt x="126" y="71"/>
                  </a:lnTo>
                  <a:lnTo>
                    <a:pt x="133" y="75"/>
                  </a:lnTo>
                  <a:lnTo>
                    <a:pt x="139" y="78"/>
                  </a:lnTo>
                  <a:lnTo>
                    <a:pt x="147" y="80"/>
                  </a:lnTo>
                  <a:lnTo>
                    <a:pt x="154" y="80"/>
                  </a:lnTo>
                  <a:lnTo>
                    <a:pt x="163" y="78"/>
                  </a:lnTo>
                  <a:lnTo>
                    <a:pt x="160" y="62"/>
                  </a:lnTo>
                  <a:lnTo>
                    <a:pt x="153" y="48"/>
                  </a:lnTo>
                  <a:lnTo>
                    <a:pt x="144" y="34"/>
                  </a:lnTo>
                  <a:lnTo>
                    <a:pt x="134" y="22"/>
                  </a:lnTo>
                  <a:lnTo>
                    <a:pt x="129" y="18"/>
                  </a:lnTo>
                  <a:lnTo>
                    <a:pt x="122" y="13"/>
                  </a:lnTo>
                  <a:lnTo>
                    <a:pt x="116" y="9"/>
                  </a:lnTo>
                  <a:lnTo>
                    <a:pt x="110" y="7"/>
                  </a:lnTo>
                  <a:lnTo>
                    <a:pt x="103" y="4"/>
                  </a:lnTo>
                  <a:lnTo>
                    <a:pt x="97" y="1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75" y="0"/>
                  </a:lnTo>
                  <a:lnTo>
                    <a:pt x="68" y="1"/>
                  </a:lnTo>
                  <a:lnTo>
                    <a:pt x="61" y="4"/>
                  </a:lnTo>
                  <a:lnTo>
                    <a:pt x="54" y="5"/>
                  </a:lnTo>
                  <a:lnTo>
                    <a:pt x="43" y="13"/>
                  </a:lnTo>
                  <a:lnTo>
                    <a:pt x="31" y="21"/>
                  </a:lnTo>
                  <a:lnTo>
                    <a:pt x="21" y="32"/>
                  </a:lnTo>
                  <a:lnTo>
                    <a:pt x="13" y="44"/>
                  </a:lnTo>
                  <a:lnTo>
                    <a:pt x="5" y="58"/>
                  </a:lnTo>
                  <a:lnTo>
                    <a:pt x="0" y="73"/>
                  </a:lnTo>
                  <a:lnTo>
                    <a:pt x="14" y="77"/>
                  </a:lnTo>
                  <a:lnTo>
                    <a:pt x="29" y="78"/>
                  </a:lnTo>
                  <a:lnTo>
                    <a:pt x="38" y="77"/>
                  </a:lnTo>
                  <a:lnTo>
                    <a:pt x="47" y="76"/>
                  </a:lnTo>
                  <a:lnTo>
                    <a:pt x="54" y="73"/>
                  </a:lnTo>
                  <a:lnTo>
                    <a:pt x="63" y="69"/>
                  </a:lnTo>
                  <a:lnTo>
                    <a:pt x="71" y="64"/>
                  </a:lnTo>
                  <a:lnTo>
                    <a:pt x="77" y="60"/>
                  </a:lnTo>
                  <a:lnTo>
                    <a:pt x="84" y="54"/>
                  </a:lnTo>
                  <a:lnTo>
                    <a:pt x="8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414"/>
            <p:cNvSpPr>
              <a:spLocks/>
            </p:cNvSpPr>
            <p:nvPr/>
          </p:nvSpPr>
          <p:spPr bwMode="auto">
            <a:xfrm>
              <a:off x="9390063" y="5995988"/>
              <a:ext cx="68262" cy="52388"/>
            </a:xfrm>
            <a:custGeom>
              <a:avLst/>
              <a:gdLst>
                <a:gd name="T0" fmla="*/ 170 w 171"/>
                <a:gd name="T1" fmla="*/ 28 h 133"/>
                <a:gd name="T2" fmla="*/ 162 w 171"/>
                <a:gd name="T3" fmla="*/ 28 h 133"/>
                <a:gd name="T4" fmla="*/ 156 w 171"/>
                <a:gd name="T5" fmla="*/ 29 h 133"/>
                <a:gd name="T6" fmla="*/ 147 w 171"/>
                <a:gd name="T7" fmla="*/ 28 h 133"/>
                <a:gd name="T8" fmla="*/ 140 w 171"/>
                <a:gd name="T9" fmla="*/ 27 h 133"/>
                <a:gd name="T10" fmla="*/ 133 w 171"/>
                <a:gd name="T11" fmla="*/ 25 h 133"/>
                <a:gd name="T12" fmla="*/ 125 w 171"/>
                <a:gd name="T13" fmla="*/ 21 h 133"/>
                <a:gd name="T14" fmla="*/ 119 w 171"/>
                <a:gd name="T15" fmla="*/ 18 h 133"/>
                <a:gd name="T16" fmla="*/ 112 w 171"/>
                <a:gd name="T17" fmla="*/ 12 h 133"/>
                <a:gd name="T18" fmla="*/ 107 w 171"/>
                <a:gd name="T19" fmla="*/ 7 h 133"/>
                <a:gd name="T20" fmla="*/ 101 w 171"/>
                <a:gd name="T21" fmla="*/ 0 h 133"/>
                <a:gd name="T22" fmla="*/ 94 w 171"/>
                <a:gd name="T23" fmla="*/ 6 h 133"/>
                <a:gd name="T24" fmla="*/ 87 w 171"/>
                <a:gd name="T25" fmla="*/ 11 h 133"/>
                <a:gd name="T26" fmla="*/ 79 w 171"/>
                <a:gd name="T27" fmla="*/ 15 h 133"/>
                <a:gd name="T28" fmla="*/ 70 w 171"/>
                <a:gd name="T29" fmla="*/ 20 h 133"/>
                <a:gd name="T30" fmla="*/ 61 w 171"/>
                <a:gd name="T31" fmla="*/ 23 h 133"/>
                <a:gd name="T32" fmla="*/ 51 w 171"/>
                <a:gd name="T33" fmla="*/ 25 h 133"/>
                <a:gd name="T34" fmla="*/ 42 w 171"/>
                <a:gd name="T35" fmla="*/ 27 h 133"/>
                <a:gd name="T36" fmla="*/ 33 w 171"/>
                <a:gd name="T37" fmla="*/ 28 h 133"/>
                <a:gd name="T38" fmla="*/ 17 w 171"/>
                <a:gd name="T39" fmla="*/ 27 h 133"/>
                <a:gd name="T40" fmla="*/ 2 w 171"/>
                <a:gd name="T41" fmla="*/ 23 h 133"/>
                <a:gd name="T42" fmla="*/ 0 w 171"/>
                <a:gd name="T43" fmla="*/ 27 h 133"/>
                <a:gd name="T44" fmla="*/ 0 w 171"/>
                <a:gd name="T45" fmla="*/ 29 h 133"/>
                <a:gd name="T46" fmla="*/ 2 w 171"/>
                <a:gd name="T47" fmla="*/ 41 h 133"/>
                <a:gd name="T48" fmla="*/ 3 w 171"/>
                <a:gd name="T49" fmla="*/ 51 h 133"/>
                <a:gd name="T50" fmla="*/ 4 w 171"/>
                <a:gd name="T51" fmla="*/ 60 h 133"/>
                <a:gd name="T52" fmla="*/ 8 w 171"/>
                <a:gd name="T53" fmla="*/ 70 h 133"/>
                <a:gd name="T54" fmla="*/ 11 w 171"/>
                <a:gd name="T55" fmla="*/ 79 h 133"/>
                <a:gd name="T56" fmla="*/ 16 w 171"/>
                <a:gd name="T57" fmla="*/ 88 h 133"/>
                <a:gd name="T58" fmla="*/ 21 w 171"/>
                <a:gd name="T59" fmla="*/ 96 h 133"/>
                <a:gd name="T60" fmla="*/ 26 w 171"/>
                <a:gd name="T61" fmla="*/ 104 h 133"/>
                <a:gd name="T62" fmla="*/ 31 w 171"/>
                <a:gd name="T63" fmla="*/ 110 h 133"/>
                <a:gd name="T64" fmla="*/ 39 w 171"/>
                <a:gd name="T65" fmla="*/ 116 h 133"/>
                <a:gd name="T66" fmla="*/ 45 w 171"/>
                <a:gd name="T67" fmla="*/ 122 h 133"/>
                <a:gd name="T68" fmla="*/ 53 w 171"/>
                <a:gd name="T69" fmla="*/ 125 h 133"/>
                <a:gd name="T70" fmla="*/ 61 w 171"/>
                <a:gd name="T71" fmla="*/ 129 h 133"/>
                <a:gd name="T72" fmla="*/ 69 w 171"/>
                <a:gd name="T73" fmla="*/ 132 h 133"/>
                <a:gd name="T74" fmla="*/ 78 w 171"/>
                <a:gd name="T75" fmla="*/ 133 h 133"/>
                <a:gd name="T76" fmla="*/ 85 w 171"/>
                <a:gd name="T77" fmla="*/ 133 h 133"/>
                <a:gd name="T78" fmla="*/ 94 w 171"/>
                <a:gd name="T79" fmla="*/ 133 h 133"/>
                <a:gd name="T80" fmla="*/ 103 w 171"/>
                <a:gd name="T81" fmla="*/ 132 h 133"/>
                <a:gd name="T82" fmla="*/ 111 w 171"/>
                <a:gd name="T83" fmla="*/ 129 h 133"/>
                <a:gd name="T84" fmla="*/ 119 w 171"/>
                <a:gd name="T85" fmla="*/ 125 h 133"/>
                <a:gd name="T86" fmla="*/ 126 w 171"/>
                <a:gd name="T87" fmla="*/ 122 h 133"/>
                <a:gd name="T88" fmla="*/ 133 w 171"/>
                <a:gd name="T89" fmla="*/ 116 h 133"/>
                <a:gd name="T90" fmla="*/ 139 w 171"/>
                <a:gd name="T91" fmla="*/ 110 h 133"/>
                <a:gd name="T92" fmla="*/ 146 w 171"/>
                <a:gd name="T93" fmla="*/ 104 h 133"/>
                <a:gd name="T94" fmla="*/ 151 w 171"/>
                <a:gd name="T95" fmla="*/ 96 h 133"/>
                <a:gd name="T96" fmla="*/ 156 w 171"/>
                <a:gd name="T97" fmla="*/ 88 h 133"/>
                <a:gd name="T98" fmla="*/ 161 w 171"/>
                <a:gd name="T99" fmla="*/ 79 h 133"/>
                <a:gd name="T100" fmla="*/ 164 w 171"/>
                <a:gd name="T101" fmla="*/ 70 h 133"/>
                <a:gd name="T102" fmla="*/ 167 w 171"/>
                <a:gd name="T103" fmla="*/ 60 h 133"/>
                <a:gd name="T104" fmla="*/ 169 w 171"/>
                <a:gd name="T105" fmla="*/ 51 h 133"/>
                <a:gd name="T106" fmla="*/ 170 w 171"/>
                <a:gd name="T107" fmla="*/ 41 h 133"/>
                <a:gd name="T108" fmla="*/ 171 w 171"/>
                <a:gd name="T109" fmla="*/ 29 h 133"/>
                <a:gd name="T110" fmla="*/ 171 w 171"/>
                <a:gd name="T111" fmla="*/ 28 h 133"/>
                <a:gd name="T112" fmla="*/ 170 w 171"/>
                <a:gd name="T113" fmla="*/ 2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1" h="133">
                  <a:moveTo>
                    <a:pt x="170" y="28"/>
                  </a:moveTo>
                  <a:lnTo>
                    <a:pt x="162" y="28"/>
                  </a:lnTo>
                  <a:lnTo>
                    <a:pt x="156" y="29"/>
                  </a:lnTo>
                  <a:lnTo>
                    <a:pt x="147" y="28"/>
                  </a:lnTo>
                  <a:lnTo>
                    <a:pt x="140" y="27"/>
                  </a:lnTo>
                  <a:lnTo>
                    <a:pt x="133" y="25"/>
                  </a:lnTo>
                  <a:lnTo>
                    <a:pt x="125" y="21"/>
                  </a:lnTo>
                  <a:lnTo>
                    <a:pt x="119" y="18"/>
                  </a:lnTo>
                  <a:lnTo>
                    <a:pt x="112" y="12"/>
                  </a:lnTo>
                  <a:lnTo>
                    <a:pt x="107" y="7"/>
                  </a:lnTo>
                  <a:lnTo>
                    <a:pt x="101" y="0"/>
                  </a:lnTo>
                  <a:lnTo>
                    <a:pt x="94" y="6"/>
                  </a:lnTo>
                  <a:lnTo>
                    <a:pt x="87" y="11"/>
                  </a:lnTo>
                  <a:lnTo>
                    <a:pt x="79" y="15"/>
                  </a:lnTo>
                  <a:lnTo>
                    <a:pt x="70" y="20"/>
                  </a:lnTo>
                  <a:lnTo>
                    <a:pt x="61" y="23"/>
                  </a:lnTo>
                  <a:lnTo>
                    <a:pt x="51" y="25"/>
                  </a:lnTo>
                  <a:lnTo>
                    <a:pt x="42" y="27"/>
                  </a:lnTo>
                  <a:lnTo>
                    <a:pt x="33" y="28"/>
                  </a:lnTo>
                  <a:lnTo>
                    <a:pt x="17" y="27"/>
                  </a:lnTo>
                  <a:lnTo>
                    <a:pt x="2" y="23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2" y="41"/>
                  </a:lnTo>
                  <a:lnTo>
                    <a:pt x="3" y="51"/>
                  </a:lnTo>
                  <a:lnTo>
                    <a:pt x="4" y="60"/>
                  </a:lnTo>
                  <a:lnTo>
                    <a:pt x="8" y="70"/>
                  </a:lnTo>
                  <a:lnTo>
                    <a:pt x="11" y="79"/>
                  </a:lnTo>
                  <a:lnTo>
                    <a:pt x="16" y="88"/>
                  </a:lnTo>
                  <a:lnTo>
                    <a:pt x="21" y="96"/>
                  </a:lnTo>
                  <a:lnTo>
                    <a:pt x="26" y="104"/>
                  </a:lnTo>
                  <a:lnTo>
                    <a:pt x="31" y="110"/>
                  </a:lnTo>
                  <a:lnTo>
                    <a:pt x="39" y="116"/>
                  </a:lnTo>
                  <a:lnTo>
                    <a:pt x="45" y="122"/>
                  </a:lnTo>
                  <a:lnTo>
                    <a:pt x="53" y="125"/>
                  </a:lnTo>
                  <a:lnTo>
                    <a:pt x="61" y="129"/>
                  </a:lnTo>
                  <a:lnTo>
                    <a:pt x="69" y="132"/>
                  </a:lnTo>
                  <a:lnTo>
                    <a:pt x="78" y="133"/>
                  </a:lnTo>
                  <a:lnTo>
                    <a:pt x="85" y="133"/>
                  </a:lnTo>
                  <a:lnTo>
                    <a:pt x="94" y="133"/>
                  </a:lnTo>
                  <a:lnTo>
                    <a:pt x="103" y="132"/>
                  </a:lnTo>
                  <a:lnTo>
                    <a:pt x="111" y="129"/>
                  </a:lnTo>
                  <a:lnTo>
                    <a:pt x="119" y="125"/>
                  </a:lnTo>
                  <a:lnTo>
                    <a:pt x="126" y="122"/>
                  </a:lnTo>
                  <a:lnTo>
                    <a:pt x="133" y="116"/>
                  </a:lnTo>
                  <a:lnTo>
                    <a:pt x="139" y="110"/>
                  </a:lnTo>
                  <a:lnTo>
                    <a:pt x="146" y="104"/>
                  </a:lnTo>
                  <a:lnTo>
                    <a:pt x="151" y="96"/>
                  </a:lnTo>
                  <a:lnTo>
                    <a:pt x="156" y="88"/>
                  </a:lnTo>
                  <a:lnTo>
                    <a:pt x="161" y="79"/>
                  </a:lnTo>
                  <a:lnTo>
                    <a:pt x="164" y="70"/>
                  </a:lnTo>
                  <a:lnTo>
                    <a:pt x="167" y="60"/>
                  </a:lnTo>
                  <a:lnTo>
                    <a:pt x="169" y="51"/>
                  </a:lnTo>
                  <a:lnTo>
                    <a:pt x="170" y="41"/>
                  </a:lnTo>
                  <a:lnTo>
                    <a:pt x="171" y="29"/>
                  </a:lnTo>
                  <a:lnTo>
                    <a:pt x="171" y="28"/>
                  </a:lnTo>
                  <a:lnTo>
                    <a:pt x="17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415"/>
            <p:cNvSpPr>
              <a:spLocks noEditPoints="1"/>
            </p:cNvSpPr>
            <p:nvPr/>
          </p:nvSpPr>
          <p:spPr bwMode="auto">
            <a:xfrm>
              <a:off x="9312275" y="5922963"/>
              <a:ext cx="285750" cy="285750"/>
            </a:xfrm>
            <a:custGeom>
              <a:avLst/>
              <a:gdLst>
                <a:gd name="T0" fmla="*/ 314 w 720"/>
                <a:gd name="T1" fmla="*/ 337 h 720"/>
                <a:gd name="T2" fmla="*/ 272 w 720"/>
                <a:gd name="T3" fmla="*/ 343 h 720"/>
                <a:gd name="T4" fmla="*/ 240 w 720"/>
                <a:gd name="T5" fmla="*/ 380 h 720"/>
                <a:gd name="T6" fmla="*/ 215 w 720"/>
                <a:gd name="T7" fmla="*/ 316 h 720"/>
                <a:gd name="T8" fmla="*/ 186 w 720"/>
                <a:gd name="T9" fmla="*/ 272 h 720"/>
                <a:gd name="T10" fmla="*/ 174 w 720"/>
                <a:gd name="T11" fmla="*/ 214 h 720"/>
                <a:gd name="T12" fmla="*/ 182 w 720"/>
                <a:gd name="T13" fmla="*/ 164 h 720"/>
                <a:gd name="T14" fmla="*/ 206 w 720"/>
                <a:gd name="T15" fmla="*/ 124 h 720"/>
                <a:gd name="T16" fmla="*/ 241 w 720"/>
                <a:gd name="T17" fmla="*/ 96 h 720"/>
                <a:gd name="T18" fmla="*/ 282 w 720"/>
                <a:gd name="T19" fmla="*/ 86 h 720"/>
                <a:gd name="T20" fmla="*/ 325 w 720"/>
                <a:gd name="T21" fmla="*/ 96 h 720"/>
                <a:gd name="T22" fmla="*/ 359 w 720"/>
                <a:gd name="T23" fmla="*/ 124 h 720"/>
                <a:gd name="T24" fmla="*/ 384 w 720"/>
                <a:gd name="T25" fmla="*/ 164 h 720"/>
                <a:gd name="T26" fmla="*/ 391 w 720"/>
                <a:gd name="T27" fmla="*/ 214 h 720"/>
                <a:gd name="T28" fmla="*/ 380 w 720"/>
                <a:gd name="T29" fmla="*/ 273 h 720"/>
                <a:gd name="T30" fmla="*/ 348 w 720"/>
                <a:gd name="T31" fmla="*/ 317 h 720"/>
                <a:gd name="T32" fmla="*/ 716 w 720"/>
                <a:gd name="T33" fmla="*/ 700 h 720"/>
                <a:gd name="T34" fmla="*/ 538 w 720"/>
                <a:gd name="T35" fmla="*/ 413 h 720"/>
                <a:gd name="T36" fmla="*/ 566 w 720"/>
                <a:gd name="T37" fmla="*/ 325 h 720"/>
                <a:gd name="T38" fmla="*/ 569 w 720"/>
                <a:gd name="T39" fmla="*/ 269 h 720"/>
                <a:gd name="T40" fmla="*/ 560 w 720"/>
                <a:gd name="T41" fmla="*/ 213 h 720"/>
                <a:gd name="T42" fmla="*/ 540 w 720"/>
                <a:gd name="T43" fmla="*/ 160 h 720"/>
                <a:gd name="T44" fmla="*/ 512 w 720"/>
                <a:gd name="T45" fmla="*/ 114 h 720"/>
                <a:gd name="T46" fmla="*/ 475 w 720"/>
                <a:gd name="T47" fmla="*/ 73 h 720"/>
                <a:gd name="T48" fmla="*/ 431 w 720"/>
                <a:gd name="T49" fmla="*/ 41 h 720"/>
                <a:gd name="T50" fmla="*/ 382 w 720"/>
                <a:gd name="T51" fmla="*/ 16 h 720"/>
                <a:gd name="T52" fmla="*/ 327 w 720"/>
                <a:gd name="T53" fmla="*/ 2 h 720"/>
                <a:gd name="T54" fmla="*/ 269 w 720"/>
                <a:gd name="T55" fmla="*/ 0 h 720"/>
                <a:gd name="T56" fmla="*/ 213 w 720"/>
                <a:gd name="T57" fmla="*/ 9 h 720"/>
                <a:gd name="T58" fmla="*/ 160 w 720"/>
                <a:gd name="T59" fmla="*/ 28 h 720"/>
                <a:gd name="T60" fmla="*/ 114 w 720"/>
                <a:gd name="T61" fmla="*/ 56 h 720"/>
                <a:gd name="T62" fmla="*/ 73 w 720"/>
                <a:gd name="T63" fmla="*/ 92 h 720"/>
                <a:gd name="T64" fmla="*/ 41 w 720"/>
                <a:gd name="T65" fmla="*/ 137 h 720"/>
                <a:gd name="T66" fmla="*/ 16 w 720"/>
                <a:gd name="T67" fmla="*/ 186 h 720"/>
                <a:gd name="T68" fmla="*/ 2 w 720"/>
                <a:gd name="T69" fmla="*/ 241 h 720"/>
                <a:gd name="T70" fmla="*/ 0 w 720"/>
                <a:gd name="T71" fmla="*/ 299 h 720"/>
                <a:gd name="T72" fmla="*/ 9 w 720"/>
                <a:gd name="T73" fmla="*/ 355 h 720"/>
                <a:gd name="T74" fmla="*/ 28 w 720"/>
                <a:gd name="T75" fmla="*/ 407 h 720"/>
                <a:gd name="T76" fmla="*/ 56 w 720"/>
                <a:gd name="T77" fmla="*/ 454 h 720"/>
                <a:gd name="T78" fmla="*/ 92 w 720"/>
                <a:gd name="T79" fmla="*/ 494 h 720"/>
                <a:gd name="T80" fmla="*/ 137 w 720"/>
                <a:gd name="T81" fmla="*/ 528 h 720"/>
                <a:gd name="T82" fmla="*/ 186 w 720"/>
                <a:gd name="T83" fmla="*/ 552 h 720"/>
                <a:gd name="T84" fmla="*/ 241 w 720"/>
                <a:gd name="T85" fmla="*/ 566 h 720"/>
                <a:gd name="T86" fmla="*/ 298 w 720"/>
                <a:gd name="T87" fmla="*/ 569 h 720"/>
                <a:gd name="T88" fmla="*/ 364 w 720"/>
                <a:gd name="T89" fmla="*/ 557 h 720"/>
                <a:gd name="T90" fmla="*/ 457 w 720"/>
                <a:gd name="T91" fmla="*/ 511 h 720"/>
                <a:gd name="T92" fmla="*/ 709 w 720"/>
                <a:gd name="T93" fmla="*/ 720 h 720"/>
                <a:gd name="T94" fmla="*/ 720 w 720"/>
                <a:gd name="T95" fmla="*/ 70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0" h="720">
                  <a:moveTo>
                    <a:pt x="450" y="431"/>
                  </a:moveTo>
                  <a:lnTo>
                    <a:pt x="323" y="380"/>
                  </a:lnTo>
                  <a:lnTo>
                    <a:pt x="323" y="334"/>
                  </a:lnTo>
                  <a:lnTo>
                    <a:pt x="314" y="337"/>
                  </a:lnTo>
                  <a:lnTo>
                    <a:pt x="304" y="340"/>
                  </a:lnTo>
                  <a:lnTo>
                    <a:pt x="294" y="343"/>
                  </a:lnTo>
                  <a:lnTo>
                    <a:pt x="282" y="343"/>
                  </a:lnTo>
                  <a:lnTo>
                    <a:pt x="272" y="343"/>
                  </a:lnTo>
                  <a:lnTo>
                    <a:pt x="260" y="340"/>
                  </a:lnTo>
                  <a:lnTo>
                    <a:pt x="250" y="336"/>
                  </a:lnTo>
                  <a:lnTo>
                    <a:pt x="240" y="332"/>
                  </a:lnTo>
                  <a:lnTo>
                    <a:pt x="240" y="380"/>
                  </a:lnTo>
                  <a:lnTo>
                    <a:pt x="122" y="430"/>
                  </a:lnTo>
                  <a:lnTo>
                    <a:pt x="113" y="407"/>
                  </a:lnTo>
                  <a:lnTo>
                    <a:pt x="215" y="364"/>
                  </a:lnTo>
                  <a:lnTo>
                    <a:pt x="215" y="316"/>
                  </a:lnTo>
                  <a:lnTo>
                    <a:pt x="206" y="305"/>
                  </a:lnTo>
                  <a:lnTo>
                    <a:pt x="199" y="295"/>
                  </a:lnTo>
                  <a:lnTo>
                    <a:pt x="191" y="284"/>
                  </a:lnTo>
                  <a:lnTo>
                    <a:pt x="186" y="272"/>
                  </a:lnTo>
                  <a:lnTo>
                    <a:pt x="181" y="258"/>
                  </a:lnTo>
                  <a:lnTo>
                    <a:pt x="177" y="244"/>
                  </a:lnTo>
                  <a:lnTo>
                    <a:pt x="174" y="230"/>
                  </a:lnTo>
                  <a:lnTo>
                    <a:pt x="174" y="214"/>
                  </a:lnTo>
                  <a:lnTo>
                    <a:pt x="174" y="201"/>
                  </a:lnTo>
                  <a:lnTo>
                    <a:pt x="176" y="188"/>
                  </a:lnTo>
                  <a:lnTo>
                    <a:pt x="178" y="177"/>
                  </a:lnTo>
                  <a:lnTo>
                    <a:pt x="182" y="164"/>
                  </a:lnTo>
                  <a:lnTo>
                    <a:pt x="187" y="154"/>
                  </a:lnTo>
                  <a:lnTo>
                    <a:pt x="192" y="142"/>
                  </a:lnTo>
                  <a:lnTo>
                    <a:pt x="199" y="133"/>
                  </a:lnTo>
                  <a:lnTo>
                    <a:pt x="206" y="124"/>
                  </a:lnTo>
                  <a:lnTo>
                    <a:pt x="214" y="115"/>
                  </a:lnTo>
                  <a:lnTo>
                    <a:pt x="222" y="108"/>
                  </a:lnTo>
                  <a:lnTo>
                    <a:pt x="231" y="101"/>
                  </a:lnTo>
                  <a:lnTo>
                    <a:pt x="241" y="96"/>
                  </a:lnTo>
                  <a:lnTo>
                    <a:pt x="250" y="92"/>
                  </a:lnTo>
                  <a:lnTo>
                    <a:pt x="260" y="88"/>
                  </a:lnTo>
                  <a:lnTo>
                    <a:pt x="272" y="87"/>
                  </a:lnTo>
                  <a:lnTo>
                    <a:pt x="282" y="86"/>
                  </a:lnTo>
                  <a:lnTo>
                    <a:pt x="294" y="87"/>
                  </a:lnTo>
                  <a:lnTo>
                    <a:pt x="305" y="88"/>
                  </a:lnTo>
                  <a:lnTo>
                    <a:pt x="316" y="92"/>
                  </a:lnTo>
                  <a:lnTo>
                    <a:pt x="325" y="96"/>
                  </a:lnTo>
                  <a:lnTo>
                    <a:pt x="335" y="101"/>
                  </a:lnTo>
                  <a:lnTo>
                    <a:pt x="344" y="108"/>
                  </a:lnTo>
                  <a:lnTo>
                    <a:pt x="352" y="115"/>
                  </a:lnTo>
                  <a:lnTo>
                    <a:pt x="359" y="124"/>
                  </a:lnTo>
                  <a:lnTo>
                    <a:pt x="367" y="133"/>
                  </a:lnTo>
                  <a:lnTo>
                    <a:pt x="373" y="142"/>
                  </a:lnTo>
                  <a:lnTo>
                    <a:pt x="379" y="154"/>
                  </a:lnTo>
                  <a:lnTo>
                    <a:pt x="384" y="164"/>
                  </a:lnTo>
                  <a:lnTo>
                    <a:pt x="386" y="177"/>
                  </a:lnTo>
                  <a:lnTo>
                    <a:pt x="390" y="188"/>
                  </a:lnTo>
                  <a:lnTo>
                    <a:pt x="391" y="201"/>
                  </a:lnTo>
                  <a:lnTo>
                    <a:pt x="391" y="214"/>
                  </a:lnTo>
                  <a:lnTo>
                    <a:pt x="391" y="230"/>
                  </a:lnTo>
                  <a:lnTo>
                    <a:pt x="389" y="245"/>
                  </a:lnTo>
                  <a:lnTo>
                    <a:pt x="385" y="259"/>
                  </a:lnTo>
                  <a:lnTo>
                    <a:pt x="380" y="273"/>
                  </a:lnTo>
                  <a:lnTo>
                    <a:pt x="373" y="286"/>
                  </a:lnTo>
                  <a:lnTo>
                    <a:pt x="366" y="298"/>
                  </a:lnTo>
                  <a:lnTo>
                    <a:pt x="357" y="308"/>
                  </a:lnTo>
                  <a:lnTo>
                    <a:pt x="348" y="317"/>
                  </a:lnTo>
                  <a:lnTo>
                    <a:pt x="348" y="363"/>
                  </a:lnTo>
                  <a:lnTo>
                    <a:pt x="459" y="408"/>
                  </a:lnTo>
                  <a:lnTo>
                    <a:pt x="450" y="431"/>
                  </a:lnTo>
                  <a:close/>
                  <a:moveTo>
                    <a:pt x="716" y="700"/>
                  </a:moveTo>
                  <a:lnTo>
                    <a:pt x="494" y="476"/>
                  </a:lnTo>
                  <a:lnTo>
                    <a:pt x="511" y="457"/>
                  </a:lnTo>
                  <a:lnTo>
                    <a:pt x="525" y="435"/>
                  </a:lnTo>
                  <a:lnTo>
                    <a:pt x="538" y="413"/>
                  </a:lnTo>
                  <a:lnTo>
                    <a:pt x="549" y="389"/>
                  </a:lnTo>
                  <a:lnTo>
                    <a:pt x="557" y="364"/>
                  </a:lnTo>
                  <a:lnTo>
                    <a:pt x="564" y="339"/>
                  </a:lnTo>
                  <a:lnTo>
                    <a:pt x="566" y="325"/>
                  </a:lnTo>
                  <a:lnTo>
                    <a:pt x="567" y="312"/>
                  </a:lnTo>
                  <a:lnTo>
                    <a:pt x="569" y="298"/>
                  </a:lnTo>
                  <a:lnTo>
                    <a:pt x="569" y="284"/>
                  </a:lnTo>
                  <a:lnTo>
                    <a:pt x="569" y="269"/>
                  </a:lnTo>
                  <a:lnTo>
                    <a:pt x="567" y="255"/>
                  </a:lnTo>
                  <a:lnTo>
                    <a:pt x="566" y="241"/>
                  </a:lnTo>
                  <a:lnTo>
                    <a:pt x="564" y="227"/>
                  </a:lnTo>
                  <a:lnTo>
                    <a:pt x="560" y="213"/>
                  </a:lnTo>
                  <a:lnTo>
                    <a:pt x="556" y="200"/>
                  </a:lnTo>
                  <a:lnTo>
                    <a:pt x="552" y="186"/>
                  </a:lnTo>
                  <a:lnTo>
                    <a:pt x="547" y="173"/>
                  </a:lnTo>
                  <a:lnTo>
                    <a:pt x="540" y="160"/>
                  </a:lnTo>
                  <a:lnTo>
                    <a:pt x="534" y="149"/>
                  </a:lnTo>
                  <a:lnTo>
                    <a:pt x="528" y="137"/>
                  </a:lnTo>
                  <a:lnTo>
                    <a:pt x="520" y="126"/>
                  </a:lnTo>
                  <a:lnTo>
                    <a:pt x="512" y="114"/>
                  </a:lnTo>
                  <a:lnTo>
                    <a:pt x="503" y="102"/>
                  </a:lnTo>
                  <a:lnTo>
                    <a:pt x="495" y="92"/>
                  </a:lnTo>
                  <a:lnTo>
                    <a:pt x="485" y="83"/>
                  </a:lnTo>
                  <a:lnTo>
                    <a:pt x="475" y="73"/>
                  </a:lnTo>
                  <a:lnTo>
                    <a:pt x="465" y="64"/>
                  </a:lnTo>
                  <a:lnTo>
                    <a:pt x="454" y="56"/>
                  </a:lnTo>
                  <a:lnTo>
                    <a:pt x="443" y="48"/>
                  </a:lnTo>
                  <a:lnTo>
                    <a:pt x="431" y="41"/>
                  </a:lnTo>
                  <a:lnTo>
                    <a:pt x="420" y="33"/>
                  </a:lnTo>
                  <a:lnTo>
                    <a:pt x="408" y="28"/>
                  </a:lnTo>
                  <a:lnTo>
                    <a:pt x="395" y="22"/>
                  </a:lnTo>
                  <a:lnTo>
                    <a:pt x="382" y="16"/>
                  </a:lnTo>
                  <a:lnTo>
                    <a:pt x="368" y="13"/>
                  </a:lnTo>
                  <a:lnTo>
                    <a:pt x="355" y="9"/>
                  </a:lnTo>
                  <a:lnTo>
                    <a:pt x="341" y="5"/>
                  </a:lnTo>
                  <a:lnTo>
                    <a:pt x="327" y="2"/>
                  </a:lnTo>
                  <a:lnTo>
                    <a:pt x="313" y="1"/>
                  </a:lnTo>
                  <a:lnTo>
                    <a:pt x="299" y="0"/>
                  </a:lnTo>
                  <a:lnTo>
                    <a:pt x="284" y="0"/>
                  </a:lnTo>
                  <a:lnTo>
                    <a:pt x="269" y="0"/>
                  </a:lnTo>
                  <a:lnTo>
                    <a:pt x="255" y="1"/>
                  </a:lnTo>
                  <a:lnTo>
                    <a:pt x="241" y="2"/>
                  </a:lnTo>
                  <a:lnTo>
                    <a:pt x="227" y="5"/>
                  </a:lnTo>
                  <a:lnTo>
                    <a:pt x="213" y="9"/>
                  </a:lnTo>
                  <a:lnTo>
                    <a:pt x="200" y="13"/>
                  </a:lnTo>
                  <a:lnTo>
                    <a:pt x="186" y="16"/>
                  </a:lnTo>
                  <a:lnTo>
                    <a:pt x="173" y="22"/>
                  </a:lnTo>
                  <a:lnTo>
                    <a:pt x="160" y="28"/>
                  </a:lnTo>
                  <a:lnTo>
                    <a:pt x="149" y="33"/>
                  </a:lnTo>
                  <a:lnTo>
                    <a:pt x="137" y="41"/>
                  </a:lnTo>
                  <a:lnTo>
                    <a:pt x="126" y="48"/>
                  </a:lnTo>
                  <a:lnTo>
                    <a:pt x="114" y="56"/>
                  </a:lnTo>
                  <a:lnTo>
                    <a:pt x="102" y="64"/>
                  </a:lnTo>
                  <a:lnTo>
                    <a:pt x="92" y="73"/>
                  </a:lnTo>
                  <a:lnTo>
                    <a:pt x="83" y="83"/>
                  </a:lnTo>
                  <a:lnTo>
                    <a:pt x="73" y="92"/>
                  </a:lnTo>
                  <a:lnTo>
                    <a:pt x="64" y="102"/>
                  </a:lnTo>
                  <a:lnTo>
                    <a:pt x="56" y="114"/>
                  </a:lnTo>
                  <a:lnTo>
                    <a:pt x="49" y="126"/>
                  </a:lnTo>
                  <a:lnTo>
                    <a:pt x="41" y="137"/>
                  </a:lnTo>
                  <a:lnTo>
                    <a:pt x="34" y="149"/>
                  </a:lnTo>
                  <a:lnTo>
                    <a:pt x="28" y="160"/>
                  </a:lnTo>
                  <a:lnTo>
                    <a:pt x="22" y="173"/>
                  </a:lnTo>
                  <a:lnTo>
                    <a:pt x="16" y="186"/>
                  </a:lnTo>
                  <a:lnTo>
                    <a:pt x="13" y="200"/>
                  </a:lnTo>
                  <a:lnTo>
                    <a:pt x="9" y="213"/>
                  </a:lnTo>
                  <a:lnTo>
                    <a:pt x="5" y="227"/>
                  </a:lnTo>
                  <a:lnTo>
                    <a:pt x="2" y="241"/>
                  </a:lnTo>
                  <a:lnTo>
                    <a:pt x="1" y="255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0" y="299"/>
                  </a:lnTo>
                  <a:lnTo>
                    <a:pt x="1" y="313"/>
                  </a:lnTo>
                  <a:lnTo>
                    <a:pt x="2" y="327"/>
                  </a:lnTo>
                  <a:lnTo>
                    <a:pt x="5" y="341"/>
                  </a:lnTo>
                  <a:lnTo>
                    <a:pt x="9" y="355"/>
                  </a:lnTo>
                  <a:lnTo>
                    <a:pt x="13" y="368"/>
                  </a:lnTo>
                  <a:lnTo>
                    <a:pt x="16" y="382"/>
                  </a:lnTo>
                  <a:lnTo>
                    <a:pt x="22" y="395"/>
                  </a:lnTo>
                  <a:lnTo>
                    <a:pt x="28" y="407"/>
                  </a:lnTo>
                  <a:lnTo>
                    <a:pt x="34" y="420"/>
                  </a:lnTo>
                  <a:lnTo>
                    <a:pt x="41" y="431"/>
                  </a:lnTo>
                  <a:lnTo>
                    <a:pt x="49" y="443"/>
                  </a:lnTo>
                  <a:lnTo>
                    <a:pt x="56" y="454"/>
                  </a:lnTo>
                  <a:lnTo>
                    <a:pt x="64" y="465"/>
                  </a:lnTo>
                  <a:lnTo>
                    <a:pt x="73" y="475"/>
                  </a:lnTo>
                  <a:lnTo>
                    <a:pt x="83" y="485"/>
                  </a:lnTo>
                  <a:lnTo>
                    <a:pt x="92" y="494"/>
                  </a:lnTo>
                  <a:lnTo>
                    <a:pt x="102" y="503"/>
                  </a:lnTo>
                  <a:lnTo>
                    <a:pt x="114" y="512"/>
                  </a:lnTo>
                  <a:lnTo>
                    <a:pt x="126" y="520"/>
                  </a:lnTo>
                  <a:lnTo>
                    <a:pt x="137" y="528"/>
                  </a:lnTo>
                  <a:lnTo>
                    <a:pt x="149" y="534"/>
                  </a:lnTo>
                  <a:lnTo>
                    <a:pt x="160" y="540"/>
                  </a:lnTo>
                  <a:lnTo>
                    <a:pt x="173" y="547"/>
                  </a:lnTo>
                  <a:lnTo>
                    <a:pt x="186" y="552"/>
                  </a:lnTo>
                  <a:lnTo>
                    <a:pt x="200" y="556"/>
                  </a:lnTo>
                  <a:lnTo>
                    <a:pt x="213" y="560"/>
                  </a:lnTo>
                  <a:lnTo>
                    <a:pt x="227" y="563"/>
                  </a:lnTo>
                  <a:lnTo>
                    <a:pt x="241" y="566"/>
                  </a:lnTo>
                  <a:lnTo>
                    <a:pt x="255" y="567"/>
                  </a:lnTo>
                  <a:lnTo>
                    <a:pt x="269" y="569"/>
                  </a:lnTo>
                  <a:lnTo>
                    <a:pt x="284" y="569"/>
                  </a:lnTo>
                  <a:lnTo>
                    <a:pt x="298" y="569"/>
                  </a:lnTo>
                  <a:lnTo>
                    <a:pt x="312" y="567"/>
                  </a:lnTo>
                  <a:lnTo>
                    <a:pt x="325" y="566"/>
                  </a:lnTo>
                  <a:lnTo>
                    <a:pt x="339" y="563"/>
                  </a:lnTo>
                  <a:lnTo>
                    <a:pt x="364" y="557"/>
                  </a:lnTo>
                  <a:lnTo>
                    <a:pt x="389" y="548"/>
                  </a:lnTo>
                  <a:lnTo>
                    <a:pt x="413" y="538"/>
                  </a:lnTo>
                  <a:lnTo>
                    <a:pt x="435" y="525"/>
                  </a:lnTo>
                  <a:lnTo>
                    <a:pt x="457" y="511"/>
                  </a:lnTo>
                  <a:lnTo>
                    <a:pt x="476" y="494"/>
                  </a:lnTo>
                  <a:lnTo>
                    <a:pt x="700" y="716"/>
                  </a:lnTo>
                  <a:lnTo>
                    <a:pt x="703" y="719"/>
                  </a:lnTo>
                  <a:lnTo>
                    <a:pt x="709" y="720"/>
                  </a:lnTo>
                  <a:lnTo>
                    <a:pt x="712" y="719"/>
                  </a:lnTo>
                  <a:lnTo>
                    <a:pt x="716" y="716"/>
                  </a:lnTo>
                  <a:lnTo>
                    <a:pt x="720" y="712"/>
                  </a:lnTo>
                  <a:lnTo>
                    <a:pt x="720" y="709"/>
                  </a:lnTo>
                  <a:lnTo>
                    <a:pt x="720" y="703"/>
                  </a:lnTo>
                  <a:lnTo>
                    <a:pt x="716" y="7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63" name="Freeform 62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105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765839" y="0"/>
            <a:ext cx="27686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" y="0"/>
            <a:ext cx="5212698" cy="6862636"/>
          </a:xfrm>
          <a:prstGeom prst="rect">
            <a:avLst/>
          </a:prstGeom>
        </p:spPr>
      </p:pic>
      <p:sp>
        <p:nvSpPr>
          <p:cNvPr id="48" name="Oval 47"/>
          <p:cNvSpPr/>
          <p:nvPr/>
        </p:nvSpPr>
        <p:spPr>
          <a:xfrm>
            <a:off x="1454493" y="999093"/>
            <a:ext cx="385207" cy="385207"/>
          </a:xfrm>
          <a:prstGeom prst="ellipse">
            <a:avLst/>
          </a:prstGeom>
          <a:noFill/>
          <a:ln w="117475">
            <a:solidFill>
              <a:srgbClr val="F49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c 48"/>
          <p:cNvSpPr/>
          <p:nvPr/>
        </p:nvSpPr>
        <p:spPr>
          <a:xfrm>
            <a:off x="-1495137" y="5375563"/>
            <a:ext cx="2990273" cy="2990273"/>
          </a:xfrm>
          <a:prstGeom prst="arc">
            <a:avLst/>
          </a:prstGeom>
          <a:ln w="428625">
            <a:solidFill>
              <a:srgbClr val="8C6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821675" y="5047232"/>
            <a:ext cx="738950" cy="738950"/>
          </a:xfrm>
          <a:prstGeom prst="ellipse">
            <a:avLst/>
          </a:prstGeom>
          <a:gradFill>
            <a:gsLst>
              <a:gs pos="0">
                <a:srgbClr val="F49052"/>
              </a:gs>
              <a:gs pos="100000">
                <a:srgbClr val="8C60F1">
                  <a:shade val="100000"/>
                  <a:satMod val="115000"/>
                </a:srgbClr>
              </a:gs>
            </a:gsLst>
            <a:lin ang="27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918957" y="2095036"/>
            <a:ext cx="3683000" cy="368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c 61"/>
          <p:cNvSpPr/>
          <p:nvPr/>
        </p:nvSpPr>
        <p:spPr>
          <a:xfrm>
            <a:off x="4182921" y="2359001"/>
            <a:ext cx="3155072" cy="3155070"/>
          </a:xfrm>
          <a:prstGeom prst="arc">
            <a:avLst>
              <a:gd name="adj1" fmla="val 17008840"/>
              <a:gd name="adj2" fmla="val 4629557"/>
            </a:avLst>
          </a:prstGeom>
          <a:noFill/>
          <a:ln w="127000" cap="rnd">
            <a:solidFill>
              <a:srgbClr val="8C60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8C60F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40712" y="2359001"/>
            <a:ext cx="322070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440712" y="3267062"/>
            <a:ext cx="322070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440712" y="4175123"/>
            <a:ext cx="322070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440712" y="5083185"/>
            <a:ext cx="322070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eros</a:t>
            </a:r>
            <a:r>
              <a:rPr lang="en-US" sz="1400" dirty="0"/>
              <a:t>. </a:t>
            </a:r>
          </a:p>
        </p:txBody>
      </p:sp>
      <p:sp>
        <p:nvSpPr>
          <p:cNvPr id="12" name="Oval 11"/>
          <p:cNvSpPr/>
          <p:nvPr/>
        </p:nvSpPr>
        <p:spPr>
          <a:xfrm>
            <a:off x="7959404" y="2493795"/>
            <a:ext cx="161298" cy="161298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7959404" y="3401856"/>
            <a:ext cx="161298" cy="161298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959404" y="4309917"/>
            <a:ext cx="161298" cy="161298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7959404" y="5217979"/>
            <a:ext cx="161298" cy="161298"/>
          </a:xfrm>
          <a:prstGeom prst="ellipse">
            <a:avLst/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875943" y="2574444"/>
            <a:ext cx="1102594" cy="246606"/>
            <a:chOff x="6875943" y="2574444"/>
            <a:chExt cx="1102594" cy="246606"/>
          </a:xfrm>
        </p:grpSpPr>
        <p:cxnSp>
          <p:nvCxnSpPr>
            <p:cNvPr id="15" name="Straight Connector 14"/>
            <p:cNvCxnSpPr/>
            <p:nvPr/>
          </p:nvCxnSpPr>
          <p:spPr>
            <a:xfrm flipH="1">
              <a:off x="7207012" y="2574444"/>
              <a:ext cx="771525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>
              <a:off x="6875943" y="2574444"/>
              <a:ext cx="331072" cy="246606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7272338" y="3470934"/>
            <a:ext cx="706199" cy="896490"/>
            <a:chOff x="7207012" y="3470934"/>
            <a:chExt cx="771525" cy="896490"/>
          </a:xfrm>
        </p:grpSpPr>
        <p:cxnSp>
          <p:nvCxnSpPr>
            <p:cNvPr id="96" name="Straight Connector 95"/>
            <p:cNvCxnSpPr/>
            <p:nvPr/>
          </p:nvCxnSpPr>
          <p:spPr>
            <a:xfrm flipH="1">
              <a:off x="7207012" y="3470934"/>
              <a:ext cx="771525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H="1">
              <a:off x="7207012" y="4367424"/>
              <a:ext cx="771525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Oval 98"/>
          <p:cNvSpPr/>
          <p:nvPr/>
        </p:nvSpPr>
        <p:spPr>
          <a:xfrm>
            <a:off x="4539656" y="2715735"/>
            <a:ext cx="2441602" cy="2441602"/>
          </a:xfrm>
          <a:prstGeom prst="ellipse">
            <a:avLst/>
          </a:prstGeom>
          <a:solidFill>
            <a:srgbClr val="2F1C5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LOREM IPSUM </a:t>
            </a:r>
          </a:p>
        </p:txBody>
      </p:sp>
      <p:grpSp>
        <p:nvGrpSpPr>
          <p:cNvPr id="100" name="Group 99"/>
          <p:cNvGrpSpPr/>
          <p:nvPr/>
        </p:nvGrpSpPr>
        <p:grpSpPr>
          <a:xfrm flipV="1">
            <a:off x="6875943" y="5042713"/>
            <a:ext cx="1102594" cy="246606"/>
            <a:chOff x="6875943" y="2574444"/>
            <a:chExt cx="1102594" cy="246606"/>
          </a:xfrm>
        </p:grpSpPr>
        <p:cxnSp>
          <p:nvCxnSpPr>
            <p:cNvPr id="101" name="Straight Connector 100"/>
            <p:cNvCxnSpPr/>
            <p:nvPr/>
          </p:nvCxnSpPr>
          <p:spPr>
            <a:xfrm flipH="1">
              <a:off x="7207012" y="2574444"/>
              <a:ext cx="771525" cy="0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flipH="1">
              <a:off x="6875943" y="2574444"/>
              <a:ext cx="331072" cy="246606"/>
            </a:xfrm>
            <a:prstGeom prst="line">
              <a:avLst/>
            </a:prstGeom>
            <a:ln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Oval 104"/>
          <p:cNvSpPr/>
          <p:nvPr/>
        </p:nvSpPr>
        <p:spPr>
          <a:xfrm>
            <a:off x="4182921" y="2359001"/>
            <a:ext cx="3155072" cy="3155070"/>
          </a:xfrm>
          <a:prstGeom prst="ellipse">
            <a:avLst/>
          </a:prstGeom>
          <a:noFill/>
          <a:ln w="6350" cap="rnd">
            <a:solidFill>
              <a:srgbClr val="8C60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8C60F1"/>
              </a:solidFill>
            </a:endParaRP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5740399" y="271402"/>
            <a:ext cx="6022513" cy="66075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Process Presentation Slides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7" name="Oval 106"/>
          <p:cNvSpPr/>
          <p:nvPr/>
        </p:nvSpPr>
        <p:spPr>
          <a:xfrm>
            <a:off x="7887340" y="2416014"/>
            <a:ext cx="316860" cy="316860"/>
          </a:xfrm>
          <a:prstGeom prst="ellipse">
            <a:avLst/>
          </a:prstGeom>
          <a:noFill/>
          <a:ln>
            <a:solidFill>
              <a:srgbClr val="2F1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7887340" y="3324075"/>
            <a:ext cx="316860" cy="316860"/>
          </a:xfrm>
          <a:prstGeom prst="ellipse">
            <a:avLst/>
          </a:prstGeom>
          <a:noFill/>
          <a:ln>
            <a:solidFill>
              <a:srgbClr val="2F1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7887340" y="4232136"/>
            <a:ext cx="316860" cy="316860"/>
          </a:xfrm>
          <a:prstGeom prst="ellipse">
            <a:avLst/>
          </a:prstGeom>
          <a:noFill/>
          <a:ln>
            <a:solidFill>
              <a:srgbClr val="2F1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7887340" y="5140198"/>
            <a:ext cx="316860" cy="316860"/>
          </a:xfrm>
          <a:prstGeom prst="ellipse">
            <a:avLst/>
          </a:prstGeom>
          <a:noFill/>
          <a:ln>
            <a:solidFill>
              <a:srgbClr val="2F1C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88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" t="8" b="15658"/>
          <a:stretch/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2909731"/>
              <a:gd name="connsiteX1" fmla="*/ 12191999 w 12191999"/>
              <a:gd name="connsiteY1" fmla="*/ 0 h 2909731"/>
              <a:gd name="connsiteX2" fmla="*/ 12191999 w 12191999"/>
              <a:gd name="connsiteY2" fmla="*/ 2909731 h 2909731"/>
              <a:gd name="connsiteX3" fmla="*/ 0 w 12191999"/>
              <a:gd name="connsiteY3" fmla="*/ 2909731 h 2909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909731">
                <a:moveTo>
                  <a:pt x="0" y="0"/>
                </a:moveTo>
                <a:lnTo>
                  <a:pt x="12191999" y="0"/>
                </a:lnTo>
                <a:lnTo>
                  <a:pt x="12191999" y="2909731"/>
                </a:lnTo>
                <a:lnTo>
                  <a:pt x="0" y="2909731"/>
                </a:lnTo>
                <a:close/>
              </a:path>
            </a:pathLst>
          </a:custGeom>
        </p:spPr>
      </p:pic>
      <p:sp>
        <p:nvSpPr>
          <p:cNvPr id="43" name="Rectangle 42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F1C58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81871" y="4773801"/>
            <a:ext cx="2005868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789334" y="4773801"/>
            <a:ext cx="2005868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396797" y="4773801"/>
            <a:ext cx="2005868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004261" y="4773801"/>
            <a:ext cx="2005868" cy="86177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Lorem ipsum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63" name="Freeform 62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6" name="Oval 45"/>
          <p:cNvSpPr/>
          <p:nvPr/>
        </p:nvSpPr>
        <p:spPr>
          <a:xfrm>
            <a:off x="1428154" y="2095151"/>
            <a:ext cx="1513303" cy="1513303"/>
          </a:xfrm>
          <a:prstGeom prst="ellipse">
            <a:avLst/>
          </a:prstGeom>
          <a:solidFill>
            <a:srgbClr val="F49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4035617" y="2095151"/>
            <a:ext cx="1513303" cy="1513303"/>
          </a:xfrm>
          <a:prstGeom prst="ellipse">
            <a:avLst/>
          </a:prstGeom>
          <a:solidFill>
            <a:srgbClr val="4F4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6643080" y="2095151"/>
            <a:ext cx="1513303" cy="1513303"/>
          </a:xfrm>
          <a:prstGeom prst="ellipse">
            <a:avLst/>
          </a:prstGeom>
          <a:solidFill>
            <a:srgbClr val="F49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9250544" y="2095151"/>
            <a:ext cx="1513303" cy="1513303"/>
          </a:xfrm>
          <a:prstGeom prst="ellipse">
            <a:avLst/>
          </a:prstGeom>
          <a:solidFill>
            <a:srgbClr val="4F4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1727" y="2874416"/>
            <a:ext cx="11088546" cy="1050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e 4"/>
          <p:cNvSpPr/>
          <p:nvPr/>
        </p:nvSpPr>
        <p:spPr>
          <a:xfrm>
            <a:off x="1428154" y="2095151"/>
            <a:ext cx="1513303" cy="1513303"/>
          </a:xfrm>
          <a:prstGeom prst="pie">
            <a:avLst>
              <a:gd name="adj1" fmla="val 5423875"/>
              <a:gd name="adj2" fmla="val 16200000"/>
            </a:avLst>
          </a:prstGeom>
          <a:solidFill>
            <a:srgbClr val="F77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Pie 49"/>
          <p:cNvSpPr/>
          <p:nvPr/>
        </p:nvSpPr>
        <p:spPr>
          <a:xfrm>
            <a:off x="4035617" y="2095151"/>
            <a:ext cx="1513303" cy="1513303"/>
          </a:xfrm>
          <a:prstGeom prst="pie">
            <a:avLst>
              <a:gd name="adj1" fmla="val 5423875"/>
              <a:gd name="adj2" fmla="val 16200000"/>
            </a:avLst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Pie 52"/>
          <p:cNvSpPr/>
          <p:nvPr/>
        </p:nvSpPr>
        <p:spPr>
          <a:xfrm>
            <a:off x="6643080" y="2095151"/>
            <a:ext cx="1513303" cy="1513303"/>
          </a:xfrm>
          <a:prstGeom prst="pie">
            <a:avLst>
              <a:gd name="adj1" fmla="val 5423875"/>
              <a:gd name="adj2" fmla="val 16200000"/>
            </a:avLst>
          </a:prstGeom>
          <a:solidFill>
            <a:srgbClr val="F77A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Pie 57"/>
          <p:cNvSpPr/>
          <p:nvPr/>
        </p:nvSpPr>
        <p:spPr>
          <a:xfrm>
            <a:off x="9250544" y="2095151"/>
            <a:ext cx="1513303" cy="1513303"/>
          </a:xfrm>
          <a:prstGeom prst="pie">
            <a:avLst>
              <a:gd name="adj1" fmla="val 5423875"/>
              <a:gd name="adj2" fmla="val 16200000"/>
            </a:avLst>
          </a:prstGeom>
          <a:solidFill>
            <a:srgbClr val="8C6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Isosceles Triangle 9"/>
          <p:cNvSpPr/>
          <p:nvPr/>
        </p:nvSpPr>
        <p:spPr>
          <a:xfrm flipV="1">
            <a:off x="2007688" y="3922942"/>
            <a:ext cx="354235" cy="2135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Isosceles Triangle 67"/>
          <p:cNvSpPr/>
          <p:nvPr/>
        </p:nvSpPr>
        <p:spPr>
          <a:xfrm flipV="1">
            <a:off x="4615150" y="3922942"/>
            <a:ext cx="354235" cy="2135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Isosceles Triangle 68"/>
          <p:cNvSpPr/>
          <p:nvPr/>
        </p:nvSpPr>
        <p:spPr>
          <a:xfrm flipV="1">
            <a:off x="7222612" y="3922942"/>
            <a:ext cx="354235" cy="2135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Isosceles Triangle 71"/>
          <p:cNvSpPr/>
          <p:nvPr/>
        </p:nvSpPr>
        <p:spPr>
          <a:xfrm flipV="1">
            <a:off x="9830078" y="3922942"/>
            <a:ext cx="354235" cy="2135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2302081" y="3074327"/>
            <a:ext cx="136997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b="1" dirty="0">
                <a:solidFill>
                  <a:srgbClr val="F77A47"/>
                </a:solidFill>
              </a:rPr>
              <a:t>Lorem ipsum </a:t>
            </a:r>
          </a:p>
          <a:p>
            <a:r>
              <a:rPr lang="en-US" sz="1400" b="1" dirty="0">
                <a:solidFill>
                  <a:srgbClr val="F77A47"/>
                </a:solidFill>
              </a:rPr>
              <a:t>dolor sit </a:t>
            </a:r>
            <a:r>
              <a:rPr lang="en-US" sz="1400" b="1" dirty="0" err="1">
                <a:solidFill>
                  <a:srgbClr val="F77A47"/>
                </a:solidFill>
              </a:rPr>
              <a:t>amet</a:t>
            </a:r>
            <a:endParaRPr lang="en-US" sz="1400" b="1" dirty="0">
              <a:solidFill>
                <a:srgbClr val="F77A47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06215" y="3074327"/>
            <a:ext cx="136997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b="1" dirty="0">
                <a:solidFill>
                  <a:srgbClr val="8C60F1"/>
                </a:solidFill>
              </a:rPr>
              <a:t>Lorem ipsum </a:t>
            </a:r>
          </a:p>
          <a:p>
            <a:r>
              <a:rPr lang="en-US" sz="1400" b="1" dirty="0">
                <a:solidFill>
                  <a:srgbClr val="8C60F1"/>
                </a:solidFill>
              </a:rPr>
              <a:t>dolor sit </a:t>
            </a:r>
            <a:r>
              <a:rPr lang="en-US" sz="1400" b="1" dirty="0" err="1">
                <a:solidFill>
                  <a:srgbClr val="8C60F1"/>
                </a:solidFill>
              </a:rPr>
              <a:t>amet</a:t>
            </a:r>
            <a:endParaRPr lang="en-US" sz="1400" b="1" dirty="0">
              <a:solidFill>
                <a:srgbClr val="8C60F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510349" y="3074327"/>
            <a:ext cx="136997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b="1" dirty="0">
                <a:solidFill>
                  <a:srgbClr val="F77A47"/>
                </a:solidFill>
              </a:rPr>
              <a:t>Lorem ipsum </a:t>
            </a:r>
          </a:p>
          <a:p>
            <a:r>
              <a:rPr lang="en-US" sz="1400" b="1" dirty="0">
                <a:solidFill>
                  <a:srgbClr val="F77A47"/>
                </a:solidFill>
              </a:rPr>
              <a:t>dolor sit </a:t>
            </a:r>
            <a:r>
              <a:rPr lang="en-US" sz="1400" b="1" dirty="0" err="1">
                <a:solidFill>
                  <a:srgbClr val="F77A47"/>
                </a:solidFill>
              </a:rPr>
              <a:t>amet</a:t>
            </a:r>
            <a:endParaRPr lang="en-US" sz="1400" b="1" dirty="0">
              <a:solidFill>
                <a:srgbClr val="F77A47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114483" y="3074327"/>
            <a:ext cx="136997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b="1" dirty="0">
                <a:solidFill>
                  <a:srgbClr val="8C60F1"/>
                </a:solidFill>
              </a:rPr>
              <a:t>Lorem ipsum </a:t>
            </a:r>
          </a:p>
          <a:p>
            <a:r>
              <a:rPr lang="en-US" sz="1400" b="1" dirty="0">
                <a:solidFill>
                  <a:srgbClr val="8C60F1"/>
                </a:solidFill>
              </a:rPr>
              <a:t>dolor sit </a:t>
            </a:r>
            <a:r>
              <a:rPr lang="en-US" sz="1400" b="1" dirty="0" err="1">
                <a:solidFill>
                  <a:srgbClr val="8C60F1"/>
                </a:solidFill>
              </a:rPr>
              <a:t>amet</a:t>
            </a:r>
            <a:endParaRPr lang="en-US" sz="1400" b="1" dirty="0">
              <a:solidFill>
                <a:srgbClr val="8C60F1"/>
              </a:solidFill>
            </a:endParaRPr>
          </a:p>
        </p:txBody>
      </p:sp>
      <p:sp>
        <p:nvSpPr>
          <p:cNvPr id="96" name="Freeform 95"/>
          <p:cNvSpPr/>
          <p:nvPr/>
        </p:nvSpPr>
        <p:spPr>
          <a:xfrm flipV="1">
            <a:off x="2385315" y="0"/>
            <a:ext cx="7421373" cy="1351899"/>
          </a:xfrm>
          <a:custGeom>
            <a:avLst/>
            <a:gdLst>
              <a:gd name="connsiteX0" fmla="*/ 0 w 7421373"/>
              <a:gd name="connsiteY0" fmla="*/ 1351899 h 1351899"/>
              <a:gd name="connsiteX1" fmla="*/ 7421373 w 7421373"/>
              <a:gd name="connsiteY1" fmla="*/ 1351899 h 1351899"/>
              <a:gd name="connsiteX2" fmla="*/ 7405061 w 7421373"/>
              <a:gd name="connsiteY2" fmla="*/ 1190090 h 1351899"/>
              <a:gd name="connsiteX3" fmla="*/ 5944870 w 7421373"/>
              <a:gd name="connsiteY3" fmla="*/ 0 h 1351899"/>
              <a:gd name="connsiteX4" fmla="*/ 1476502 w 7421373"/>
              <a:gd name="connsiteY4" fmla="*/ 0 h 1351899"/>
              <a:gd name="connsiteX5" fmla="*/ 16311 w 7421373"/>
              <a:gd name="connsiteY5" fmla="*/ 1190090 h 135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1373" h="1351899">
                <a:moveTo>
                  <a:pt x="0" y="1351899"/>
                </a:moveTo>
                <a:lnTo>
                  <a:pt x="7421373" y="1351899"/>
                </a:lnTo>
                <a:lnTo>
                  <a:pt x="7405061" y="1190090"/>
                </a:lnTo>
                <a:cubicBezTo>
                  <a:pt x="7266080" y="510907"/>
                  <a:pt x="6665139" y="0"/>
                  <a:pt x="5944870" y="0"/>
                </a:cubicBezTo>
                <a:lnTo>
                  <a:pt x="1476502" y="0"/>
                </a:lnTo>
                <a:cubicBezTo>
                  <a:pt x="756233" y="0"/>
                  <a:pt x="155292" y="510907"/>
                  <a:pt x="16311" y="1190090"/>
                </a:cubicBezTo>
                <a:close/>
              </a:path>
            </a:pathLst>
          </a:custGeom>
          <a:gradFill flip="none" rotWithShape="1">
            <a:gsLst>
              <a:gs pos="46000">
                <a:srgbClr val="8C5A6A">
                  <a:alpha val="84000"/>
                </a:srgbClr>
              </a:gs>
              <a:gs pos="0">
                <a:srgbClr val="2F1C58">
                  <a:alpha val="80000"/>
                </a:srgbClr>
              </a:gs>
              <a:gs pos="100000">
                <a:srgbClr val="F9A27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Process Presentation Slides</a:t>
            </a:r>
          </a:p>
        </p:txBody>
      </p:sp>
      <p:grpSp>
        <p:nvGrpSpPr>
          <p:cNvPr id="97" name="Group 96"/>
          <p:cNvGrpSpPr/>
          <p:nvPr/>
        </p:nvGrpSpPr>
        <p:grpSpPr>
          <a:xfrm>
            <a:off x="1630428" y="2708927"/>
            <a:ext cx="285749" cy="285750"/>
            <a:chOff x="10456863" y="5349875"/>
            <a:chExt cx="285749" cy="285750"/>
          </a:xfrm>
          <a:solidFill>
            <a:schemeClr val="bg1"/>
          </a:solidFill>
        </p:grpSpPr>
        <p:sp>
          <p:nvSpPr>
            <p:cNvPr id="98" name="Freeform 3396"/>
            <p:cNvSpPr>
              <a:spLocks/>
            </p:cNvSpPr>
            <p:nvPr/>
          </p:nvSpPr>
          <p:spPr bwMode="auto">
            <a:xfrm>
              <a:off x="10666413" y="5445125"/>
              <a:ext cx="57150" cy="57150"/>
            </a:xfrm>
            <a:custGeom>
              <a:avLst/>
              <a:gdLst>
                <a:gd name="T0" fmla="*/ 80 w 145"/>
                <a:gd name="T1" fmla="*/ 143 h 143"/>
                <a:gd name="T2" fmla="*/ 94 w 145"/>
                <a:gd name="T3" fmla="*/ 141 h 143"/>
                <a:gd name="T4" fmla="*/ 107 w 145"/>
                <a:gd name="T5" fmla="*/ 134 h 143"/>
                <a:gd name="T6" fmla="*/ 118 w 145"/>
                <a:gd name="T7" fmla="*/ 127 h 143"/>
                <a:gd name="T8" fmla="*/ 128 w 145"/>
                <a:gd name="T9" fmla="*/ 118 h 143"/>
                <a:gd name="T10" fmla="*/ 136 w 145"/>
                <a:gd name="T11" fmla="*/ 106 h 143"/>
                <a:gd name="T12" fmla="*/ 141 w 145"/>
                <a:gd name="T13" fmla="*/ 93 h 143"/>
                <a:gd name="T14" fmla="*/ 144 w 145"/>
                <a:gd name="T15" fmla="*/ 79 h 143"/>
                <a:gd name="T16" fmla="*/ 144 w 145"/>
                <a:gd name="T17" fmla="*/ 64 h 143"/>
                <a:gd name="T18" fmla="*/ 141 w 145"/>
                <a:gd name="T19" fmla="*/ 50 h 143"/>
                <a:gd name="T20" fmla="*/ 136 w 145"/>
                <a:gd name="T21" fmla="*/ 37 h 143"/>
                <a:gd name="T22" fmla="*/ 128 w 145"/>
                <a:gd name="T23" fmla="*/ 25 h 143"/>
                <a:gd name="T24" fmla="*/ 118 w 145"/>
                <a:gd name="T25" fmla="*/ 16 h 143"/>
                <a:gd name="T26" fmla="*/ 107 w 145"/>
                <a:gd name="T27" fmla="*/ 9 h 143"/>
                <a:gd name="T28" fmla="*/ 94 w 145"/>
                <a:gd name="T29" fmla="*/ 2 h 143"/>
                <a:gd name="T30" fmla="*/ 80 w 145"/>
                <a:gd name="T31" fmla="*/ 0 h 143"/>
                <a:gd name="T32" fmla="*/ 65 w 145"/>
                <a:gd name="T33" fmla="*/ 0 h 143"/>
                <a:gd name="T34" fmla="*/ 51 w 145"/>
                <a:gd name="T35" fmla="*/ 2 h 143"/>
                <a:gd name="T36" fmla="*/ 38 w 145"/>
                <a:gd name="T37" fmla="*/ 9 h 143"/>
                <a:gd name="T38" fmla="*/ 27 w 145"/>
                <a:gd name="T39" fmla="*/ 16 h 143"/>
                <a:gd name="T40" fmla="*/ 17 w 145"/>
                <a:gd name="T41" fmla="*/ 25 h 143"/>
                <a:gd name="T42" fmla="*/ 9 w 145"/>
                <a:gd name="T43" fmla="*/ 37 h 143"/>
                <a:gd name="T44" fmla="*/ 4 w 145"/>
                <a:gd name="T45" fmla="*/ 50 h 143"/>
                <a:gd name="T46" fmla="*/ 1 w 145"/>
                <a:gd name="T47" fmla="*/ 64 h 143"/>
                <a:gd name="T48" fmla="*/ 1 w 145"/>
                <a:gd name="T49" fmla="*/ 79 h 143"/>
                <a:gd name="T50" fmla="*/ 4 w 145"/>
                <a:gd name="T51" fmla="*/ 93 h 143"/>
                <a:gd name="T52" fmla="*/ 9 w 145"/>
                <a:gd name="T53" fmla="*/ 106 h 143"/>
                <a:gd name="T54" fmla="*/ 17 w 145"/>
                <a:gd name="T55" fmla="*/ 118 h 143"/>
                <a:gd name="T56" fmla="*/ 27 w 145"/>
                <a:gd name="T57" fmla="*/ 127 h 143"/>
                <a:gd name="T58" fmla="*/ 38 w 145"/>
                <a:gd name="T59" fmla="*/ 134 h 143"/>
                <a:gd name="T60" fmla="*/ 51 w 145"/>
                <a:gd name="T61" fmla="*/ 141 h 143"/>
                <a:gd name="T62" fmla="*/ 65 w 145"/>
                <a:gd name="T6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43">
                  <a:moveTo>
                    <a:pt x="73" y="143"/>
                  </a:moveTo>
                  <a:lnTo>
                    <a:pt x="80" y="143"/>
                  </a:lnTo>
                  <a:lnTo>
                    <a:pt x="87" y="142"/>
                  </a:lnTo>
                  <a:lnTo>
                    <a:pt x="94" y="141"/>
                  </a:lnTo>
                  <a:lnTo>
                    <a:pt x="100" y="138"/>
                  </a:lnTo>
                  <a:lnTo>
                    <a:pt x="107" y="134"/>
                  </a:lnTo>
                  <a:lnTo>
                    <a:pt x="113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1"/>
                  </a:lnTo>
                  <a:lnTo>
                    <a:pt x="136" y="106"/>
                  </a:lnTo>
                  <a:lnTo>
                    <a:pt x="139" y="100"/>
                  </a:lnTo>
                  <a:lnTo>
                    <a:pt x="141" y="93"/>
                  </a:lnTo>
                  <a:lnTo>
                    <a:pt x="144" y="86"/>
                  </a:lnTo>
                  <a:lnTo>
                    <a:pt x="144" y="79"/>
                  </a:lnTo>
                  <a:lnTo>
                    <a:pt x="145" y="72"/>
                  </a:lnTo>
                  <a:lnTo>
                    <a:pt x="144" y="64"/>
                  </a:lnTo>
                  <a:lnTo>
                    <a:pt x="144" y="57"/>
                  </a:lnTo>
                  <a:lnTo>
                    <a:pt x="141" y="50"/>
                  </a:lnTo>
                  <a:lnTo>
                    <a:pt x="139" y="43"/>
                  </a:lnTo>
                  <a:lnTo>
                    <a:pt x="136" y="37"/>
                  </a:lnTo>
                  <a:lnTo>
                    <a:pt x="132" y="32"/>
                  </a:lnTo>
                  <a:lnTo>
                    <a:pt x="128" y="25"/>
                  </a:lnTo>
                  <a:lnTo>
                    <a:pt x="123" y="20"/>
                  </a:lnTo>
                  <a:lnTo>
                    <a:pt x="118" y="16"/>
                  </a:lnTo>
                  <a:lnTo>
                    <a:pt x="113" y="11"/>
                  </a:lnTo>
                  <a:lnTo>
                    <a:pt x="107" y="9"/>
                  </a:lnTo>
                  <a:lnTo>
                    <a:pt x="100" y="5"/>
                  </a:lnTo>
                  <a:lnTo>
                    <a:pt x="94" y="2"/>
                  </a:lnTo>
                  <a:lnTo>
                    <a:pt x="87" y="1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65" y="0"/>
                  </a:lnTo>
                  <a:lnTo>
                    <a:pt x="58" y="1"/>
                  </a:lnTo>
                  <a:lnTo>
                    <a:pt x="51" y="2"/>
                  </a:lnTo>
                  <a:lnTo>
                    <a:pt x="45" y="5"/>
                  </a:lnTo>
                  <a:lnTo>
                    <a:pt x="38" y="9"/>
                  </a:lnTo>
                  <a:lnTo>
                    <a:pt x="32" y="11"/>
                  </a:lnTo>
                  <a:lnTo>
                    <a:pt x="27" y="16"/>
                  </a:lnTo>
                  <a:lnTo>
                    <a:pt x="22" y="20"/>
                  </a:lnTo>
                  <a:lnTo>
                    <a:pt x="17" y="25"/>
                  </a:lnTo>
                  <a:lnTo>
                    <a:pt x="13" y="32"/>
                  </a:lnTo>
                  <a:lnTo>
                    <a:pt x="9" y="37"/>
                  </a:lnTo>
                  <a:lnTo>
                    <a:pt x="6" y="43"/>
                  </a:lnTo>
                  <a:lnTo>
                    <a:pt x="4" y="50"/>
                  </a:lnTo>
                  <a:lnTo>
                    <a:pt x="3" y="57"/>
                  </a:lnTo>
                  <a:lnTo>
                    <a:pt x="1" y="64"/>
                  </a:lnTo>
                  <a:lnTo>
                    <a:pt x="0" y="72"/>
                  </a:lnTo>
                  <a:lnTo>
                    <a:pt x="1" y="79"/>
                  </a:lnTo>
                  <a:lnTo>
                    <a:pt x="3" y="86"/>
                  </a:lnTo>
                  <a:lnTo>
                    <a:pt x="4" y="93"/>
                  </a:lnTo>
                  <a:lnTo>
                    <a:pt x="6" y="100"/>
                  </a:lnTo>
                  <a:lnTo>
                    <a:pt x="9" y="106"/>
                  </a:lnTo>
                  <a:lnTo>
                    <a:pt x="13" y="111"/>
                  </a:lnTo>
                  <a:lnTo>
                    <a:pt x="17" y="118"/>
                  </a:lnTo>
                  <a:lnTo>
                    <a:pt x="22" y="123"/>
                  </a:lnTo>
                  <a:lnTo>
                    <a:pt x="27" y="127"/>
                  </a:lnTo>
                  <a:lnTo>
                    <a:pt x="32" y="132"/>
                  </a:lnTo>
                  <a:lnTo>
                    <a:pt x="38" y="134"/>
                  </a:lnTo>
                  <a:lnTo>
                    <a:pt x="45" y="138"/>
                  </a:lnTo>
                  <a:lnTo>
                    <a:pt x="51" y="141"/>
                  </a:lnTo>
                  <a:lnTo>
                    <a:pt x="58" y="142"/>
                  </a:lnTo>
                  <a:lnTo>
                    <a:pt x="65" y="143"/>
                  </a:lnTo>
                  <a:lnTo>
                    <a:pt x="73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3397"/>
            <p:cNvSpPr>
              <a:spLocks/>
            </p:cNvSpPr>
            <p:nvPr/>
          </p:nvSpPr>
          <p:spPr bwMode="auto">
            <a:xfrm>
              <a:off x="10648950" y="5511800"/>
              <a:ext cx="93662" cy="123825"/>
            </a:xfrm>
            <a:custGeom>
              <a:avLst/>
              <a:gdLst>
                <a:gd name="T0" fmla="*/ 0 w 237"/>
                <a:gd name="T1" fmla="*/ 0 h 312"/>
                <a:gd name="T2" fmla="*/ 0 w 237"/>
                <a:gd name="T3" fmla="*/ 11 h 312"/>
                <a:gd name="T4" fmla="*/ 0 w 237"/>
                <a:gd name="T5" fmla="*/ 40 h 312"/>
                <a:gd name="T6" fmla="*/ 3 w 237"/>
                <a:gd name="T7" fmla="*/ 67 h 312"/>
                <a:gd name="T8" fmla="*/ 4 w 237"/>
                <a:gd name="T9" fmla="*/ 81 h 312"/>
                <a:gd name="T10" fmla="*/ 5 w 237"/>
                <a:gd name="T11" fmla="*/ 94 h 312"/>
                <a:gd name="T12" fmla="*/ 8 w 237"/>
                <a:gd name="T13" fmla="*/ 106 h 312"/>
                <a:gd name="T14" fmla="*/ 11 w 237"/>
                <a:gd name="T15" fmla="*/ 119 h 312"/>
                <a:gd name="T16" fmla="*/ 14 w 237"/>
                <a:gd name="T17" fmla="*/ 131 h 312"/>
                <a:gd name="T18" fmla="*/ 20 w 237"/>
                <a:gd name="T19" fmla="*/ 141 h 312"/>
                <a:gd name="T20" fmla="*/ 25 w 237"/>
                <a:gd name="T21" fmla="*/ 151 h 312"/>
                <a:gd name="T22" fmla="*/ 31 w 237"/>
                <a:gd name="T23" fmla="*/ 160 h 312"/>
                <a:gd name="T24" fmla="*/ 39 w 237"/>
                <a:gd name="T25" fmla="*/ 169 h 312"/>
                <a:gd name="T26" fmla="*/ 48 w 237"/>
                <a:gd name="T27" fmla="*/ 176 h 312"/>
                <a:gd name="T28" fmla="*/ 57 w 237"/>
                <a:gd name="T29" fmla="*/ 182 h 312"/>
                <a:gd name="T30" fmla="*/ 68 w 237"/>
                <a:gd name="T31" fmla="*/ 186 h 312"/>
                <a:gd name="T32" fmla="*/ 68 w 237"/>
                <a:gd name="T33" fmla="*/ 312 h 312"/>
                <a:gd name="T34" fmla="*/ 165 w 237"/>
                <a:gd name="T35" fmla="*/ 312 h 312"/>
                <a:gd name="T36" fmla="*/ 165 w 237"/>
                <a:gd name="T37" fmla="*/ 186 h 312"/>
                <a:gd name="T38" fmla="*/ 176 w 237"/>
                <a:gd name="T39" fmla="*/ 182 h 312"/>
                <a:gd name="T40" fmla="*/ 187 w 237"/>
                <a:gd name="T41" fmla="*/ 176 h 312"/>
                <a:gd name="T42" fmla="*/ 195 w 237"/>
                <a:gd name="T43" fmla="*/ 169 h 312"/>
                <a:gd name="T44" fmla="*/ 204 w 237"/>
                <a:gd name="T45" fmla="*/ 160 h 312"/>
                <a:gd name="T46" fmla="*/ 211 w 237"/>
                <a:gd name="T47" fmla="*/ 151 h 312"/>
                <a:gd name="T48" fmla="*/ 216 w 237"/>
                <a:gd name="T49" fmla="*/ 141 h 312"/>
                <a:gd name="T50" fmla="*/ 221 w 237"/>
                <a:gd name="T51" fmla="*/ 131 h 312"/>
                <a:gd name="T52" fmla="*/ 225 w 237"/>
                <a:gd name="T53" fmla="*/ 119 h 312"/>
                <a:gd name="T54" fmla="*/ 229 w 237"/>
                <a:gd name="T55" fmla="*/ 106 h 312"/>
                <a:gd name="T56" fmla="*/ 231 w 237"/>
                <a:gd name="T57" fmla="*/ 94 h 312"/>
                <a:gd name="T58" fmla="*/ 233 w 237"/>
                <a:gd name="T59" fmla="*/ 81 h 312"/>
                <a:gd name="T60" fmla="*/ 235 w 237"/>
                <a:gd name="T61" fmla="*/ 68 h 312"/>
                <a:gd name="T62" fmla="*/ 237 w 237"/>
                <a:gd name="T63" fmla="*/ 40 h 312"/>
                <a:gd name="T64" fmla="*/ 237 w 237"/>
                <a:gd name="T65" fmla="*/ 11 h 312"/>
                <a:gd name="T66" fmla="*/ 237 w 237"/>
                <a:gd name="T67" fmla="*/ 0 h 312"/>
                <a:gd name="T68" fmla="*/ 0 w 237"/>
                <a:gd name="T6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7" h="312">
                  <a:moveTo>
                    <a:pt x="0" y="0"/>
                  </a:moveTo>
                  <a:lnTo>
                    <a:pt x="0" y="11"/>
                  </a:lnTo>
                  <a:lnTo>
                    <a:pt x="0" y="40"/>
                  </a:lnTo>
                  <a:lnTo>
                    <a:pt x="3" y="67"/>
                  </a:lnTo>
                  <a:lnTo>
                    <a:pt x="4" y="81"/>
                  </a:lnTo>
                  <a:lnTo>
                    <a:pt x="5" y="94"/>
                  </a:lnTo>
                  <a:lnTo>
                    <a:pt x="8" y="106"/>
                  </a:lnTo>
                  <a:lnTo>
                    <a:pt x="11" y="119"/>
                  </a:lnTo>
                  <a:lnTo>
                    <a:pt x="14" y="131"/>
                  </a:lnTo>
                  <a:lnTo>
                    <a:pt x="20" y="141"/>
                  </a:lnTo>
                  <a:lnTo>
                    <a:pt x="25" y="151"/>
                  </a:lnTo>
                  <a:lnTo>
                    <a:pt x="31" y="160"/>
                  </a:lnTo>
                  <a:lnTo>
                    <a:pt x="39" y="169"/>
                  </a:lnTo>
                  <a:lnTo>
                    <a:pt x="48" y="176"/>
                  </a:lnTo>
                  <a:lnTo>
                    <a:pt x="57" y="182"/>
                  </a:lnTo>
                  <a:lnTo>
                    <a:pt x="68" y="186"/>
                  </a:lnTo>
                  <a:lnTo>
                    <a:pt x="68" y="312"/>
                  </a:lnTo>
                  <a:lnTo>
                    <a:pt x="165" y="312"/>
                  </a:lnTo>
                  <a:lnTo>
                    <a:pt x="165" y="186"/>
                  </a:lnTo>
                  <a:lnTo>
                    <a:pt x="176" y="182"/>
                  </a:lnTo>
                  <a:lnTo>
                    <a:pt x="187" y="176"/>
                  </a:lnTo>
                  <a:lnTo>
                    <a:pt x="195" y="169"/>
                  </a:lnTo>
                  <a:lnTo>
                    <a:pt x="204" y="160"/>
                  </a:lnTo>
                  <a:lnTo>
                    <a:pt x="211" y="151"/>
                  </a:lnTo>
                  <a:lnTo>
                    <a:pt x="216" y="141"/>
                  </a:lnTo>
                  <a:lnTo>
                    <a:pt x="221" y="131"/>
                  </a:lnTo>
                  <a:lnTo>
                    <a:pt x="225" y="119"/>
                  </a:lnTo>
                  <a:lnTo>
                    <a:pt x="229" y="106"/>
                  </a:lnTo>
                  <a:lnTo>
                    <a:pt x="231" y="94"/>
                  </a:lnTo>
                  <a:lnTo>
                    <a:pt x="233" y="81"/>
                  </a:lnTo>
                  <a:lnTo>
                    <a:pt x="235" y="68"/>
                  </a:lnTo>
                  <a:lnTo>
                    <a:pt x="237" y="40"/>
                  </a:lnTo>
                  <a:lnTo>
                    <a:pt x="237" y="11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398"/>
            <p:cNvSpPr>
              <a:spLocks/>
            </p:cNvSpPr>
            <p:nvPr/>
          </p:nvSpPr>
          <p:spPr bwMode="auto">
            <a:xfrm>
              <a:off x="10571163" y="5349875"/>
              <a:ext cx="57150" cy="57150"/>
            </a:xfrm>
            <a:custGeom>
              <a:avLst/>
              <a:gdLst>
                <a:gd name="T0" fmla="*/ 79 w 144"/>
                <a:gd name="T1" fmla="*/ 144 h 144"/>
                <a:gd name="T2" fmla="*/ 94 w 144"/>
                <a:gd name="T3" fmla="*/ 140 h 144"/>
                <a:gd name="T4" fmla="*/ 106 w 144"/>
                <a:gd name="T5" fmla="*/ 135 h 144"/>
                <a:gd name="T6" fmla="*/ 118 w 144"/>
                <a:gd name="T7" fmla="*/ 128 h 144"/>
                <a:gd name="T8" fmla="*/ 128 w 144"/>
                <a:gd name="T9" fmla="*/ 119 h 144"/>
                <a:gd name="T10" fmla="*/ 136 w 144"/>
                <a:gd name="T11" fmla="*/ 107 h 144"/>
                <a:gd name="T12" fmla="*/ 141 w 144"/>
                <a:gd name="T13" fmla="*/ 94 h 144"/>
                <a:gd name="T14" fmla="*/ 144 w 144"/>
                <a:gd name="T15" fmla="*/ 80 h 144"/>
                <a:gd name="T16" fmla="*/ 144 w 144"/>
                <a:gd name="T17" fmla="*/ 65 h 144"/>
                <a:gd name="T18" fmla="*/ 141 w 144"/>
                <a:gd name="T19" fmla="*/ 51 h 144"/>
                <a:gd name="T20" fmla="*/ 136 w 144"/>
                <a:gd name="T21" fmla="*/ 38 h 144"/>
                <a:gd name="T22" fmla="*/ 128 w 144"/>
                <a:gd name="T23" fmla="*/ 26 h 144"/>
                <a:gd name="T24" fmla="*/ 118 w 144"/>
                <a:gd name="T25" fmla="*/ 17 h 144"/>
                <a:gd name="T26" fmla="*/ 106 w 144"/>
                <a:gd name="T27" fmla="*/ 8 h 144"/>
                <a:gd name="T28" fmla="*/ 94 w 144"/>
                <a:gd name="T29" fmla="*/ 3 h 144"/>
                <a:gd name="T30" fmla="*/ 79 w 144"/>
                <a:gd name="T31" fmla="*/ 0 h 144"/>
                <a:gd name="T32" fmla="*/ 65 w 144"/>
                <a:gd name="T33" fmla="*/ 0 h 144"/>
                <a:gd name="T34" fmla="*/ 51 w 144"/>
                <a:gd name="T35" fmla="*/ 3 h 144"/>
                <a:gd name="T36" fmla="*/ 38 w 144"/>
                <a:gd name="T37" fmla="*/ 8 h 144"/>
                <a:gd name="T38" fmla="*/ 27 w 144"/>
                <a:gd name="T39" fmla="*/ 17 h 144"/>
                <a:gd name="T40" fmla="*/ 16 w 144"/>
                <a:gd name="T41" fmla="*/ 26 h 144"/>
                <a:gd name="T42" fmla="*/ 9 w 144"/>
                <a:gd name="T43" fmla="*/ 38 h 144"/>
                <a:gd name="T44" fmla="*/ 4 w 144"/>
                <a:gd name="T45" fmla="*/ 51 h 144"/>
                <a:gd name="T46" fmla="*/ 0 w 144"/>
                <a:gd name="T47" fmla="*/ 65 h 144"/>
                <a:gd name="T48" fmla="*/ 0 w 144"/>
                <a:gd name="T49" fmla="*/ 80 h 144"/>
                <a:gd name="T50" fmla="*/ 4 w 144"/>
                <a:gd name="T51" fmla="*/ 94 h 144"/>
                <a:gd name="T52" fmla="*/ 9 w 144"/>
                <a:gd name="T53" fmla="*/ 107 h 144"/>
                <a:gd name="T54" fmla="*/ 16 w 144"/>
                <a:gd name="T55" fmla="*/ 119 h 144"/>
                <a:gd name="T56" fmla="*/ 27 w 144"/>
                <a:gd name="T57" fmla="*/ 128 h 144"/>
                <a:gd name="T58" fmla="*/ 38 w 144"/>
                <a:gd name="T59" fmla="*/ 135 h 144"/>
                <a:gd name="T60" fmla="*/ 51 w 144"/>
                <a:gd name="T61" fmla="*/ 140 h 144"/>
                <a:gd name="T62" fmla="*/ 65 w 144"/>
                <a:gd name="T6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lnTo>
                    <a:pt x="79" y="144"/>
                  </a:lnTo>
                  <a:lnTo>
                    <a:pt x="87" y="143"/>
                  </a:lnTo>
                  <a:lnTo>
                    <a:pt x="94" y="140"/>
                  </a:lnTo>
                  <a:lnTo>
                    <a:pt x="100" y="139"/>
                  </a:lnTo>
                  <a:lnTo>
                    <a:pt x="106" y="135"/>
                  </a:lnTo>
                  <a:lnTo>
                    <a:pt x="113" y="131"/>
                  </a:lnTo>
                  <a:lnTo>
                    <a:pt x="118" y="128"/>
                  </a:lnTo>
                  <a:lnTo>
                    <a:pt x="123" y="124"/>
                  </a:lnTo>
                  <a:lnTo>
                    <a:pt x="128" y="119"/>
                  </a:lnTo>
                  <a:lnTo>
                    <a:pt x="132" y="112"/>
                  </a:lnTo>
                  <a:lnTo>
                    <a:pt x="136" y="107"/>
                  </a:lnTo>
                  <a:lnTo>
                    <a:pt x="139" y="101"/>
                  </a:lnTo>
                  <a:lnTo>
                    <a:pt x="141" y="94"/>
                  </a:lnTo>
                  <a:lnTo>
                    <a:pt x="142" y="87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5"/>
                  </a:lnTo>
                  <a:lnTo>
                    <a:pt x="142" y="58"/>
                  </a:lnTo>
                  <a:lnTo>
                    <a:pt x="141" y="51"/>
                  </a:lnTo>
                  <a:lnTo>
                    <a:pt x="139" y="44"/>
                  </a:lnTo>
                  <a:lnTo>
                    <a:pt x="136" y="38"/>
                  </a:lnTo>
                  <a:lnTo>
                    <a:pt x="132" y="31"/>
                  </a:lnTo>
                  <a:lnTo>
                    <a:pt x="128" y="26"/>
                  </a:lnTo>
                  <a:lnTo>
                    <a:pt x="123" y="21"/>
                  </a:lnTo>
                  <a:lnTo>
                    <a:pt x="118" y="17"/>
                  </a:lnTo>
                  <a:lnTo>
                    <a:pt x="113" y="12"/>
                  </a:lnTo>
                  <a:lnTo>
                    <a:pt x="106" y="8"/>
                  </a:lnTo>
                  <a:lnTo>
                    <a:pt x="100" y="6"/>
                  </a:lnTo>
                  <a:lnTo>
                    <a:pt x="94" y="3"/>
                  </a:lnTo>
                  <a:lnTo>
                    <a:pt x="87" y="2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58" y="2"/>
                  </a:lnTo>
                  <a:lnTo>
                    <a:pt x="51" y="3"/>
                  </a:lnTo>
                  <a:lnTo>
                    <a:pt x="45" y="6"/>
                  </a:lnTo>
                  <a:lnTo>
                    <a:pt x="38" y="8"/>
                  </a:lnTo>
                  <a:lnTo>
                    <a:pt x="32" y="12"/>
                  </a:lnTo>
                  <a:lnTo>
                    <a:pt x="27" y="17"/>
                  </a:lnTo>
                  <a:lnTo>
                    <a:pt x="22" y="21"/>
                  </a:lnTo>
                  <a:lnTo>
                    <a:pt x="16" y="26"/>
                  </a:lnTo>
                  <a:lnTo>
                    <a:pt x="13" y="31"/>
                  </a:lnTo>
                  <a:lnTo>
                    <a:pt x="9" y="38"/>
                  </a:lnTo>
                  <a:lnTo>
                    <a:pt x="6" y="44"/>
                  </a:lnTo>
                  <a:lnTo>
                    <a:pt x="4" y="51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7"/>
                  </a:lnTo>
                  <a:lnTo>
                    <a:pt x="4" y="94"/>
                  </a:lnTo>
                  <a:lnTo>
                    <a:pt x="6" y="101"/>
                  </a:lnTo>
                  <a:lnTo>
                    <a:pt x="9" y="107"/>
                  </a:lnTo>
                  <a:lnTo>
                    <a:pt x="13" y="112"/>
                  </a:lnTo>
                  <a:lnTo>
                    <a:pt x="16" y="119"/>
                  </a:lnTo>
                  <a:lnTo>
                    <a:pt x="22" y="124"/>
                  </a:lnTo>
                  <a:lnTo>
                    <a:pt x="27" y="128"/>
                  </a:lnTo>
                  <a:lnTo>
                    <a:pt x="32" y="131"/>
                  </a:lnTo>
                  <a:lnTo>
                    <a:pt x="38" y="135"/>
                  </a:lnTo>
                  <a:lnTo>
                    <a:pt x="45" y="139"/>
                  </a:lnTo>
                  <a:lnTo>
                    <a:pt x="51" y="140"/>
                  </a:lnTo>
                  <a:lnTo>
                    <a:pt x="58" y="143"/>
                  </a:lnTo>
                  <a:lnTo>
                    <a:pt x="65" y="144"/>
                  </a:lnTo>
                  <a:lnTo>
                    <a:pt x="7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399"/>
            <p:cNvSpPr>
              <a:spLocks/>
            </p:cNvSpPr>
            <p:nvPr/>
          </p:nvSpPr>
          <p:spPr bwMode="auto">
            <a:xfrm>
              <a:off x="10553700" y="5416550"/>
              <a:ext cx="93662" cy="123825"/>
            </a:xfrm>
            <a:custGeom>
              <a:avLst/>
              <a:gdLst>
                <a:gd name="T0" fmla="*/ 0 w 236"/>
                <a:gd name="T1" fmla="*/ 11 h 312"/>
                <a:gd name="T2" fmla="*/ 0 w 236"/>
                <a:gd name="T3" fmla="*/ 40 h 312"/>
                <a:gd name="T4" fmla="*/ 1 w 236"/>
                <a:gd name="T5" fmla="*/ 68 h 312"/>
                <a:gd name="T6" fmla="*/ 3 w 236"/>
                <a:gd name="T7" fmla="*/ 82 h 312"/>
                <a:gd name="T8" fmla="*/ 5 w 236"/>
                <a:gd name="T9" fmla="*/ 95 h 312"/>
                <a:gd name="T10" fmla="*/ 8 w 236"/>
                <a:gd name="T11" fmla="*/ 108 h 312"/>
                <a:gd name="T12" fmla="*/ 10 w 236"/>
                <a:gd name="T13" fmla="*/ 120 h 312"/>
                <a:gd name="T14" fmla="*/ 14 w 236"/>
                <a:gd name="T15" fmla="*/ 132 h 312"/>
                <a:gd name="T16" fmla="*/ 19 w 236"/>
                <a:gd name="T17" fmla="*/ 144 h 312"/>
                <a:gd name="T18" fmla="*/ 25 w 236"/>
                <a:gd name="T19" fmla="*/ 154 h 312"/>
                <a:gd name="T20" fmla="*/ 31 w 236"/>
                <a:gd name="T21" fmla="*/ 163 h 312"/>
                <a:gd name="T22" fmla="*/ 39 w 236"/>
                <a:gd name="T23" fmla="*/ 171 h 312"/>
                <a:gd name="T24" fmla="*/ 48 w 236"/>
                <a:gd name="T25" fmla="*/ 178 h 312"/>
                <a:gd name="T26" fmla="*/ 57 w 236"/>
                <a:gd name="T27" fmla="*/ 183 h 312"/>
                <a:gd name="T28" fmla="*/ 68 w 236"/>
                <a:gd name="T29" fmla="*/ 188 h 312"/>
                <a:gd name="T30" fmla="*/ 68 w 236"/>
                <a:gd name="T31" fmla="*/ 312 h 312"/>
                <a:gd name="T32" fmla="*/ 165 w 236"/>
                <a:gd name="T33" fmla="*/ 312 h 312"/>
                <a:gd name="T34" fmla="*/ 165 w 236"/>
                <a:gd name="T35" fmla="*/ 188 h 312"/>
                <a:gd name="T36" fmla="*/ 176 w 236"/>
                <a:gd name="T37" fmla="*/ 185 h 312"/>
                <a:gd name="T38" fmla="*/ 186 w 236"/>
                <a:gd name="T39" fmla="*/ 178 h 312"/>
                <a:gd name="T40" fmla="*/ 195 w 236"/>
                <a:gd name="T41" fmla="*/ 172 h 312"/>
                <a:gd name="T42" fmla="*/ 203 w 236"/>
                <a:gd name="T43" fmla="*/ 163 h 312"/>
                <a:gd name="T44" fmla="*/ 211 w 236"/>
                <a:gd name="T45" fmla="*/ 154 h 312"/>
                <a:gd name="T46" fmla="*/ 216 w 236"/>
                <a:gd name="T47" fmla="*/ 144 h 312"/>
                <a:gd name="T48" fmla="*/ 221 w 236"/>
                <a:gd name="T49" fmla="*/ 132 h 312"/>
                <a:gd name="T50" fmla="*/ 225 w 236"/>
                <a:gd name="T51" fmla="*/ 120 h 312"/>
                <a:gd name="T52" fmla="*/ 229 w 236"/>
                <a:gd name="T53" fmla="*/ 108 h 312"/>
                <a:gd name="T54" fmla="*/ 231 w 236"/>
                <a:gd name="T55" fmla="*/ 95 h 312"/>
                <a:gd name="T56" fmla="*/ 233 w 236"/>
                <a:gd name="T57" fmla="*/ 82 h 312"/>
                <a:gd name="T58" fmla="*/ 234 w 236"/>
                <a:gd name="T59" fmla="*/ 68 h 312"/>
                <a:gd name="T60" fmla="*/ 236 w 236"/>
                <a:gd name="T61" fmla="*/ 40 h 312"/>
                <a:gd name="T62" fmla="*/ 236 w 236"/>
                <a:gd name="T63" fmla="*/ 11 h 312"/>
                <a:gd name="T64" fmla="*/ 236 w 236"/>
                <a:gd name="T65" fmla="*/ 0 h 312"/>
                <a:gd name="T66" fmla="*/ 0 w 236"/>
                <a:gd name="T67" fmla="*/ 0 h 312"/>
                <a:gd name="T68" fmla="*/ 0 w 236"/>
                <a:gd name="T69" fmla="*/ 1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6" h="312">
                  <a:moveTo>
                    <a:pt x="0" y="11"/>
                  </a:moveTo>
                  <a:lnTo>
                    <a:pt x="0" y="40"/>
                  </a:lnTo>
                  <a:lnTo>
                    <a:pt x="1" y="68"/>
                  </a:lnTo>
                  <a:lnTo>
                    <a:pt x="3" y="82"/>
                  </a:lnTo>
                  <a:lnTo>
                    <a:pt x="5" y="95"/>
                  </a:lnTo>
                  <a:lnTo>
                    <a:pt x="8" y="108"/>
                  </a:lnTo>
                  <a:lnTo>
                    <a:pt x="10" y="120"/>
                  </a:lnTo>
                  <a:lnTo>
                    <a:pt x="14" y="132"/>
                  </a:lnTo>
                  <a:lnTo>
                    <a:pt x="19" y="144"/>
                  </a:lnTo>
                  <a:lnTo>
                    <a:pt x="25" y="154"/>
                  </a:lnTo>
                  <a:lnTo>
                    <a:pt x="31" y="163"/>
                  </a:lnTo>
                  <a:lnTo>
                    <a:pt x="39" y="171"/>
                  </a:lnTo>
                  <a:lnTo>
                    <a:pt x="48" y="178"/>
                  </a:lnTo>
                  <a:lnTo>
                    <a:pt x="57" y="183"/>
                  </a:lnTo>
                  <a:lnTo>
                    <a:pt x="68" y="188"/>
                  </a:lnTo>
                  <a:lnTo>
                    <a:pt x="68" y="312"/>
                  </a:lnTo>
                  <a:lnTo>
                    <a:pt x="165" y="312"/>
                  </a:lnTo>
                  <a:lnTo>
                    <a:pt x="165" y="188"/>
                  </a:lnTo>
                  <a:lnTo>
                    <a:pt x="176" y="185"/>
                  </a:lnTo>
                  <a:lnTo>
                    <a:pt x="186" y="178"/>
                  </a:lnTo>
                  <a:lnTo>
                    <a:pt x="195" y="172"/>
                  </a:lnTo>
                  <a:lnTo>
                    <a:pt x="203" y="163"/>
                  </a:lnTo>
                  <a:lnTo>
                    <a:pt x="211" y="154"/>
                  </a:lnTo>
                  <a:lnTo>
                    <a:pt x="216" y="144"/>
                  </a:lnTo>
                  <a:lnTo>
                    <a:pt x="221" y="132"/>
                  </a:lnTo>
                  <a:lnTo>
                    <a:pt x="225" y="120"/>
                  </a:lnTo>
                  <a:lnTo>
                    <a:pt x="229" y="108"/>
                  </a:lnTo>
                  <a:lnTo>
                    <a:pt x="231" y="95"/>
                  </a:lnTo>
                  <a:lnTo>
                    <a:pt x="233" y="82"/>
                  </a:lnTo>
                  <a:lnTo>
                    <a:pt x="234" y="68"/>
                  </a:lnTo>
                  <a:lnTo>
                    <a:pt x="236" y="40"/>
                  </a:lnTo>
                  <a:lnTo>
                    <a:pt x="236" y="11"/>
                  </a:lnTo>
                  <a:lnTo>
                    <a:pt x="236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400"/>
            <p:cNvSpPr>
              <a:spLocks/>
            </p:cNvSpPr>
            <p:nvPr/>
          </p:nvSpPr>
          <p:spPr bwMode="auto">
            <a:xfrm>
              <a:off x="10475913" y="5445125"/>
              <a:ext cx="57150" cy="57150"/>
            </a:xfrm>
            <a:custGeom>
              <a:avLst/>
              <a:gdLst>
                <a:gd name="T0" fmla="*/ 79 w 143"/>
                <a:gd name="T1" fmla="*/ 143 h 143"/>
                <a:gd name="T2" fmla="*/ 93 w 143"/>
                <a:gd name="T3" fmla="*/ 141 h 143"/>
                <a:gd name="T4" fmla="*/ 106 w 143"/>
                <a:gd name="T5" fmla="*/ 134 h 143"/>
                <a:gd name="T6" fmla="*/ 118 w 143"/>
                <a:gd name="T7" fmla="*/ 127 h 143"/>
                <a:gd name="T8" fmla="*/ 128 w 143"/>
                <a:gd name="T9" fmla="*/ 118 h 143"/>
                <a:gd name="T10" fmla="*/ 136 w 143"/>
                <a:gd name="T11" fmla="*/ 106 h 143"/>
                <a:gd name="T12" fmla="*/ 141 w 143"/>
                <a:gd name="T13" fmla="*/ 93 h 143"/>
                <a:gd name="T14" fmla="*/ 143 w 143"/>
                <a:gd name="T15" fmla="*/ 79 h 143"/>
                <a:gd name="T16" fmla="*/ 143 w 143"/>
                <a:gd name="T17" fmla="*/ 64 h 143"/>
                <a:gd name="T18" fmla="*/ 141 w 143"/>
                <a:gd name="T19" fmla="*/ 50 h 143"/>
                <a:gd name="T20" fmla="*/ 136 w 143"/>
                <a:gd name="T21" fmla="*/ 37 h 143"/>
                <a:gd name="T22" fmla="*/ 128 w 143"/>
                <a:gd name="T23" fmla="*/ 25 h 143"/>
                <a:gd name="T24" fmla="*/ 118 w 143"/>
                <a:gd name="T25" fmla="*/ 16 h 143"/>
                <a:gd name="T26" fmla="*/ 106 w 143"/>
                <a:gd name="T27" fmla="*/ 9 h 143"/>
                <a:gd name="T28" fmla="*/ 93 w 143"/>
                <a:gd name="T29" fmla="*/ 2 h 143"/>
                <a:gd name="T30" fmla="*/ 79 w 143"/>
                <a:gd name="T31" fmla="*/ 0 h 143"/>
                <a:gd name="T32" fmla="*/ 64 w 143"/>
                <a:gd name="T33" fmla="*/ 0 h 143"/>
                <a:gd name="T34" fmla="*/ 51 w 143"/>
                <a:gd name="T35" fmla="*/ 2 h 143"/>
                <a:gd name="T36" fmla="*/ 37 w 143"/>
                <a:gd name="T37" fmla="*/ 9 h 143"/>
                <a:gd name="T38" fmla="*/ 27 w 143"/>
                <a:gd name="T39" fmla="*/ 16 h 143"/>
                <a:gd name="T40" fmla="*/ 16 w 143"/>
                <a:gd name="T41" fmla="*/ 25 h 143"/>
                <a:gd name="T42" fmla="*/ 9 w 143"/>
                <a:gd name="T43" fmla="*/ 37 h 143"/>
                <a:gd name="T44" fmla="*/ 4 w 143"/>
                <a:gd name="T45" fmla="*/ 50 h 143"/>
                <a:gd name="T46" fmla="*/ 0 w 143"/>
                <a:gd name="T47" fmla="*/ 64 h 143"/>
                <a:gd name="T48" fmla="*/ 0 w 143"/>
                <a:gd name="T49" fmla="*/ 79 h 143"/>
                <a:gd name="T50" fmla="*/ 4 w 143"/>
                <a:gd name="T51" fmla="*/ 93 h 143"/>
                <a:gd name="T52" fmla="*/ 9 w 143"/>
                <a:gd name="T53" fmla="*/ 106 h 143"/>
                <a:gd name="T54" fmla="*/ 16 w 143"/>
                <a:gd name="T55" fmla="*/ 118 h 143"/>
                <a:gd name="T56" fmla="*/ 27 w 143"/>
                <a:gd name="T57" fmla="*/ 127 h 143"/>
                <a:gd name="T58" fmla="*/ 37 w 143"/>
                <a:gd name="T59" fmla="*/ 134 h 143"/>
                <a:gd name="T60" fmla="*/ 51 w 143"/>
                <a:gd name="T61" fmla="*/ 141 h 143"/>
                <a:gd name="T62" fmla="*/ 64 w 143"/>
                <a:gd name="T6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43">
                  <a:moveTo>
                    <a:pt x="72" y="143"/>
                  </a:moveTo>
                  <a:lnTo>
                    <a:pt x="79" y="143"/>
                  </a:lnTo>
                  <a:lnTo>
                    <a:pt x="87" y="142"/>
                  </a:lnTo>
                  <a:lnTo>
                    <a:pt x="93" y="141"/>
                  </a:lnTo>
                  <a:lnTo>
                    <a:pt x="100" y="138"/>
                  </a:lnTo>
                  <a:lnTo>
                    <a:pt x="106" y="134"/>
                  </a:lnTo>
                  <a:lnTo>
                    <a:pt x="113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1"/>
                  </a:lnTo>
                  <a:lnTo>
                    <a:pt x="136" y="106"/>
                  </a:lnTo>
                  <a:lnTo>
                    <a:pt x="138" y="100"/>
                  </a:lnTo>
                  <a:lnTo>
                    <a:pt x="141" y="93"/>
                  </a:lnTo>
                  <a:lnTo>
                    <a:pt x="142" y="86"/>
                  </a:lnTo>
                  <a:lnTo>
                    <a:pt x="143" y="79"/>
                  </a:lnTo>
                  <a:lnTo>
                    <a:pt x="143" y="72"/>
                  </a:lnTo>
                  <a:lnTo>
                    <a:pt x="143" y="64"/>
                  </a:lnTo>
                  <a:lnTo>
                    <a:pt x="142" y="57"/>
                  </a:lnTo>
                  <a:lnTo>
                    <a:pt x="141" y="50"/>
                  </a:lnTo>
                  <a:lnTo>
                    <a:pt x="138" y="43"/>
                  </a:lnTo>
                  <a:lnTo>
                    <a:pt x="136" y="37"/>
                  </a:lnTo>
                  <a:lnTo>
                    <a:pt x="132" y="32"/>
                  </a:lnTo>
                  <a:lnTo>
                    <a:pt x="128" y="25"/>
                  </a:lnTo>
                  <a:lnTo>
                    <a:pt x="123" y="20"/>
                  </a:lnTo>
                  <a:lnTo>
                    <a:pt x="118" y="16"/>
                  </a:lnTo>
                  <a:lnTo>
                    <a:pt x="113" y="11"/>
                  </a:lnTo>
                  <a:lnTo>
                    <a:pt x="106" y="9"/>
                  </a:lnTo>
                  <a:lnTo>
                    <a:pt x="100" y="5"/>
                  </a:lnTo>
                  <a:lnTo>
                    <a:pt x="93" y="2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1"/>
                  </a:lnTo>
                  <a:lnTo>
                    <a:pt x="51" y="2"/>
                  </a:lnTo>
                  <a:lnTo>
                    <a:pt x="43" y="5"/>
                  </a:lnTo>
                  <a:lnTo>
                    <a:pt x="37" y="9"/>
                  </a:lnTo>
                  <a:lnTo>
                    <a:pt x="32" y="11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6" y="25"/>
                  </a:lnTo>
                  <a:lnTo>
                    <a:pt x="12" y="32"/>
                  </a:lnTo>
                  <a:lnTo>
                    <a:pt x="9" y="37"/>
                  </a:lnTo>
                  <a:lnTo>
                    <a:pt x="5" y="43"/>
                  </a:lnTo>
                  <a:lnTo>
                    <a:pt x="4" y="50"/>
                  </a:lnTo>
                  <a:lnTo>
                    <a:pt x="1" y="57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79"/>
                  </a:lnTo>
                  <a:lnTo>
                    <a:pt x="1" y="86"/>
                  </a:lnTo>
                  <a:lnTo>
                    <a:pt x="4" y="93"/>
                  </a:lnTo>
                  <a:lnTo>
                    <a:pt x="5" y="100"/>
                  </a:lnTo>
                  <a:lnTo>
                    <a:pt x="9" y="106"/>
                  </a:lnTo>
                  <a:lnTo>
                    <a:pt x="12" y="111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7" y="127"/>
                  </a:lnTo>
                  <a:lnTo>
                    <a:pt x="32" y="132"/>
                  </a:lnTo>
                  <a:lnTo>
                    <a:pt x="37" y="134"/>
                  </a:lnTo>
                  <a:lnTo>
                    <a:pt x="43" y="138"/>
                  </a:lnTo>
                  <a:lnTo>
                    <a:pt x="51" y="141"/>
                  </a:lnTo>
                  <a:lnTo>
                    <a:pt x="57" y="142"/>
                  </a:lnTo>
                  <a:lnTo>
                    <a:pt x="64" y="143"/>
                  </a:lnTo>
                  <a:lnTo>
                    <a:pt x="72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401"/>
            <p:cNvSpPr>
              <a:spLocks/>
            </p:cNvSpPr>
            <p:nvPr/>
          </p:nvSpPr>
          <p:spPr bwMode="auto">
            <a:xfrm>
              <a:off x="10456863" y="5511800"/>
              <a:ext cx="93662" cy="123825"/>
            </a:xfrm>
            <a:custGeom>
              <a:avLst/>
              <a:gdLst>
                <a:gd name="T0" fmla="*/ 0 w 236"/>
                <a:gd name="T1" fmla="*/ 11 h 312"/>
                <a:gd name="T2" fmla="*/ 0 w 236"/>
                <a:gd name="T3" fmla="*/ 40 h 312"/>
                <a:gd name="T4" fmla="*/ 1 w 236"/>
                <a:gd name="T5" fmla="*/ 67 h 312"/>
                <a:gd name="T6" fmla="*/ 4 w 236"/>
                <a:gd name="T7" fmla="*/ 81 h 312"/>
                <a:gd name="T8" fmla="*/ 5 w 236"/>
                <a:gd name="T9" fmla="*/ 94 h 312"/>
                <a:gd name="T10" fmla="*/ 8 w 236"/>
                <a:gd name="T11" fmla="*/ 106 h 312"/>
                <a:gd name="T12" fmla="*/ 12 w 236"/>
                <a:gd name="T13" fmla="*/ 119 h 312"/>
                <a:gd name="T14" fmla="*/ 16 w 236"/>
                <a:gd name="T15" fmla="*/ 131 h 312"/>
                <a:gd name="T16" fmla="*/ 21 w 236"/>
                <a:gd name="T17" fmla="*/ 142 h 312"/>
                <a:gd name="T18" fmla="*/ 27 w 236"/>
                <a:gd name="T19" fmla="*/ 153 h 312"/>
                <a:gd name="T20" fmla="*/ 34 w 236"/>
                <a:gd name="T21" fmla="*/ 163 h 312"/>
                <a:gd name="T22" fmla="*/ 41 w 236"/>
                <a:gd name="T23" fmla="*/ 171 h 312"/>
                <a:gd name="T24" fmla="*/ 50 w 236"/>
                <a:gd name="T25" fmla="*/ 178 h 312"/>
                <a:gd name="T26" fmla="*/ 60 w 236"/>
                <a:gd name="T27" fmla="*/ 185 h 312"/>
                <a:gd name="T28" fmla="*/ 72 w 236"/>
                <a:gd name="T29" fmla="*/ 189 h 312"/>
                <a:gd name="T30" fmla="*/ 72 w 236"/>
                <a:gd name="T31" fmla="*/ 312 h 312"/>
                <a:gd name="T32" fmla="*/ 168 w 236"/>
                <a:gd name="T33" fmla="*/ 312 h 312"/>
                <a:gd name="T34" fmla="*/ 168 w 236"/>
                <a:gd name="T35" fmla="*/ 189 h 312"/>
                <a:gd name="T36" fmla="*/ 180 w 236"/>
                <a:gd name="T37" fmla="*/ 185 h 312"/>
                <a:gd name="T38" fmla="*/ 190 w 236"/>
                <a:gd name="T39" fmla="*/ 178 h 312"/>
                <a:gd name="T40" fmla="*/ 199 w 236"/>
                <a:gd name="T41" fmla="*/ 171 h 312"/>
                <a:gd name="T42" fmla="*/ 207 w 236"/>
                <a:gd name="T43" fmla="*/ 162 h 312"/>
                <a:gd name="T44" fmla="*/ 213 w 236"/>
                <a:gd name="T45" fmla="*/ 153 h 312"/>
                <a:gd name="T46" fmla="*/ 220 w 236"/>
                <a:gd name="T47" fmla="*/ 142 h 312"/>
                <a:gd name="T48" fmla="*/ 224 w 236"/>
                <a:gd name="T49" fmla="*/ 131 h 312"/>
                <a:gd name="T50" fmla="*/ 227 w 236"/>
                <a:gd name="T51" fmla="*/ 118 h 312"/>
                <a:gd name="T52" fmla="*/ 233 w 236"/>
                <a:gd name="T53" fmla="*/ 92 h 312"/>
                <a:gd name="T54" fmla="*/ 235 w 236"/>
                <a:gd name="T55" fmla="*/ 65 h 312"/>
                <a:gd name="T56" fmla="*/ 235 w 236"/>
                <a:gd name="T57" fmla="*/ 38 h 312"/>
                <a:gd name="T58" fmla="*/ 236 w 236"/>
                <a:gd name="T59" fmla="*/ 11 h 312"/>
                <a:gd name="T60" fmla="*/ 236 w 236"/>
                <a:gd name="T61" fmla="*/ 0 h 312"/>
                <a:gd name="T62" fmla="*/ 0 w 236"/>
                <a:gd name="T63" fmla="*/ 0 h 312"/>
                <a:gd name="T64" fmla="*/ 0 w 236"/>
                <a:gd name="T65" fmla="*/ 1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6" h="312">
                  <a:moveTo>
                    <a:pt x="0" y="11"/>
                  </a:moveTo>
                  <a:lnTo>
                    <a:pt x="0" y="40"/>
                  </a:lnTo>
                  <a:lnTo>
                    <a:pt x="1" y="67"/>
                  </a:lnTo>
                  <a:lnTo>
                    <a:pt x="4" y="81"/>
                  </a:lnTo>
                  <a:lnTo>
                    <a:pt x="5" y="94"/>
                  </a:lnTo>
                  <a:lnTo>
                    <a:pt x="8" y="106"/>
                  </a:lnTo>
                  <a:lnTo>
                    <a:pt x="12" y="119"/>
                  </a:lnTo>
                  <a:lnTo>
                    <a:pt x="16" y="131"/>
                  </a:lnTo>
                  <a:lnTo>
                    <a:pt x="21" y="142"/>
                  </a:lnTo>
                  <a:lnTo>
                    <a:pt x="27" y="153"/>
                  </a:lnTo>
                  <a:lnTo>
                    <a:pt x="34" y="163"/>
                  </a:lnTo>
                  <a:lnTo>
                    <a:pt x="41" y="171"/>
                  </a:lnTo>
                  <a:lnTo>
                    <a:pt x="50" y="178"/>
                  </a:lnTo>
                  <a:lnTo>
                    <a:pt x="60" y="185"/>
                  </a:lnTo>
                  <a:lnTo>
                    <a:pt x="72" y="189"/>
                  </a:lnTo>
                  <a:lnTo>
                    <a:pt x="72" y="312"/>
                  </a:lnTo>
                  <a:lnTo>
                    <a:pt x="168" y="312"/>
                  </a:lnTo>
                  <a:lnTo>
                    <a:pt x="168" y="189"/>
                  </a:lnTo>
                  <a:lnTo>
                    <a:pt x="180" y="185"/>
                  </a:lnTo>
                  <a:lnTo>
                    <a:pt x="190" y="178"/>
                  </a:lnTo>
                  <a:lnTo>
                    <a:pt x="199" y="171"/>
                  </a:lnTo>
                  <a:lnTo>
                    <a:pt x="207" y="162"/>
                  </a:lnTo>
                  <a:lnTo>
                    <a:pt x="213" y="153"/>
                  </a:lnTo>
                  <a:lnTo>
                    <a:pt x="220" y="142"/>
                  </a:lnTo>
                  <a:lnTo>
                    <a:pt x="224" y="131"/>
                  </a:lnTo>
                  <a:lnTo>
                    <a:pt x="227" y="118"/>
                  </a:lnTo>
                  <a:lnTo>
                    <a:pt x="233" y="92"/>
                  </a:lnTo>
                  <a:lnTo>
                    <a:pt x="235" y="65"/>
                  </a:lnTo>
                  <a:lnTo>
                    <a:pt x="235" y="38"/>
                  </a:lnTo>
                  <a:lnTo>
                    <a:pt x="236" y="11"/>
                  </a:lnTo>
                  <a:lnTo>
                    <a:pt x="236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4" name="Freeform 4347"/>
          <p:cNvSpPr>
            <a:spLocks/>
          </p:cNvSpPr>
          <p:nvPr/>
        </p:nvSpPr>
        <p:spPr bwMode="auto">
          <a:xfrm>
            <a:off x="4284332" y="2709721"/>
            <a:ext cx="284163" cy="284163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776"/>
          <p:cNvSpPr>
            <a:spLocks/>
          </p:cNvSpPr>
          <p:nvPr/>
        </p:nvSpPr>
        <p:spPr bwMode="auto">
          <a:xfrm>
            <a:off x="6916612" y="2708133"/>
            <a:ext cx="287338" cy="287338"/>
          </a:xfrm>
          <a:custGeom>
            <a:avLst/>
            <a:gdLst>
              <a:gd name="T0" fmla="*/ 748 w 903"/>
              <a:gd name="T1" fmla="*/ 5 h 903"/>
              <a:gd name="T2" fmla="*/ 707 w 903"/>
              <a:gd name="T3" fmla="*/ 28 h 903"/>
              <a:gd name="T4" fmla="*/ 677 w 903"/>
              <a:gd name="T5" fmla="*/ 63 h 903"/>
              <a:gd name="T6" fmla="*/ 663 w 903"/>
              <a:gd name="T7" fmla="*/ 108 h 903"/>
              <a:gd name="T8" fmla="*/ 665 w 903"/>
              <a:gd name="T9" fmla="*/ 146 h 903"/>
              <a:gd name="T10" fmla="*/ 678 w 903"/>
              <a:gd name="T11" fmla="*/ 178 h 903"/>
              <a:gd name="T12" fmla="*/ 697 w 903"/>
              <a:gd name="T13" fmla="*/ 205 h 903"/>
              <a:gd name="T14" fmla="*/ 724 w 903"/>
              <a:gd name="T15" fmla="*/ 225 h 903"/>
              <a:gd name="T16" fmla="*/ 633 w 903"/>
              <a:gd name="T17" fmla="*/ 451 h 903"/>
              <a:gd name="T18" fmla="*/ 584 w 903"/>
              <a:gd name="T19" fmla="*/ 462 h 903"/>
              <a:gd name="T20" fmla="*/ 544 w 903"/>
              <a:gd name="T21" fmla="*/ 491 h 903"/>
              <a:gd name="T22" fmla="*/ 451 w 903"/>
              <a:gd name="T23" fmla="*/ 376 h 903"/>
              <a:gd name="T24" fmla="*/ 446 w 903"/>
              <a:gd name="T25" fmla="*/ 325 h 903"/>
              <a:gd name="T26" fmla="*/ 425 w 903"/>
              <a:gd name="T27" fmla="*/ 284 h 903"/>
              <a:gd name="T28" fmla="*/ 388 w 903"/>
              <a:gd name="T29" fmla="*/ 255 h 903"/>
              <a:gd name="T30" fmla="*/ 343 w 903"/>
              <a:gd name="T31" fmla="*/ 241 h 903"/>
              <a:gd name="T32" fmla="*/ 296 w 903"/>
              <a:gd name="T33" fmla="*/ 247 h 903"/>
              <a:gd name="T34" fmla="*/ 255 w 903"/>
              <a:gd name="T35" fmla="*/ 268 h 903"/>
              <a:gd name="T36" fmla="*/ 225 w 903"/>
              <a:gd name="T37" fmla="*/ 303 h 903"/>
              <a:gd name="T38" fmla="*/ 211 w 903"/>
              <a:gd name="T39" fmla="*/ 348 h 903"/>
              <a:gd name="T40" fmla="*/ 220 w 903"/>
              <a:gd name="T41" fmla="*/ 405 h 903"/>
              <a:gd name="T42" fmla="*/ 253 w 903"/>
              <a:gd name="T43" fmla="*/ 453 h 903"/>
              <a:gd name="T44" fmla="*/ 142 w 903"/>
              <a:gd name="T45" fmla="*/ 664 h 903"/>
              <a:gd name="T46" fmla="*/ 97 w 903"/>
              <a:gd name="T47" fmla="*/ 665 h 903"/>
              <a:gd name="T48" fmla="*/ 54 w 903"/>
              <a:gd name="T49" fmla="*/ 683 h 903"/>
              <a:gd name="T50" fmla="*/ 20 w 903"/>
              <a:gd name="T51" fmla="*/ 715 h 903"/>
              <a:gd name="T52" fmla="*/ 2 w 903"/>
              <a:gd name="T53" fmla="*/ 758 h 903"/>
              <a:gd name="T54" fmla="*/ 2 w 903"/>
              <a:gd name="T55" fmla="*/ 806 h 903"/>
              <a:gd name="T56" fmla="*/ 20 w 903"/>
              <a:gd name="T57" fmla="*/ 849 h 903"/>
              <a:gd name="T58" fmla="*/ 54 w 903"/>
              <a:gd name="T59" fmla="*/ 883 h 903"/>
              <a:gd name="T60" fmla="*/ 97 w 903"/>
              <a:gd name="T61" fmla="*/ 901 h 903"/>
              <a:gd name="T62" fmla="*/ 145 w 903"/>
              <a:gd name="T63" fmla="*/ 901 h 903"/>
              <a:gd name="T64" fmla="*/ 188 w 903"/>
              <a:gd name="T65" fmla="*/ 883 h 903"/>
              <a:gd name="T66" fmla="*/ 221 w 903"/>
              <a:gd name="T67" fmla="*/ 849 h 903"/>
              <a:gd name="T68" fmla="*/ 238 w 903"/>
              <a:gd name="T69" fmla="*/ 806 h 903"/>
              <a:gd name="T70" fmla="*/ 237 w 903"/>
              <a:gd name="T71" fmla="*/ 753 h 903"/>
              <a:gd name="T72" fmla="*/ 209 w 903"/>
              <a:gd name="T73" fmla="*/ 701 h 903"/>
              <a:gd name="T74" fmla="*/ 301 w 903"/>
              <a:gd name="T75" fmla="*/ 477 h 903"/>
              <a:gd name="T76" fmla="*/ 344 w 903"/>
              <a:gd name="T77" fmla="*/ 480 h 903"/>
              <a:gd name="T78" fmla="*/ 392 w 903"/>
              <a:gd name="T79" fmla="*/ 465 h 903"/>
              <a:gd name="T80" fmla="*/ 526 w 903"/>
              <a:gd name="T81" fmla="*/ 516 h 903"/>
              <a:gd name="T82" fmla="*/ 512 w 903"/>
              <a:gd name="T83" fmla="*/ 572 h 903"/>
              <a:gd name="T84" fmla="*/ 521 w 903"/>
              <a:gd name="T85" fmla="*/ 619 h 903"/>
              <a:gd name="T86" fmla="*/ 547 w 903"/>
              <a:gd name="T87" fmla="*/ 657 h 903"/>
              <a:gd name="T88" fmla="*/ 586 w 903"/>
              <a:gd name="T89" fmla="*/ 683 h 903"/>
              <a:gd name="T90" fmla="*/ 633 w 903"/>
              <a:gd name="T91" fmla="*/ 693 h 903"/>
              <a:gd name="T92" fmla="*/ 679 w 903"/>
              <a:gd name="T93" fmla="*/ 683 h 903"/>
              <a:gd name="T94" fmla="*/ 718 w 903"/>
              <a:gd name="T95" fmla="*/ 657 h 903"/>
              <a:gd name="T96" fmla="*/ 743 w 903"/>
              <a:gd name="T97" fmla="*/ 619 h 903"/>
              <a:gd name="T98" fmla="*/ 753 w 903"/>
              <a:gd name="T99" fmla="*/ 572 h 903"/>
              <a:gd name="T100" fmla="*/ 748 w 903"/>
              <a:gd name="T101" fmla="*/ 537 h 903"/>
              <a:gd name="T102" fmla="*/ 734 w 903"/>
              <a:gd name="T103" fmla="*/ 507 h 903"/>
              <a:gd name="T104" fmla="*/ 712 w 903"/>
              <a:gd name="T105" fmla="*/ 481 h 903"/>
              <a:gd name="T106" fmla="*/ 684 w 903"/>
              <a:gd name="T107" fmla="*/ 463 h 903"/>
              <a:gd name="T108" fmla="*/ 795 w 903"/>
              <a:gd name="T109" fmla="*/ 240 h 903"/>
              <a:gd name="T110" fmla="*/ 841 w 903"/>
              <a:gd name="T111" fmla="*/ 226 h 903"/>
              <a:gd name="T112" fmla="*/ 876 w 903"/>
              <a:gd name="T113" fmla="*/ 197 h 903"/>
              <a:gd name="T114" fmla="*/ 898 w 903"/>
              <a:gd name="T115" fmla="*/ 156 h 903"/>
              <a:gd name="T116" fmla="*/ 903 w 903"/>
              <a:gd name="T117" fmla="*/ 108 h 903"/>
              <a:gd name="T118" fmla="*/ 889 w 903"/>
              <a:gd name="T119" fmla="*/ 63 h 903"/>
              <a:gd name="T120" fmla="*/ 859 w 903"/>
              <a:gd name="T121" fmla="*/ 28 h 903"/>
              <a:gd name="T122" fmla="*/ 818 w 903"/>
              <a:gd name="T123" fmla="*/ 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903">
                <a:moveTo>
                  <a:pt x="783" y="0"/>
                </a:moveTo>
                <a:lnTo>
                  <a:pt x="771" y="0"/>
                </a:lnTo>
                <a:lnTo>
                  <a:pt x="758" y="2"/>
                </a:lnTo>
                <a:lnTo>
                  <a:pt x="748" y="5"/>
                </a:lnTo>
                <a:lnTo>
                  <a:pt x="736" y="10"/>
                </a:lnTo>
                <a:lnTo>
                  <a:pt x="726" y="14"/>
                </a:lnTo>
                <a:lnTo>
                  <a:pt x="715" y="20"/>
                </a:lnTo>
                <a:lnTo>
                  <a:pt x="707" y="28"/>
                </a:lnTo>
                <a:lnTo>
                  <a:pt x="698" y="35"/>
                </a:lnTo>
                <a:lnTo>
                  <a:pt x="690" y="44"/>
                </a:lnTo>
                <a:lnTo>
                  <a:pt x="683" y="52"/>
                </a:lnTo>
                <a:lnTo>
                  <a:pt x="677" y="63"/>
                </a:lnTo>
                <a:lnTo>
                  <a:pt x="673" y="74"/>
                </a:lnTo>
                <a:lnTo>
                  <a:pt x="668" y="85"/>
                </a:lnTo>
                <a:lnTo>
                  <a:pt x="665" y="96"/>
                </a:lnTo>
                <a:lnTo>
                  <a:pt x="663" y="108"/>
                </a:lnTo>
                <a:lnTo>
                  <a:pt x="663" y="120"/>
                </a:lnTo>
                <a:lnTo>
                  <a:pt x="663" y="129"/>
                </a:lnTo>
                <a:lnTo>
                  <a:pt x="664" y="138"/>
                </a:lnTo>
                <a:lnTo>
                  <a:pt x="665" y="146"/>
                </a:lnTo>
                <a:lnTo>
                  <a:pt x="667" y="154"/>
                </a:lnTo>
                <a:lnTo>
                  <a:pt x="670" y="163"/>
                </a:lnTo>
                <a:lnTo>
                  <a:pt x="674" y="170"/>
                </a:lnTo>
                <a:lnTo>
                  <a:pt x="678" y="178"/>
                </a:lnTo>
                <a:lnTo>
                  <a:pt x="682" y="185"/>
                </a:lnTo>
                <a:lnTo>
                  <a:pt x="686" y="192"/>
                </a:lnTo>
                <a:lnTo>
                  <a:pt x="692" y="198"/>
                </a:lnTo>
                <a:lnTo>
                  <a:pt x="697" y="205"/>
                </a:lnTo>
                <a:lnTo>
                  <a:pt x="704" y="210"/>
                </a:lnTo>
                <a:lnTo>
                  <a:pt x="710" y="215"/>
                </a:lnTo>
                <a:lnTo>
                  <a:pt x="717" y="221"/>
                </a:lnTo>
                <a:lnTo>
                  <a:pt x="724" y="225"/>
                </a:lnTo>
                <a:lnTo>
                  <a:pt x="730" y="228"/>
                </a:lnTo>
                <a:lnTo>
                  <a:pt x="656" y="454"/>
                </a:lnTo>
                <a:lnTo>
                  <a:pt x="645" y="451"/>
                </a:lnTo>
                <a:lnTo>
                  <a:pt x="633" y="451"/>
                </a:lnTo>
                <a:lnTo>
                  <a:pt x="619" y="453"/>
                </a:lnTo>
                <a:lnTo>
                  <a:pt x="607" y="455"/>
                </a:lnTo>
                <a:lnTo>
                  <a:pt x="594" y="458"/>
                </a:lnTo>
                <a:lnTo>
                  <a:pt x="584" y="462"/>
                </a:lnTo>
                <a:lnTo>
                  <a:pt x="572" y="468"/>
                </a:lnTo>
                <a:lnTo>
                  <a:pt x="562" y="475"/>
                </a:lnTo>
                <a:lnTo>
                  <a:pt x="552" y="483"/>
                </a:lnTo>
                <a:lnTo>
                  <a:pt x="544" y="491"/>
                </a:lnTo>
                <a:lnTo>
                  <a:pt x="438" y="417"/>
                </a:lnTo>
                <a:lnTo>
                  <a:pt x="444" y="404"/>
                </a:lnTo>
                <a:lnTo>
                  <a:pt x="448" y="390"/>
                </a:lnTo>
                <a:lnTo>
                  <a:pt x="451" y="376"/>
                </a:lnTo>
                <a:lnTo>
                  <a:pt x="452" y="361"/>
                </a:lnTo>
                <a:lnTo>
                  <a:pt x="452" y="348"/>
                </a:lnTo>
                <a:lnTo>
                  <a:pt x="449" y="337"/>
                </a:lnTo>
                <a:lnTo>
                  <a:pt x="446" y="325"/>
                </a:lnTo>
                <a:lnTo>
                  <a:pt x="442" y="314"/>
                </a:lnTo>
                <a:lnTo>
                  <a:pt x="438" y="303"/>
                </a:lnTo>
                <a:lnTo>
                  <a:pt x="431" y="294"/>
                </a:lnTo>
                <a:lnTo>
                  <a:pt x="425" y="284"/>
                </a:lnTo>
                <a:lnTo>
                  <a:pt x="416" y="276"/>
                </a:lnTo>
                <a:lnTo>
                  <a:pt x="408" y="268"/>
                </a:lnTo>
                <a:lnTo>
                  <a:pt x="399" y="262"/>
                </a:lnTo>
                <a:lnTo>
                  <a:pt x="388" y="255"/>
                </a:lnTo>
                <a:lnTo>
                  <a:pt x="379" y="250"/>
                </a:lnTo>
                <a:lnTo>
                  <a:pt x="367" y="247"/>
                </a:lnTo>
                <a:lnTo>
                  <a:pt x="356" y="243"/>
                </a:lnTo>
                <a:lnTo>
                  <a:pt x="343" y="241"/>
                </a:lnTo>
                <a:lnTo>
                  <a:pt x="331" y="240"/>
                </a:lnTo>
                <a:lnTo>
                  <a:pt x="320" y="241"/>
                </a:lnTo>
                <a:lnTo>
                  <a:pt x="307" y="243"/>
                </a:lnTo>
                <a:lnTo>
                  <a:pt x="296" y="247"/>
                </a:lnTo>
                <a:lnTo>
                  <a:pt x="284" y="250"/>
                </a:lnTo>
                <a:lnTo>
                  <a:pt x="275" y="255"/>
                </a:lnTo>
                <a:lnTo>
                  <a:pt x="264" y="262"/>
                </a:lnTo>
                <a:lnTo>
                  <a:pt x="255" y="268"/>
                </a:lnTo>
                <a:lnTo>
                  <a:pt x="247" y="276"/>
                </a:lnTo>
                <a:lnTo>
                  <a:pt x="238" y="284"/>
                </a:lnTo>
                <a:lnTo>
                  <a:pt x="232" y="294"/>
                </a:lnTo>
                <a:lnTo>
                  <a:pt x="225" y="303"/>
                </a:lnTo>
                <a:lnTo>
                  <a:pt x="221" y="314"/>
                </a:lnTo>
                <a:lnTo>
                  <a:pt x="217" y="325"/>
                </a:lnTo>
                <a:lnTo>
                  <a:pt x="214" y="337"/>
                </a:lnTo>
                <a:lnTo>
                  <a:pt x="211" y="348"/>
                </a:lnTo>
                <a:lnTo>
                  <a:pt x="211" y="361"/>
                </a:lnTo>
                <a:lnTo>
                  <a:pt x="212" y="376"/>
                </a:lnTo>
                <a:lnTo>
                  <a:pt x="215" y="391"/>
                </a:lnTo>
                <a:lnTo>
                  <a:pt x="220" y="405"/>
                </a:lnTo>
                <a:lnTo>
                  <a:pt x="225" y="418"/>
                </a:lnTo>
                <a:lnTo>
                  <a:pt x="234" y="431"/>
                </a:lnTo>
                <a:lnTo>
                  <a:pt x="242" y="442"/>
                </a:lnTo>
                <a:lnTo>
                  <a:pt x="253" y="453"/>
                </a:lnTo>
                <a:lnTo>
                  <a:pt x="265" y="461"/>
                </a:lnTo>
                <a:lnTo>
                  <a:pt x="161" y="669"/>
                </a:lnTo>
                <a:lnTo>
                  <a:pt x="151" y="666"/>
                </a:lnTo>
                <a:lnTo>
                  <a:pt x="142" y="664"/>
                </a:lnTo>
                <a:lnTo>
                  <a:pt x="131" y="663"/>
                </a:lnTo>
                <a:lnTo>
                  <a:pt x="120" y="662"/>
                </a:lnTo>
                <a:lnTo>
                  <a:pt x="108" y="663"/>
                </a:lnTo>
                <a:lnTo>
                  <a:pt x="97" y="665"/>
                </a:lnTo>
                <a:lnTo>
                  <a:pt x="85" y="667"/>
                </a:lnTo>
                <a:lnTo>
                  <a:pt x="74" y="671"/>
                </a:lnTo>
                <a:lnTo>
                  <a:pt x="63" y="677"/>
                </a:lnTo>
                <a:lnTo>
                  <a:pt x="54" y="683"/>
                </a:lnTo>
                <a:lnTo>
                  <a:pt x="44" y="690"/>
                </a:lnTo>
                <a:lnTo>
                  <a:pt x="35" y="697"/>
                </a:lnTo>
                <a:lnTo>
                  <a:pt x="28" y="706"/>
                </a:lnTo>
                <a:lnTo>
                  <a:pt x="20" y="715"/>
                </a:lnTo>
                <a:lnTo>
                  <a:pt x="15" y="725"/>
                </a:lnTo>
                <a:lnTo>
                  <a:pt x="10" y="736"/>
                </a:lnTo>
                <a:lnTo>
                  <a:pt x="5" y="746"/>
                </a:lnTo>
                <a:lnTo>
                  <a:pt x="2" y="758"/>
                </a:lnTo>
                <a:lnTo>
                  <a:pt x="1" y="770"/>
                </a:lnTo>
                <a:lnTo>
                  <a:pt x="0" y="783"/>
                </a:lnTo>
                <a:lnTo>
                  <a:pt x="1" y="795"/>
                </a:lnTo>
                <a:lnTo>
                  <a:pt x="2" y="806"/>
                </a:lnTo>
                <a:lnTo>
                  <a:pt x="5" y="818"/>
                </a:lnTo>
                <a:lnTo>
                  <a:pt x="10" y="829"/>
                </a:lnTo>
                <a:lnTo>
                  <a:pt x="15" y="840"/>
                </a:lnTo>
                <a:lnTo>
                  <a:pt x="20" y="849"/>
                </a:lnTo>
                <a:lnTo>
                  <a:pt x="28" y="859"/>
                </a:lnTo>
                <a:lnTo>
                  <a:pt x="35" y="868"/>
                </a:lnTo>
                <a:lnTo>
                  <a:pt x="44" y="875"/>
                </a:lnTo>
                <a:lnTo>
                  <a:pt x="54" y="883"/>
                </a:lnTo>
                <a:lnTo>
                  <a:pt x="63" y="888"/>
                </a:lnTo>
                <a:lnTo>
                  <a:pt x="74" y="893"/>
                </a:lnTo>
                <a:lnTo>
                  <a:pt x="85" y="898"/>
                </a:lnTo>
                <a:lnTo>
                  <a:pt x="97" y="901"/>
                </a:lnTo>
                <a:lnTo>
                  <a:pt x="108" y="902"/>
                </a:lnTo>
                <a:lnTo>
                  <a:pt x="120" y="903"/>
                </a:lnTo>
                <a:lnTo>
                  <a:pt x="133" y="902"/>
                </a:lnTo>
                <a:lnTo>
                  <a:pt x="145" y="901"/>
                </a:lnTo>
                <a:lnTo>
                  <a:pt x="157" y="898"/>
                </a:lnTo>
                <a:lnTo>
                  <a:pt x="167" y="893"/>
                </a:lnTo>
                <a:lnTo>
                  <a:pt x="178" y="888"/>
                </a:lnTo>
                <a:lnTo>
                  <a:pt x="188" y="883"/>
                </a:lnTo>
                <a:lnTo>
                  <a:pt x="197" y="875"/>
                </a:lnTo>
                <a:lnTo>
                  <a:pt x="206" y="868"/>
                </a:lnTo>
                <a:lnTo>
                  <a:pt x="214" y="859"/>
                </a:lnTo>
                <a:lnTo>
                  <a:pt x="221" y="849"/>
                </a:lnTo>
                <a:lnTo>
                  <a:pt x="226" y="840"/>
                </a:lnTo>
                <a:lnTo>
                  <a:pt x="232" y="829"/>
                </a:lnTo>
                <a:lnTo>
                  <a:pt x="236" y="818"/>
                </a:lnTo>
                <a:lnTo>
                  <a:pt x="238" y="806"/>
                </a:lnTo>
                <a:lnTo>
                  <a:pt x="240" y="795"/>
                </a:lnTo>
                <a:lnTo>
                  <a:pt x="241" y="783"/>
                </a:lnTo>
                <a:lnTo>
                  <a:pt x="240" y="767"/>
                </a:lnTo>
                <a:lnTo>
                  <a:pt x="237" y="753"/>
                </a:lnTo>
                <a:lnTo>
                  <a:pt x="233" y="738"/>
                </a:lnTo>
                <a:lnTo>
                  <a:pt x="226" y="725"/>
                </a:lnTo>
                <a:lnTo>
                  <a:pt x="219" y="713"/>
                </a:lnTo>
                <a:lnTo>
                  <a:pt x="209" y="701"/>
                </a:lnTo>
                <a:lnTo>
                  <a:pt x="200" y="692"/>
                </a:lnTo>
                <a:lnTo>
                  <a:pt x="188" y="682"/>
                </a:lnTo>
                <a:lnTo>
                  <a:pt x="292" y="475"/>
                </a:lnTo>
                <a:lnTo>
                  <a:pt x="301" y="477"/>
                </a:lnTo>
                <a:lnTo>
                  <a:pt x="311" y="479"/>
                </a:lnTo>
                <a:lnTo>
                  <a:pt x="321" y="481"/>
                </a:lnTo>
                <a:lnTo>
                  <a:pt x="331" y="481"/>
                </a:lnTo>
                <a:lnTo>
                  <a:pt x="344" y="480"/>
                </a:lnTo>
                <a:lnTo>
                  <a:pt x="357" y="478"/>
                </a:lnTo>
                <a:lnTo>
                  <a:pt x="369" y="475"/>
                </a:lnTo>
                <a:lnTo>
                  <a:pt x="381" y="471"/>
                </a:lnTo>
                <a:lnTo>
                  <a:pt x="392" y="465"/>
                </a:lnTo>
                <a:lnTo>
                  <a:pt x="402" y="458"/>
                </a:lnTo>
                <a:lnTo>
                  <a:pt x="412" y="450"/>
                </a:lnTo>
                <a:lnTo>
                  <a:pt x="421" y="442"/>
                </a:lnTo>
                <a:lnTo>
                  <a:pt x="526" y="516"/>
                </a:lnTo>
                <a:lnTo>
                  <a:pt x="520" y="529"/>
                </a:lnTo>
                <a:lnTo>
                  <a:pt x="516" y="543"/>
                </a:lnTo>
                <a:lnTo>
                  <a:pt x="513" y="557"/>
                </a:lnTo>
                <a:lnTo>
                  <a:pt x="512" y="572"/>
                </a:lnTo>
                <a:lnTo>
                  <a:pt x="513" y="584"/>
                </a:lnTo>
                <a:lnTo>
                  <a:pt x="515" y="596"/>
                </a:lnTo>
                <a:lnTo>
                  <a:pt x="517" y="608"/>
                </a:lnTo>
                <a:lnTo>
                  <a:pt x="521" y="619"/>
                </a:lnTo>
                <a:lnTo>
                  <a:pt x="527" y="629"/>
                </a:lnTo>
                <a:lnTo>
                  <a:pt x="533" y="639"/>
                </a:lnTo>
                <a:lnTo>
                  <a:pt x="540" y="649"/>
                </a:lnTo>
                <a:lnTo>
                  <a:pt x="547" y="657"/>
                </a:lnTo>
                <a:lnTo>
                  <a:pt x="556" y="665"/>
                </a:lnTo>
                <a:lnTo>
                  <a:pt x="565" y="671"/>
                </a:lnTo>
                <a:lnTo>
                  <a:pt x="575" y="678"/>
                </a:lnTo>
                <a:lnTo>
                  <a:pt x="586" y="683"/>
                </a:lnTo>
                <a:lnTo>
                  <a:pt x="596" y="686"/>
                </a:lnTo>
                <a:lnTo>
                  <a:pt x="608" y="690"/>
                </a:lnTo>
                <a:lnTo>
                  <a:pt x="620" y="692"/>
                </a:lnTo>
                <a:lnTo>
                  <a:pt x="633" y="693"/>
                </a:lnTo>
                <a:lnTo>
                  <a:pt x="645" y="692"/>
                </a:lnTo>
                <a:lnTo>
                  <a:pt x="656" y="690"/>
                </a:lnTo>
                <a:lnTo>
                  <a:pt x="668" y="686"/>
                </a:lnTo>
                <a:lnTo>
                  <a:pt x="679" y="683"/>
                </a:lnTo>
                <a:lnTo>
                  <a:pt x="690" y="678"/>
                </a:lnTo>
                <a:lnTo>
                  <a:pt x="699" y="671"/>
                </a:lnTo>
                <a:lnTo>
                  <a:pt x="709" y="665"/>
                </a:lnTo>
                <a:lnTo>
                  <a:pt x="718" y="657"/>
                </a:lnTo>
                <a:lnTo>
                  <a:pt x="725" y="649"/>
                </a:lnTo>
                <a:lnTo>
                  <a:pt x="733" y="639"/>
                </a:lnTo>
                <a:lnTo>
                  <a:pt x="738" y="629"/>
                </a:lnTo>
                <a:lnTo>
                  <a:pt x="743" y="619"/>
                </a:lnTo>
                <a:lnTo>
                  <a:pt x="748" y="608"/>
                </a:lnTo>
                <a:lnTo>
                  <a:pt x="751" y="596"/>
                </a:lnTo>
                <a:lnTo>
                  <a:pt x="752" y="584"/>
                </a:lnTo>
                <a:lnTo>
                  <a:pt x="753" y="572"/>
                </a:lnTo>
                <a:lnTo>
                  <a:pt x="753" y="563"/>
                </a:lnTo>
                <a:lnTo>
                  <a:pt x="752" y="554"/>
                </a:lnTo>
                <a:lnTo>
                  <a:pt x="750" y="546"/>
                </a:lnTo>
                <a:lnTo>
                  <a:pt x="748" y="537"/>
                </a:lnTo>
                <a:lnTo>
                  <a:pt x="745" y="530"/>
                </a:lnTo>
                <a:lnTo>
                  <a:pt x="742" y="521"/>
                </a:lnTo>
                <a:lnTo>
                  <a:pt x="738" y="514"/>
                </a:lnTo>
                <a:lnTo>
                  <a:pt x="734" y="507"/>
                </a:lnTo>
                <a:lnTo>
                  <a:pt x="729" y="500"/>
                </a:lnTo>
                <a:lnTo>
                  <a:pt x="724" y="493"/>
                </a:lnTo>
                <a:lnTo>
                  <a:pt x="719" y="488"/>
                </a:lnTo>
                <a:lnTo>
                  <a:pt x="712" y="481"/>
                </a:lnTo>
                <a:lnTo>
                  <a:pt x="706" y="476"/>
                </a:lnTo>
                <a:lnTo>
                  <a:pt x="699" y="472"/>
                </a:lnTo>
                <a:lnTo>
                  <a:pt x="692" y="468"/>
                </a:lnTo>
                <a:lnTo>
                  <a:pt x="684" y="463"/>
                </a:lnTo>
                <a:lnTo>
                  <a:pt x="759" y="238"/>
                </a:lnTo>
                <a:lnTo>
                  <a:pt x="771" y="240"/>
                </a:lnTo>
                <a:lnTo>
                  <a:pt x="783" y="240"/>
                </a:lnTo>
                <a:lnTo>
                  <a:pt x="795" y="240"/>
                </a:lnTo>
                <a:lnTo>
                  <a:pt x="808" y="238"/>
                </a:lnTo>
                <a:lnTo>
                  <a:pt x="818" y="235"/>
                </a:lnTo>
                <a:lnTo>
                  <a:pt x="830" y="232"/>
                </a:lnTo>
                <a:lnTo>
                  <a:pt x="841" y="226"/>
                </a:lnTo>
                <a:lnTo>
                  <a:pt x="851" y="220"/>
                </a:lnTo>
                <a:lnTo>
                  <a:pt x="859" y="213"/>
                </a:lnTo>
                <a:lnTo>
                  <a:pt x="868" y="206"/>
                </a:lnTo>
                <a:lnTo>
                  <a:pt x="876" y="197"/>
                </a:lnTo>
                <a:lnTo>
                  <a:pt x="883" y="188"/>
                </a:lnTo>
                <a:lnTo>
                  <a:pt x="889" y="178"/>
                </a:lnTo>
                <a:lnTo>
                  <a:pt x="893" y="167"/>
                </a:lnTo>
                <a:lnTo>
                  <a:pt x="898" y="156"/>
                </a:lnTo>
                <a:lnTo>
                  <a:pt x="901" y="145"/>
                </a:lnTo>
                <a:lnTo>
                  <a:pt x="903" y="133"/>
                </a:lnTo>
                <a:lnTo>
                  <a:pt x="903" y="120"/>
                </a:lnTo>
                <a:lnTo>
                  <a:pt x="903" y="108"/>
                </a:lnTo>
                <a:lnTo>
                  <a:pt x="901" y="96"/>
                </a:lnTo>
                <a:lnTo>
                  <a:pt x="898" y="85"/>
                </a:lnTo>
                <a:lnTo>
                  <a:pt x="893" y="74"/>
                </a:lnTo>
                <a:lnTo>
                  <a:pt x="889" y="63"/>
                </a:lnTo>
                <a:lnTo>
                  <a:pt x="883" y="52"/>
                </a:lnTo>
                <a:lnTo>
                  <a:pt x="876" y="44"/>
                </a:lnTo>
                <a:lnTo>
                  <a:pt x="868" y="35"/>
                </a:lnTo>
                <a:lnTo>
                  <a:pt x="859" y="28"/>
                </a:lnTo>
                <a:lnTo>
                  <a:pt x="851" y="20"/>
                </a:lnTo>
                <a:lnTo>
                  <a:pt x="841" y="14"/>
                </a:lnTo>
                <a:lnTo>
                  <a:pt x="830" y="10"/>
                </a:lnTo>
                <a:lnTo>
                  <a:pt x="818" y="5"/>
                </a:lnTo>
                <a:lnTo>
                  <a:pt x="808" y="2"/>
                </a:lnTo>
                <a:lnTo>
                  <a:pt x="795" y="0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9520938" y="2708133"/>
            <a:ext cx="285750" cy="287338"/>
            <a:chOff x="9882188" y="3108325"/>
            <a:chExt cx="285750" cy="287338"/>
          </a:xfrm>
          <a:solidFill>
            <a:schemeClr val="bg1"/>
          </a:solidFill>
        </p:grpSpPr>
        <p:sp>
          <p:nvSpPr>
            <p:cNvPr id="107" name="Freeform 2284"/>
            <p:cNvSpPr>
              <a:spLocks/>
            </p:cNvSpPr>
            <p:nvPr/>
          </p:nvSpPr>
          <p:spPr bwMode="auto">
            <a:xfrm>
              <a:off x="9882188" y="3175000"/>
              <a:ext cx="219075" cy="220663"/>
            </a:xfrm>
            <a:custGeom>
              <a:avLst/>
              <a:gdLst>
                <a:gd name="T0" fmla="*/ 549 w 691"/>
                <a:gd name="T1" fmla="*/ 251 h 693"/>
                <a:gd name="T2" fmla="*/ 568 w 691"/>
                <a:gd name="T3" fmla="*/ 313 h 693"/>
                <a:gd name="T4" fmla="*/ 566 w 691"/>
                <a:gd name="T5" fmla="*/ 392 h 693"/>
                <a:gd name="T6" fmla="*/ 532 w 691"/>
                <a:gd name="T7" fmla="*/ 473 h 693"/>
                <a:gd name="T8" fmla="*/ 471 w 691"/>
                <a:gd name="T9" fmla="*/ 534 h 693"/>
                <a:gd name="T10" fmla="*/ 391 w 691"/>
                <a:gd name="T11" fmla="*/ 567 h 693"/>
                <a:gd name="T12" fmla="*/ 300 w 691"/>
                <a:gd name="T13" fmla="*/ 567 h 693"/>
                <a:gd name="T14" fmla="*/ 220 w 691"/>
                <a:gd name="T15" fmla="*/ 534 h 693"/>
                <a:gd name="T16" fmla="*/ 159 w 691"/>
                <a:gd name="T17" fmla="*/ 473 h 693"/>
                <a:gd name="T18" fmla="*/ 124 w 691"/>
                <a:gd name="T19" fmla="*/ 392 h 693"/>
                <a:gd name="T20" fmla="*/ 124 w 691"/>
                <a:gd name="T21" fmla="*/ 301 h 693"/>
                <a:gd name="T22" fmla="*/ 159 w 691"/>
                <a:gd name="T23" fmla="*/ 220 h 693"/>
                <a:gd name="T24" fmla="*/ 220 w 691"/>
                <a:gd name="T25" fmla="*/ 159 h 693"/>
                <a:gd name="T26" fmla="*/ 300 w 691"/>
                <a:gd name="T27" fmla="*/ 125 h 693"/>
                <a:gd name="T28" fmla="*/ 378 w 691"/>
                <a:gd name="T29" fmla="*/ 124 h 693"/>
                <a:gd name="T30" fmla="*/ 442 w 691"/>
                <a:gd name="T31" fmla="*/ 142 h 693"/>
                <a:gd name="T32" fmla="*/ 533 w 691"/>
                <a:gd name="T33" fmla="*/ 56 h 693"/>
                <a:gd name="T34" fmla="*/ 431 w 691"/>
                <a:gd name="T35" fmla="*/ 11 h 693"/>
                <a:gd name="T36" fmla="*/ 360 w 691"/>
                <a:gd name="T37" fmla="*/ 0 h 693"/>
                <a:gd name="T38" fmla="*/ 293 w 691"/>
                <a:gd name="T39" fmla="*/ 4 h 693"/>
                <a:gd name="T40" fmla="*/ 227 w 691"/>
                <a:gd name="T41" fmla="*/ 21 h 693"/>
                <a:gd name="T42" fmla="*/ 166 w 691"/>
                <a:gd name="T43" fmla="*/ 50 h 693"/>
                <a:gd name="T44" fmla="*/ 112 w 691"/>
                <a:gd name="T45" fmla="*/ 91 h 693"/>
                <a:gd name="T46" fmla="*/ 68 w 691"/>
                <a:gd name="T47" fmla="*/ 139 h 693"/>
                <a:gd name="T48" fmla="*/ 34 w 691"/>
                <a:gd name="T49" fmla="*/ 197 h 693"/>
                <a:gd name="T50" fmla="*/ 9 w 691"/>
                <a:gd name="T51" fmla="*/ 260 h 693"/>
                <a:gd name="T52" fmla="*/ 0 w 691"/>
                <a:gd name="T53" fmla="*/ 329 h 693"/>
                <a:gd name="T54" fmla="*/ 2 w 691"/>
                <a:gd name="T55" fmla="*/ 396 h 693"/>
                <a:gd name="T56" fmla="*/ 18 w 691"/>
                <a:gd name="T57" fmla="*/ 459 h 693"/>
                <a:gd name="T58" fmla="*/ 44 w 691"/>
                <a:gd name="T59" fmla="*/ 517 h 693"/>
                <a:gd name="T60" fmla="*/ 80 w 691"/>
                <a:gd name="T61" fmla="*/ 568 h 693"/>
                <a:gd name="T62" fmla="*/ 0 w 691"/>
                <a:gd name="T63" fmla="*/ 677 h 693"/>
                <a:gd name="T64" fmla="*/ 14 w 691"/>
                <a:gd name="T65" fmla="*/ 693 h 693"/>
                <a:gd name="T66" fmla="*/ 123 w 691"/>
                <a:gd name="T67" fmla="*/ 611 h 693"/>
                <a:gd name="T68" fmla="*/ 174 w 691"/>
                <a:gd name="T69" fmla="*/ 647 h 693"/>
                <a:gd name="T70" fmla="*/ 233 w 691"/>
                <a:gd name="T71" fmla="*/ 673 h 693"/>
                <a:gd name="T72" fmla="*/ 295 w 691"/>
                <a:gd name="T73" fmla="*/ 689 h 693"/>
                <a:gd name="T74" fmla="*/ 362 w 691"/>
                <a:gd name="T75" fmla="*/ 691 h 693"/>
                <a:gd name="T76" fmla="*/ 427 w 691"/>
                <a:gd name="T77" fmla="*/ 683 h 693"/>
                <a:gd name="T78" fmla="*/ 487 w 691"/>
                <a:gd name="T79" fmla="*/ 662 h 693"/>
                <a:gd name="T80" fmla="*/ 542 w 691"/>
                <a:gd name="T81" fmla="*/ 630 h 693"/>
                <a:gd name="T82" fmla="*/ 665 w 691"/>
                <a:gd name="T83" fmla="*/ 688 h 693"/>
                <a:gd name="T84" fmla="*/ 686 w 691"/>
                <a:gd name="T85" fmla="*/ 688 h 693"/>
                <a:gd name="T86" fmla="*/ 686 w 691"/>
                <a:gd name="T87" fmla="*/ 667 h 693"/>
                <a:gd name="T88" fmla="*/ 630 w 691"/>
                <a:gd name="T89" fmla="*/ 544 h 693"/>
                <a:gd name="T90" fmla="*/ 661 w 691"/>
                <a:gd name="T91" fmla="*/ 489 h 693"/>
                <a:gd name="T92" fmla="*/ 681 w 691"/>
                <a:gd name="T93" fmla="*/ 428 h 693"/>
                <a:gd name="T94" fmla="*/ 691 w 691"/>
                <a:gd name="T95" fmla="*/ 363 h 693"/>
                <a:gd name="T96" fmla="*/ 689 w 691"/>
                <a:gd name="T97" fmla="*/ 303 h 693"/>
                <a:gd name="T98" fmla="*/ 662 w 691"/>
                <a:gd name="T99" fmla="*/ 207 h 693"/>
                <a:gd name="T100" fmla="*/ 619 w 691"/>
                <a:gd name="T101" fmla="*/ 13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693">
                  <a:moveTo>
                    <a:pt x="619" y="136"/>
                  </a:moveTo>
                  <a:lnTo>
                    <a:pt x="533" y="222"/>
                  </a:lnTo>
                  <a:lnTo>
                    <a:pt x="542" y="236"/>
                  </a:lnTo>
                  <a:lnTo>
                    <a:pt x="549" y="251"/>
                  </a:lnTo>
                  <a:lnTo>
                    <a:pt x="555" y="265"/>
                  </a:lnTo>
                  <a:lnTo>
                    <a:pt x="560" y="280"/>
                  </a:lnTo>
                  <a:lnTo>
                    <a:pt x="565" y="296"/>
                  </a:lnTo>
                  <a:lnTo>
                    <a:pt x="568" y="313"/>
                  </a:lnTo>
                  <a:lnTo>
                    <a:pt x="570" y="329"/>
                  </a:lnTo>
                  <a:lnTo>
                    <a:pt x="571" y="346"/>
                  </a:lnTo>
                  <a:lnTo>
                    <a:pt x="570" y="369"/>
                  </a:lnTo>
                  <a:lnTo>
                    <a:pt x="566" y="392"/>
                  </a:lnTo>
                  <a:lnTo>
                    <a:pt x="560" y="413"/>
                  </a:lnTo>
                  <a:lnTo>
                    <a:pt x="553" y="434"/>
                  </a:lnTo>
                  <a:lnTo>
                    <a:pt x="543" y="453"/>
                  </a:lnTo>
                  <a:lnTo>
                    <a:pt x="532" y="473"/>
                  </a:lnTo>
                  <a:lnTo>
                    <a:pt x="519" y="490"/>
                  </a:lnTo>
                  <a:lnTo>
                    <a:pt x="504" y="506"/>
                  </a:lnTo>
                  <a:lnTo>
                    <a:pt x="488" y="520"/>
                  </a:lnTo>
                  <a:lnTo>
                    <a:pt x="471" y="534"/>
                  </a:lnTo>
                  <a:lnTo>
                    <a:pt x="453" y="545"/>
                  </a:lnTo>
                  <a:lnTo>
                    <a:pt x="433" y="555"/>
                  </a:lnTo>
                  <a:lnTo>
                    <a:pt x="413" y="562"/>
                  </a:lnTo>
                  <a:lnTo>
                    <a:pt x="391" y="567"/>
                  </a:lnTo>
                  <a:lnTo>
                    <a:pt x="369" y="571"/>
                  </a:lnTo>
                  <a:lnTo>
                    <a:pt x="345" y="572"/>
                  </a:lnTo>
                  <a:lnTo>
                    <a:pt x="322" y="571"/>
                  </a:lnTo>
                  <a:lnTo>
                    <a:pt x="300" y="567"/>
                  </a:lnTo>
                  <a:lnTo>
                    <a:pt x="278" y="562"/>
                  </a:lnTo>
                  <a:lnTo>
                    <a:pt x="257" y="555"/>
                  </a:lnTo>
                  <a:lnTo>
                    <a:pt x="238" y="545"/>
                  </a:lnTo>
                  <a:lnTo>
                    <a:pt x="220" y="534"/>
                  </a:lnTo>
                  <a:lnTo>
                    <a:pt x="201" y="520"/>
                  </a:lnTo>
                  <a:lnTo>
                    <a:pt x="185" y="506"/>
                  </a:lnTo>
                  <a:lnTo>
                    <a:pt x="171" y="490"/>
                  </a:lnTo>
                  <a:lnTo>
                    <a:pt x="159" y="473"/>
                  </a:lnTo>
                  <a:lnTo>
                    <a:pt x="146" y="453"/>
                  </a:lnTo>
                  <a:lnTo>
                    <a:pt x="138" y="434"/>
                  </a:lnTo>
                  <a:lnTo>
                    <a:pt x="129" y="413"/>
                  </a:lnTo>
                  <a:lnTo>
                    <a:pt x="124" y="392"/>
                  </a:lnTo>
                  <a:lnTo>
                    <a:pt x="121" y="369"/>
                  </a:lnTo>
                  <a:lnTo>
                    <a:pt x="119" y="346"/>
                  </a:lnTo>
                  <a:lnTo>
                    <a:pt x="121" y="324"/>
                  </a:lnTo>
                  <a:lnTo>
                    <a:pt x="124" y="301"/>
                  </a:lnTo>
                  <a:lnTo>
                    <a:pt x="129" y="280"/>
                  </a:lnTo>
                  <a:lnTo>
                    <a:pt x="138" y="259"/>
                  </a:lnTo>
                  <a:lnTo>
                    <a:pt x="146" y="238"/>
                  </a:lnTo>
                  <a:lnTo>
                    <a:pt x="159" y="220"/>
                  </a:lnTo>
                  <a:lnTo>
                    <a:pt x="171" y="203"/>
                  </a:lnTo>
                  <a:lnTo>
                    <a:pt x="185" y="187"/>
                  </a:lnTo>
                  <a:lnTo>
                    <a:pt x="201" y="172"/>
                  </a:lnTo>
                  <a:lnTo>
                    <a:pt x="220" y="159"/>
                  </a:lnTo>
                  <a:lnTo>
                    <a:pt x="238" y="148"/>
                  </a:lnTo>
                  <a:lnTo>
                    <a:pt x="257" y="138"/>
                  </a:lnTo>
                  <a:lnTo>
                    <a:pt x="278" y="131"/>
                  </a:lnTo>
                  <a:lnTo>
                    <a:pt x="300" y="125"/>
                  </a:lnTo>
                  <a:lnTo>
                    <a:pt x="322" y="122"/>
                  </a:lnTo>
                  <a:lnTo>
                    <a:pt x="345" y="121"/>
                  </a:lnTo>
                  <a:lnTo>
                    <a:pt x="362" y="121"/>
                  </a:lnTo>
                  <a:lnTo>
                    <a:pt x="378" y="124"/>
                  </a:lnTo>
                  <a:lnTo>
                    <a:pt x="395" y="126"/>
                  </a:lnTo>
                  <a:lnTo>
                    <a:pt x="411" y="131"/>
                  </a:lnTo>
                  <a:lnTo>
                    <a:pt x="426" y="136"/>
                  </a:lnTo>
                  <a:lnTo>
                    <a:pt x="442" y="142"/>
                  </a:lnTo>
                  <a:lnTo>
                    <a:pt x="455" y="149"/>
                  </a:lnTo>
                  <a:lnTo>
                    <a:pt x="470" y="158"/>
                  </a:lnTo>
                  <a:lnTo>
                    <a:pt x="555" y="72"/>
                  </a:lnTo>
                  <a:lnTo>
                    <a:pt x="533" y="56"/>
                  </a:lnTo>
                  <a:lnTo>
                    <a:pt x="509" y="42"/>
                  </a:lnTo>
                  <a:lnTo>
                    <a:pt x="485" y="30"/>
                  </a:lnTo>
                  <a:lnTo>
                    <a:pt x="458" y="20"/>
                  </a:lnTo>
                  <a:lnTo>
                    <a:pt x="431" y="11"/>
                  </a:lnTo>
                  <a:lnTo>
                    <a:pt x="403" y="5"/>
                  </a:lnTo>
                  <a:lnTo>
                    <a:pt x="389" y="3"/>
                  </a:lnTo>
                  <a:lnTo>
                    <a:pt x="375" y="1"/>
                  </a:lnTo>
                  <a:lnTo>
                    <a:pt x="360" y="0"/>
                  </a:lnTo>
                  <a:lnTo>
                    <a:pt x="345" y="0"/>
                  </a:lnTo>
                  <a:lnTo>
                    <a:pt x="327" y="1"/>
                  </a:lnTo>
                  <a:lnTo>
                    <a:pt x="310" y="3"/>
                  </a:lnTo>
                  <a:lnTo>
                    <a:pt x="293" y="4"/>
                  </a:lnTo>
                  <a:lnTo>
                    <a:pt x="276" y="8"/>
                  </a:lnTo>
                  <a:lnTo>
                    <a:pt x="259" y="11"/>
                  </a:lnTo>
                  <a:lnTo>
                    <a:pt x="243" y="16"/>
                  </a:lnTo>
                  <a:lnTo>
                    <a:pt x="227" y="21"/>
                  </a:lnTo>
                  <a:lnTo>
                    <a:pt x="211" y="27"/>
                  </a:lnTo>
                  <a:lnTo>
                    <a:pt x="195" y="34"/>
                  </a:lnTo>
                  <a:lnTo>
                    <a:pt x="180" y="42"/>
                  </a:lnTo>
                  <a:lnTo>
                    <a:pt x="166" y="50"/>
                  </a:lnTo>
                  <a:lnTo>
                    <a:pt x="152" y="60"/>
                  </a:lnTo>
                  <a:lnTo>
                    <a:pt x="138" y="69"/>
                  </a:lnTo>
                  <a:lnTo>
                    <a:pt x="126" y="80"/>
                  </a:lnTo>
                  <a:lnTo>
                    <a:pt x="112" y="91"/>
                  </a:lnTo>
                  <a:lnTo>
                    <a:pt x="101" y="102"/>
                  </a:lnTo>
                  <a:lnTo>
                    <a:pt x="89" y="114"/>
                  </a:lnTo>
                  <a:lnTo>
                    <a:pt x="78" y="126"/>
                  </a:lnTo>
                  <a:lnTo>
                    <a:pt x="68" y="139"/>
                  </a:lnTo>
                  <a:lnTo>
                    <a:pt x="58" y="153"/>
                  </a:lnTo>
                  <a:lnTo>
                    <a:pt x="50" y="168"/>
                  </a:lnTo>
                  <a:lnTo>
                    <a:pt x="41" y="182"/>
                  </a:lnTo>
                  <a:lnTo>
                    <a:pt x="34" y="197"/>
                  </a:lnTo>
                  <a:lnTo>
                    <a:pt x="27" y="212"/>
                  </a:lnTo>
                  <a:lnTo>
                    <a:pt x="20" y="227"/>
                  </a:lnTo>
                  <a:lnTo>
                    <a:pt x="14" y="243"/>
                  </a:lnTo>
                  <a:lnTo>
                    <a:pt x="9" y="260"/>
                  </a:lnTo>
                  <a:lnTo>
                    <a:pt x="6" y="276"/>
                  </a:lnTo>
                  <a:lnTo>
                    <a:pt x="3" y="293"/>
                  </a:lnTo>
                  <a:lnTo>
                    <a:pt x="1" y="310"/>
                  </a:lnTo>
                  <a:lnTo>
                    <a:pt x="0" y="329"/>
                  </a:lnTo>
                  <a:lnTo>
                    <a:pt x="0" y="346"/>
                  </a:lnTo>
                  <a:lnTo>
                    <a:pt x="0" y="363"/>
                  </a:lnTo>
                  <a:lnTo>
                    <a:pt x="1" y="380"/>
                  </a:lnTo>
                  <a:lnTo>
                    <a:pt x="2" y="396"/>
                  </a:lnTo>
                  <a:lnTo>
                    <a:pt x="6" y="412"/>
                  </a:lnTo>
                  <a:lnTo>
                    <a:pt x="9" y="428"/>
                  </a:lnTo>
                  <a:lnTo>
                    <a:pt x="13" y="444"/>
                  </a:lnTo>
                  <a:lnTo>
                    <a:pt x="18" y="459"/>
                  </a:lnTo>
                  <a:lnTo>
                    <a:pt x="23" y="474"/>
                  </a:lnTo>
                  <a:lnTo>
                    <a:pt x="30" y="489"/>
                  </a:lnTo>
                  <a:lnTo>
                    <a:pt x="36" y="502"/>
                  </a:lnTo>
                  <a:lnTo>
                    <a:pt x="44" y="517"/>
                  </a:lnTo>
                  <a:lnTo>
                    <a:pt x="52" y="530"/>
                  </a:lnTo>
                  <a:lnTo>
                    <a:pt x="61" y="544"/>
                  </a:lnTo>
                  <a:lnTo>
                    <a:pt x="71" y="556"/>
                  </a:lnTo>
                  <a:lnTo>
                    <a:pt x="80" y="568"/>
                  </a:lnTo>
                  <a:lnTo>
                    <a:pt x="90" y="580"/>
                  </a:lnTo>
                  <a:lnTo>
                    <a:pt x="3" y="667"/>
                  </a:lnTo>
                  <a:lnTo>
                    <a:pt x="0" y="672"/>
                  </a:lnTo>
                  <a:lnTo>
                    <a:pt x="0" y="677"/>
                  </a:lnTo>
                  <a:lnTo>
                    <a:pt x="0" y="683"/>
                  </a:lnTo>
                  <a:lnTo>
                    <a:pt x="3" y="688"/>
                  </a:lnTo>
                  <a:lnTo>
                    <a:pt x="8" y="691"/>
                  </a:lnTo>
                  <a:lnTo>
                    <a:pt x="14" y="693"/>
                  </a:lnTo>
                  <a:lnTo>
                    <a:pt x="20" y="691"/>
                  </a:lnTo>
                  <a:lnTo>
                    <a:pt x="25" y="688"/>
                  </a:lnTo>
                  <a:lnTo>
                    <a:pt x="112" y="601"/>
                  </a:lnTo>
                  <a:lnTo>
                    <a:pt x="123" y="611"/>
                  </a:lnTo>
                  <a:lnTo>
                    <a:pt x="135" y="622"/>
                  </a:lnTo>
                  <a:lnTo>
                    <a:pt x="149" y="630"/>
                  </a:lnTo>
                  <a:lnTo>
                    <a:pt x="161" y="639"/>
                  </a:lnTo>
                  <a:lnTo>
                    <a:pt x="174" y="647"/>
                  </a:lnTo>
                  <a:lnTo>
                    <a:pt x="189" y="655"/>
                  </a:lnTo>
                  <a:lnTo>
                    <a:pt x="202" y="662"/>
                  </a:lnTo>
                  <a:lnTo>
                    <a:pt x="217" y="668"/>
                  </a:lnTo>
                  <a:lnTo>
                    <a:pt x="233" y="673"/>
                  </a:lnTo>
                  <a:lnTo>
                    <a:pt x="248" y="678"/>
                  </a:lnTo>
                  <a:lnTo>
                    <a:pt x="264" y="683"/>
                  </a:lnTo>
                  <a:lnTo>
                    <a:pt x="279" y="687"/>
                  </a:lnTo>
                  <a:lnTo>
                    <a:pt x="295" y="689"/>
                  </a:lnTo>
                  <a:lnTo>
                    <a:pt x="311" y="690"/>
                  </a:lnTo>
                  <a:lnTo>
                    <a:pt x="328" y="691"/>
                  </a:lnTo>
                  <a:lnTo>
                    <a:pt x="345" y="693"/>
                  </a:lnTo>
                  <a:lnTo>
                    <a:pt x="362" y="691"/>
                  </a:lnTo>
                  <a:lnTo>
                    <a:pt x="378" y="690"/>
                  </a:lnTo>
                  <a:lnTo>
                    <a:pt x="394" y="689"/>
                  </a:lnTo>
                  <a:lnTo>
                    <a:pt x="411" y="687"/>
                  </a:lnTo>
                  <a:lnTo>
                    <a:pt x="427" y="683"/>
                  </a:lnTo>
                  <a:lnTo>
                    <a:pt x="442" y="678"/>
                  </a:lnTo>
                  <a:lnTo>
                    <a:pt x="458" y="673"/>
                  </a:lnTo>
                  <a:lnTo>
                    <a:pt x="472" y="668"/>
                  </a:lnTo>
                  <a:lnTo>
                    <a:pt x="487" y="662"/>
                  </a:lnTo>
                  <a:lnTo>
                    <a:pt x="502" y="655"/>
                  </a:lnTo>
                  <a:lnTo>
                    <a:pt x="515" y="647"/>
                  </a:lnTo>
                  <a:lnTo>
                    <a:pt x="529" y="639"/>
                  </a:lnTo>
                  <a:lnTo>
                    <a:pt x="542" y="630"/>
                  </a:lnTo>
                  <a:lnTo>
                    <a:pt x="554" y="622"/>
                  </a:lnTo>
                  <a:lnTo>
                    <a:pt x="566" y="612"/>
                  </a:lnTo>
                  <a:lnTo>
                    <a:pt x="579" y="601"/>
                  </a:lnTo>
                  <a:lnTo>
                    <a:pt x="665" y="688"/>
                  </a:lnTo>
                  <a:lnTo>
                    <a:pt x="670" y="691"/>
                  </a:lnTo>
                  <a:lnTo>
                    <a:pt x="676" y="693"/>
                  </a:lnTo>
                  <a:lnTo>
                    <a:pt x="681" y="691"/>
                  </a:lnTo>
                  <a:lnTo>
                    <a:pt x="686" y="688"/>
                  </a:lnTo>
                  <a:lnTo>
                    <a:pt x="690" y="683"/>
                  </a:lnTo>
                  <a:lnTo>
                    <a:pt x="691" y="677"/>
                  </a:lnTo>
                  <a:lnTo>
                    <a:pt x="690" y="672"/>
                  </a:lnTo>
                  <a:lnTo>
                    <a:pt x="686" y="667"/>
                  </a:lnTo>
                  <a:lnTo>
                    <a:pt x="601" y="580"/>
                  </a:lnTo>
                  <a:lnTo>
                    <a:pt x="610" y="568"/>
                  </a:lnTo>
                  <a:lnTo>
                    <a:pt x="620" y="556"/>
                  </a:lnTo>
                  <a:lnTo>
                    <a:pt x="630" y="544"/>
                  </a:lnTo>
                  <a:lnTo>
                    <a:pt x="639" y="530"/>
                  </a:lnTo>
                  <a:lnTo>
                    <a:pt x="646" y="517"/>
                  </a:lnTo>
                  <a:lnTo>
                    <a:pt x="653" y="502"/>
                  </a:lnTo>
                  <a:lnTo>
                    <a:pt x="661" y="489"/>
                  </a:lnTo>
                  <a:lnTo>
                    <a:pt x="667" y="474"/>
                  </a:lnTo>
                  <a:lnTo>
                    <a:pt x="673" y="459"/>
                  </a:lnTo>
                  <a:lnTo>
                    <a:pt x="678" y="444"/>
                  </a:lnTo>
                  <a:lnTo>
                    <a:pt x="681" y="428"/>
                  </a:lnTo>
                  <a:lnTo>
                    <a:pt x="685" y="412"/>
                  </a:lnTo>
                  <a:lnTo>
                    <a:pt x="687" y="396"/>
                  </a:lnTo>
                  <a:lnTo>
                    <a:pt x="690" y="380"/>
                  </a:lnTo>
                  <a:lnTo>
                    <a:pt x="691" y="363"/>
                  </a:lnTo>
                  <a:lnTo>
                    <a:pt x="691" y="346"/>
                  </a:lnTo>
                  <a:lnTo>
                    <a:pt x="691" y="331"/>
                  </a:lnTo>
                  <a:lnTo>
                    <a:pt x="690" y="317"/>
                  </a:lnTo>
                  <a:lnTo>
                    <a:pt x="689" y="303"/>
                  </a:lnTo>
                  <a:lnTo>
                    <a:pt x="686" y="288"/>
                  </a:lnTo>
                  <a:lnTo>
                    <a:pt x="680" y="260"/>
                  </a:lnTo>
                  <a:lnTo>
                    <a:pt x="672" y="233"/>
                  </a:lnTo>
                  <a:lnTo>
                    <a:pt x="662" y="207"/>
                  </a:lnTo>
                  <a:lnTo>
                    <a:pt x="650" y="182"/>
                  </a:lnTo>
                  <a:lnTo>
                    <a:pt x="635" y="158"/>
                  </a:lnTo>
                  <a:lnTo>
                    <a:pt x="619" y="136"/>
                  </a:lnTo>
                  <a:lnTo>
                    <a:pt x="619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285"/>
            <p:cNvSpPr>
              <a:spLocks/>
            </p:cNvSpPr>
            <p:nvPr/>
          </p:nvSpPr>
          <p:spPr bwMode="auto">
            <a:xfrm>
              <a:off x="9929813" y="3222625"/>
              <a:ext cx="123825" cy="125413"/>
            </a:xfrm>
            <a:custGeom>
              <a:avLst/>
              <a:gdLst>
                <a:gd name="T0" fmla="*/ 286 w 391"/>
                <a:gd name="T1" fmla="*/ 24 h 392"/>
                <a:gd name="T2" fmla="*/ 263 w 391"/>
                <a:gd name="T3" fmla="*/ 13 h 392"/>
                <a:gd name="T4" fmla="*/ 236 w 391"/>
                <a:gd name="T5" fmla="*/ 5 h 392"/>
                <a:gd name="T6" fmla="*/ 209 w 391"/>
                <a:gd name="T7" fmla="*/ 2 h 392"/>
                <a:gd name="T8" fmla="*/ 175 w 391"/>
                <a:gd name="T9" fmla="*/ 2 h 392"/>
                <a:gd name="T10" fmla="*/ 137 w 391"/>
                <a:gd name="T11" fmla="*/ 10 h 392"/>
                <a:gd name="T12" fmla="*/ 103 w 391"/>
                <a:gd name="T13" fmla="*/ 25 h 392"/>
                <a:gd name="T14" fmla="*/ 71 w 391"/>
                <a:gd name="T15" fmla="*/ 46 h 392"/>
                <a:gd name="T16" fmla="*/ 44 w 391"/>
                <a:gd name="T17" fmla="*/ 72 h 392"/>
                <a:gd name="T18" fmla="*/ 23 w 391"/>
                <a:gd name="T19" fmla="*/ 103 h 392"/>
                <a:gd name="T20" fmla="*/ 9 w 391"/>
                <a:gd name="T21" fmla="*/ 138 h 392"/>
                <a:gd name="T22" fmla="*/ 1 w 391"/>
                <a:gd name="T23" fmla="*/ 176 h 392"/>
                <a:gd name="T24" fmla="*/ 1 w 391"/>
                <a:gd name="T25" fmla="*/ 217 h 392"/>
                <a:gd name="T26" fmla="*/ 9 w 391"/>
                <a:gd name="T27" fmla="*/ 254 h 392"/>
                <a:gd name="T28" fmla="*/ 23 w 391"/>
                <a:gd name="T29" fmla="*/ 290 h 392"/>
                <a:gd name="T30" fmla="*/ 44 w 391"/>
                <a:gd name="T31" fmla="*/ 320 h 392"/>
                <a:gd name="T32" fmla="*/ 71 w 391"/>
                <a:gd name="T33" fmla="*/ 347 h 392"/>
                <a:gd name="T34" fmla="*/ 103 w 391"/>
                <a:gd name="T35" fmla="*/ 368 h 392"/>
                <a:gd name="T36" fmla="*/ 137 w 391"/>
                <a:gd name="T37" fmla="*/ 383 h 392"/>
                <a:gd name="T38" fmla="*/ 175 w 391"/>
                <a:gd name="T39" fmla="*/ 391 h 392"/>
                <a:gd name="T40" fmla="*/ 215 w 391"/>
                <a:gd name="T41" fmla="*/ 391 h 392"/>
                <a:gd name="T42" fmla="*/ 253 w 391"/>
                <a:gd name="T43" fmla="*/ 383 h 392"/>
                <a:gd name="T44" fmla="*/ 288 w 391"/>
                <a:gd name="T45" fmla="*/ 368 h 392"/>
                <a:gd name="T46" fmla="*/ 320 w 391"/>
                <a:gd name="T47" fmla="*/ 347 h 392"/>
                <a:gd name="T48" fmla="*/ 346 w 391"/>
                <a:gd name="T49" fmla="*/ 320 h 392"/>
                <a:gd name="T50" fmla="*/ 368 w 391"/>
                <a:gd name="T51" fmla="*/ 290 h 392"/>
                <a:gd name="T52" fmla="*/ 382 w 391"/>
                <a:gd name="T53" fmla="*/ 254 h 392"/>
                <a:gd name="T54" fmla="*/ 390 w 391"/>
                <a:gd name="T55" fmla="*/ 217 h 392"/>
                <a:gd name="T56" fmla="*/ 390 w 391"/>
                <a:gd name="T57" fmla="*/ 182 h 392"/>
                <a:gd name="T58" fmla="*/ 386 w 391"/>
                <a:gd name="T59" fmla="*/ 156 h 392"/>
                <a:gd name="T60" fmla="*/ 379 w 391"/>
                <a:gd name="T61" fmla="*/ 130 h 392"/>
                <a:gd name="T62" fmla="*/ 368 w 391"/>
                <a:gd name="T63" fmla="*/ 105 h 392"/>
                <a:gd name="T64" fmla="*/ 294 w 391"/>
                <a:gd name="T65" fmla="*/ 160 h 392"/>
                <a:gd name="T66" fmla="*/ 299 w 391"/>
                <a:gd name="T67" fmla="*/ 179 h 392"/>
                <a:gd name="T68" fmla="*/ 300 w 391"/>
                <a:gd name="T69" fmla="*/ 196 h 392"/>
                <a:gd name="T70" fmla="*/ 298 w 391"/>
                <a:gd name="T71" fmla="*/ 218 h 392"/>
                <a:gd name="T72" fmla="*/ 292 w 391"/>
                <a:gd name="T73" fmla="*/ 237 h 392"/>
                <a:gd name="T74" fmla="*/ 282 w 391"/>
                <a:gd name="T75" fmla="*/ 256 h 392"/>
                <a:gd name="T76" fmla="*/ 270 w 391"/>
                <a:gd name="T77" fmla="*/ 270 h 392"/>
                <a:gd name="T78" fmla="*/ 254 w 391"/>
                <a:gd name="T79" fmla="*/ 284 h 392"/>
                <a:gd name="T80" fmla="*/ 236 w 391"/>
                <a:gd name="T81" fmla="*/ 294 h 392"/>
                <a:gd name="T82" fmla="*/ 216 w 391"/>
                <a:gd name="T83" fmla="*/ 300 h 392"/>
                <a:gd name="T84" fmla="*/ 195 w 391"/>
                <a:gd name="T85" fmla="*/ 302 h 392"/>
                <a:gd name="T86" fmla="*/ 173 w 391"/>
                <a:gd name="T87" fmla="*/ 300 h 392"/>
                <a:gd name="T88" fmla="*/ 154 w 391"/>
                <a:gd name="T89" fmla="*/ 294 h 392"/>
                <a:gd name="T90" fmla="*/ 137 w 391"/>
                <a:gd name="T91" fmla="*/ 284 h 392"/>
                <a:gd name="T92" fmla="*/ 121 w 391"/>
                <a:gd name="T93" fmla="*/ 270 h 392"/>
                <a:gd name="T94" fmla="*/ 107 w 391"/>
                <a:gd name="T95" fmla="*/ 256 h 392"/>
                <a:gd name="T96" fmla="*/ 98 w 391"/>
                <a:gd name="T97" fmla="*/ 237 h 392"/>
                <a:gd name="T98" fmla="*/ 92 w 391"/>
                <a:gd name="T99" fmla="*/ 218 h 392"/>
                <a:gd name="T100" fmla="*/ 90 w 391"/>
                <a:gd name="T101" fmla="*/ 196 h 392"/>
                <a:gd name="T102" fmla="*/ 92 w 391"/>
                <a:gd name="T103" fmla="*/ 175 h 392"/>
                <a:gd name="T104" fmla="*/ 98 w 391"/>
                <a:gd name="T105" fmla="*/ 156 h 392"/>
                <a:gd name="T106" fmla="*/ 107 w 391"/>
                <a:gd name="T107" fmla="*/ 137 h 392"/>
                <a:gd name="T108" fmla="*/ 121 w 391"/>
                <a:gd name="T109" fmla="*/ 121 h 392"/>
                <a:gd name="T110" fmla="*/ 137 w 391"/>
                <a:gd name="T111" fmla="*/ 109 h 392"/>
                <a:gd name="T112" fmla="*/ 154 w 391"/>
                <a:gd name="T113" fmla="*/ 99 h 392"/>
                <a:gd name="T114" fmla="*/ 173 w 391"/>
                <a:gd name="T115" fmla="*/ 93 h 392"/>
                <a:gd name="T116" fmla="*/ 195 w 391"/>
                <a:gd name="T117" fmla="*/ 91 h 392"/>
                <a:gd name="T118" fmla="*/ 214 w 391"/>
                <a:gd name="T119" fmla="*/ 93 h 392"/>
                <a:gd name="T120" fmla="*/ 231 w 391"/>
                <a:gd name="T121" fmla="*/ 9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1" h="392">
                  <a:moveTo>
                    <a:pt x="298" y="30"/>
                  </a:moveTo>
                  <a:lnTo>
                    <a:pt x="286" y="24"/>
                  </a:lnTo>
                  <a:lnTo>
                    <a:pt x="275" y="18"/>
                  </a:lnTo>
                  <a:lnTo>
                    <a:pt x="263" y="13"/>
                  </a:lnTo>
                  <a:lnTo>
                    <a:pt x="249" y="9"/>
                  </a:lnTo>
                  <a:lnTo>
                    <a:pt x="236" y="5"/>
                  </a:lnTo>
                  <a:lnTo>
                    <a:pt x="222" y="3"/>
                  </a:lnTo>
                  <a:lnTo>
                    <a:pt x="209" y="2"/>
                  </a:lnTo>
                  <a:lnTo>
                    <a:pt x="195" y="0"/>
                  </a:lnTo>
                  <a:lnTo>
                    <a:pt x="175" y="2"/>
                  </a:lnTo>
                  <a:lnTo>
                    <a:pt x="156" y="5"/>
                  </a:lnTo>
                  <a:lnTo>
                    <a:pt x="137" y="10"/>
                  </a:lnTo>
                  <a:lnTo>
                    <a:pt x="120" y="16"/>
                  </a:lnTo>
                  <a:lnTo>
                    <a:pt x="103" y="25"/>
                  </a:lnTo>
                  <a:lnTo>
                    <a:pt x="85" y="35"/>
                  </a:lnTo>
                  <a:lnTo>
                    <a:pt x="71" y="46"/>
                  </a:lnTo>
                  <a:lnTo>
                    <a:pt x="57" y="58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9" y="138"/>
                  </a:lnTo>
                  <a:lnTo>
                    <a:pt x="4" y="157"/>
                  </a:lnTo>
                  <a:lnTo>
                    <a:pt x="1" y="176"/>
                  </a:lnTo>
                  <a:lnTo>
                    <a:pt x="0" y="196"/>
                  </a:lnTo>
                  <a:lnTo>
                    <a:pt x="1" y="217"/>
                  </a:lnTo>
                  <a:lnTo>
                    <a:pt x="4" y="236"/>
                  </a:lnTo>
                  <a:lnTo>
                    <a:pt x="9" y="254"/>
                  </a:lnTo>
                  <a:lnTo>
                    <a:pt x="15" y="273"/>
                  </a:lnTo>
                  <a:lnTo>
                    <a:pt x="23" y="290"/>
                  </a:lnTo>
                  <a:lnTo>
                    <a:pt x="33" y="306"/>
                  </a:lnTo>
                  <a:lnTo>
                    <a:pt x="44" y="320"/>
                  </a:lnTo>
                  <a:lnTo>
                    <a:pt x="57" y="335"/>
                  </a:lnTo>
                  <a:lnTo>
                    <a:pt x="71" y="347"/>
                  </a:lnTo>
                  <a:lnTo>
                    <a:pt x="85" y="358"/>
                  </a:lnTo>
                  <a:lnTo>
                    <a:pt x="103" y="368"/>
                  </a:lnTo>
                  <a:lnTo>
                    <a:pt x="120" y="377"/>
                  </a:lnTo>
                  <a:lnTo>
                    <a:pt x="137" y="383"/>
                  </a:lnTo>
                  <a:lnTo>
                    <a:pt x="156" y="388"/>
                  </a:lnTo>
                  <a:lnTo>
                    <a:pt x="175" y="391"/>
                  </a:lnTo>
                  <a:lnTo>
                    <a:pt x="195" y="392"/>
                  </a:lnTo>
                  <a:lnTo>
                    <a:pt x="215" y="391"/>
                  </a:lnTo>
                  <a:lnTo>
                    <a:pt x="234" y="388"/>
                  </a:lnTo>
                  <a:lnTo>
                    <a:pt x="253" y="383"/>
                  </a:lnTo>
                  <a:lnTo>
                    <a:pt x="271" y="377"/>
                  </a:lnTo>
                  <a:lnTo>
                    <a:pt x="288" y="368"/>
                  </a:lnTo>
                  <a:lnTo>
                    <a:pt x="304" y="358"/>
                  </a:lnTo>
                  <a:lnTo>
                    <a:pt x="320" y="347"/>
                  </a:lnTo>
                  <a:lnTo>
                    <a:pt x="333" y="335"/>
                  </a:lnTo>
                  <a:lnTo>
                    <a:pt x="346" y="320"/>
                  </a:lnTo>
                  <a:lnTo>
                    <a:pt x="358" y="306"/>
                  </a:lnTo>
                  <a:lnTo>
                    <a:pt x="368" y="290"/>
                  </a:lnTo>
                  <a:lnTo>
                    <a:pt x="375" y="273"/>
                  </a:lnTo>
                  <a:lnTo>
                    <a:pt x="382" y="254"/>
                  </a:lnTo>
                  <a:lnTo>
                    <a:pt x="387" y="236"/>
                  </a:lnTo>
                  <a:lnTo>
                    <a:pt x="390" y="217"/>
                  </a:lnTo>
                  <a:lnTo>
                    <a:pt x="391" y="196"/>
                  </a:lnTo>
                  <a:lnTo>
                    <a:pt x="390" y="182"/>
                  </a:lnTo>
                  <a:lnTo>
                    <a:pt x="388" y="169"/>
                  </a:lnTo>
                  <a:lnTo>
                    <a:pt x="386" y="156"/>
                  </a:lnTo>
                  <a:lnTo>
                    <a:pt x="383" y="142"/>
                  </a:lnTo>
                  <a:lnTo>
                    <a:pt x="379" y="130"/>
                  </a:lnTo>
                  <a:lnTo>
                    <a:pt x="374" y="118"/>
                  </a:lnTo>
                  <a:lnTo>
                    <a:pt x="368" y="105"/>
                  </a:lnTo>
                  <a:lnTo>
                    <a:pt x="361" y="94"/>
                  </a:lnTo>
                  <a:lnTo>
                    <a:pt x="294" y="160"/>
                  </a:lnTo>
                  <a:lnTo>
                    <a:pt x="297" y="169"/>
                  </a:lnTo>
                  <a:lnTo>
                    <a:pt x="299" y="179"/>
                  </a:lnTo>
                  <a:lnTo>
                    <a:pt x="300" y="187"/>
                  </a:lnTo>
                  <a:lnTo>
                    <a:pt x="300" y="196"/>
                  </a:lnTo>
                  <a:lnTo>
                    <a:pt x="300" y="207"/>
                  </a:lnTo>
                  <a:lnTo>
                    <a:pt x="298" y="218"/>
                  </a:lnTo>
                  <a:lnTo>
                    <a:pt x="296" y="228"/>
                  </a:lnTo>
                  <a:lnTo>
                    <a:pt x="292" y="237"/>
                  </a:lnTo>
                  <a:lnTo>
                    <a:pt x="288" y="246"/>
                  </a:lnTo>
                  <a:lnTo>
                    <a:pt x="282" y="256"/>
                  </a:lnTo>
                  <a:lnTo>
                    <a:pt x="276" y="263"/>
                  </a:lnTo>
                  <a:lnTo>
                    <a:pt x="270" y="270"/>
                  </a:lnTo>
                  <a:lnTo>
                    <a:pt x="263" y="278"/>
                  </a:lnTo>
                  <a:lnTo>
                    <a:pt x="254" y="284"/>
                  </a:lnTo>
                  <a:lnTo>
                    <a:pt x="245" y="289"/>
                  </a:lnTo>
                  <a:lnTo>
                    <a:pt x="236" y="294"/>
                  </a:lnTo>
                  <a:lnTo>
                    <a:pt x="226" y="297"/>
                  </a:lnTo>
                  <a:lnTo>
                    <a:pt x="216" y="300"/>
                  </a:lnTo>
                  <a:lnTo>
                    <a:pt x="206" y="301"/>
                  </a:lnTo>
                  <a:lnTo>
                    <a:pt x="195" y="302"/>
                  </a:lnTo>
                  <a:lnTo>
                    <a:pt x="184" y="301"/>
                  </a:lnTo>
                  <a:lnTo>
                    <a:pt x="173" y="300"/>
                  </a:lnTo>
                  <a:lnTo>
                    <a:pt x="164" y="297"/>
                  </a:lnTo>
                  <a:lnTo>
                    <a:pt x="154" y="294"/>
                  </a:lnTo>
                  <a:lnTo>
                    <a:pt x="145" y="289"/>
                  </a:lnTo>
                  <a:lnTo>
                    <a:pt x="137" y="284"/>
                  </a:lnTo>
                  <a:lnTo>
                    <a:pt x="128" y="278"/>
                  </a:lnTo>
                  <a:lnTo>
                    <a:pt x="121" y="270"/>
                  </a:lnTo>
                  <a:lnTo>
                    <a:pt x="114" y="263"/>
                  </a:lnTo>
                  <a:lnTo>
                    <a:pt x="107" y="256"/>
                  </a:lnTo>
                  <a:lnTo>
                    <a:pt x="103" y="246"/>
                  </a:lnTo>
                  <a:lnTo>
                    <a:pt x="98" y="237"/>
                  </a:lnTo>
                  <a:lnTo>
                    <a:pt x="94" y="228"/>
                  </a:lnTo>
                  <a:lnTo>
                    <a:pt x="92" y="218"/>
                  </a:lnTo>
                  <a:lnTo>
                    <a:pt x="90" y="207"/>
                  </a:lnTo>
                  <a:lnTo>
                    <a:pt x="90" y="196"/>
                  </a:lnTo>
                  <a:lnTo>
                    <a:pt x="90" y="186"/>
                  </a:lnTo>
                  <a:lnTo>
                    <a:pt x="92" y="175"/>
                  </a:lnTo>
                  <a:lnTo>
                    <a:pt x="94" y="165"/>
                  </a:lnTo>
                  <a:lnTo>
                    <a:pt x="98" y="156"/>
                  </a:lnTo>
                  <a:lnTo>
                    <a:pt x="103" y="146"/>
                  </a:lnTo>
                  <a:lnTo>
                    <a:pt x="107" y="137"/>
                  </a:lnTo>
                  <a:lnTo>
                    <a:pt x="114" y="130"/>
                  </a:lnTo>
                  <a:lnTo>
                    <a:pt x="121" y="121"/>
                  </a:lnTo>
                  <a:lnTo>
                    <a:pt x="128" y="115"/>
                  </a:lnTo>
                  <a:lnTo>
                    <a:pt x="137" y="109"/>
                  </a:lnTo>
                  <a:lnTo>
                    <a:pt x="145" y="104"/>
                  </a:lnTo>
                  <a:lnTo>
                    <a:pt x="154" y="99"/>
                  </a:lnTo>
                  <a:lnTo>
                    <a:pt x="164" y="96"/>
                  </a:lnTo>
                  <a:lnTo>
                    <a:pt x="173" y="93"/>
                  </a:lnTo>
                  <a:lnTo>
                    <a:pt x="184" y="92"/>
                  </a:lnTo>
                  <a:lnTo>
                    <a:pt x="195" y="91"/>
                  </a:lnTo>
                  <a:lnTo>
                    <a:pt x="204" y="92"/>
                  </a:lnTo>
                  <a:lnTo>
                    <a:pt x="214" y="93"/>
                  </a:lnTo>
                  <a:lnTo>
                    <a:pt x="222" y="94"/>
                  </a:lnTo>
                  <a:lnTo>
                    <a:pt x="231" y="97"/>
                  </a:lnTo>
                  <a:lnTo>
                    <a:pt x="29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286"/>
            <p:cNvSpPr>
              <a:spLocks/>
            </p:cNvSpPr>
            <p:nvPr/>
          </p:nvSpPr>
          <p:spPr bwMode="auto">
            <a:xfrm>
              <a:off x="9967913" y="3260725"/>
              <a:ext cx="47625" cy="49213"/>
            </a:xfrm>
            <a:custGeom>
              <a:avLst/>
              <a:gdLst>
                <a:gd name="T0" fmla="*/ 80 w 150"/>
                <a:gd name="T1" fmla="*/ 0 h 151"/>
                <a:gd name="T2" fmla="*/ 68 w 150"/>
                <a:gd name="T3" fmla="*/ 0 h 151"/>
                <a:gd name="T4" fmla="*/ 52 w 150"/>
                <a:gd name="T5" fmla="*/ 4 h 151"/>
                <a:gd name="T6" fmla="*/ 39 w 150"/>
                <a:gd name="T7" fmla="*/ 9 h 151"/>
                <a:gd name="T8" fmla="*/ 28 w 150"/>
                <a:gd name="T9" fmla="*/ 17 h 151"/>
                <a:gd name="T10" fmla="*/ 17 w 150"/>
                <a:gd name="T11" fmla="*/ 27 h 151"/>
                <a:gd name="T12" fmla="*/ 9 w 150"/>
                <a:gd name="T13" fmla="*/ 39 h 151"/>
                <a:gd name="T14" fmla="*/ 3 w 150"/>
                <a:gd name="T15" fmla="*/ 53 h 151"/>
                <a:gd name="T16" fmla="*/ 1 w 150"/>
                <a:gd name="T17" fmla="*/ 68 h 151"/>
                <a:gd name="T18" fmla="*/ 1 w 150"/>
                <a:gd name="T19" fmla="*/ 83 h 151"/>
                <a:gd name="T20" fmla="*/ 3 w 150"/>
                <a:gd name="T21" fmla="*/ 98 h 151"/>
                <a:gd name="T22" fmla="*/ 9 w 150"/>
                <a:gd name="T23" fmla="*/ 111 h 151"/>
                <a:gd name="T24" fmla="*/ 17 w 150"/>
                <a:gd name="T25" fmla="*/ 124 h 151"/>
                <a:gd name="T26" fmla="*/ 28 w 150"/>
                <a:gd name="T27" fmla="*/ 133 h 151"/>
                <a:gd name="T28" fmla="*/ 39 w 150"/>
                <a:gd name="T29" fmla="*/ 142 h 151"/>
                <a:gd name="T30" fmla="*/ 52 w 150"/>
                <a:gd name="T31" fmla="*/ 147 h 151"/>
                <a:gd name="T32" fmla="*/ 68 w 150"/>
                <a:gd name="T33" fmla="*/ 151 h 151"/>
                <a:gd name="T34" fmla="*/ 83 w 150"/>
                <a:gd name="T35" fmla="*/ 151 h 151"/>
                <a:gd name="T36" fmla="*/ 97 w 150"/>
                <a:gd name="T37" fmla="*/ 147 h 151"/>
                <a:gd name="T38" fmla="*/ 111 w 150"/>
                <a:gd name="T39" fmla="*/ 142 h 151"/>
                <a:gd name="T40" fmla="*/ 123 w 150"/>
                <a:gd name="T41" fmla="*/ 133 h 151"/>
                <a:gd name="T42" fmla="*/ 133 w 150"/>
                <a:gd name="T43" fmla="*/ 124 h 151"/>
                <a:gd name="T44" fmla="*/ 141 w 150"/>
                <a:gd name="T45" fmla="*/ 111 h 151"/>
                <a:gd name="T46" fmla="*/ 147 w 150"/>
                <a:gd name="T47" fmla="*/ 98 h 151"/>
                <a:gd name="T48" fmla="*/ 150 w 150"/>
                <a:gd name="T49" fmla="*/ 83 h 151"/>
                <a:gd name="T50" fmla="*/ 150 w 150"/>
                <a:gd name="T51" fmla="*/ 70 h 151"/>
                <a:gd name="T52" fmla="*/ 107 w 150"/>
                <a:gd name="T53" fmla="*/ 108 h 151"/>
                <a:gd name="T54" fmla="*/ 92 w 150"/>
                <a:gd name="T55" fmla="*/ 118 h 151"/>
                <a:gd name="T56" fmla="*/ 75 w 150"/>
                <a:gd name="T57" fmla="*/ 120 h 151"/>
                <a:gd name="T58" fmla="*/ 58 w 150"/>
                <a:gd name="T59" fmla="*/ 118 h 151"/>
                <a:gd name="T60" fmla="*/ 44 w 150"/>
                <a:gd name="T61" fmla="*/ 108 h 151"/>
                <a:gd name="T62" fmla="*/ 34 w 150"/>
                <a:gd name="T63" fmla="*/ 93 h 151"/>
                <a:gd name="T64" fmla="*/ 30 w 150"/>
                <a:gd name="T65" fmla="*/ 75 h 151"/>
                <a:gd name="T66" fmla="*/ 34 w 150"/>
                <a:gd name="T67" fmla="*/ 58 h 151"/>
                <a:gd name="T68" fmla="*/ 44 w 150"/>
                <a:gd name="T69" fmla="*/ 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151">
                  <a:moveTo>
                    <a:pt x="85" y="2"/>
                  </a:moveTo>
                  <a:lnTo>
                    <a:pt x="80" y="0"/>
                  </a:lnTo>
                  <a:lnTo>
                    <a:pt x="75" y="0"/>
                  </a:lnTo>
                  <a:lnTo>
                    <a:pt x="68" y="0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2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1" y="91"/>
                  </a:lnTo>
                  <a:lnTo>
                    <a:pt x="3" y="98"/>
                  </a:lnTo>
                  <a:lnTo>
                    <a:pt x="6" y="104"/>
                  </a:lnTo>
                  <a:lnTo>
                    <a:pt x="9" y="111"/>
                  </a:lnTo>
                  <a:lnTo>
                    <a:pt x="13" y="118"/>
                  </a:lnTo>
                  <a:lnTo>
                    <a:pt x="17" y="124"/>
                  </a:lnTo>
                  <a:lnTo>
                    <a:pt x="22" y="129"/>
                  </a:lnTo>
                  <a:lnTo>
                    <a:pt x="28" y="133"/>
                  </a:lnTo>
                  <a:lnTo>
                    <a:pt x="33" y="137"/>
                  </a:lnTo>
                  <a:lnTo>
                    <a:pt x="39" y="142"/>
                  </a:lnTo>
                  <a:lnTo>
                    <a:pt x="46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8" y="151"/>
                  </a:lnTo>
                  <a:lnTo>
                    <a:pt x="75" y="151"/>
                  </a:lnTo>
                  <a:lnTo>
                    <a:pt x="83" y="151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5" y="144"/>
                  </a:lnTo>
                  <a:lnTo>
                    <a:pt x="111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8" y="129"/>
                  </a:lnTo>
                  <a:lnTo>
                    <a:pt x="133" y="124"/>
                  </a:lnTo>
                  <a:lnTo>
                    <a:pt x="138" y="118"/>
                  </a:lnTo>
                  <a:lnTo>
                    <a:pt x="141" y="111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1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70"/>
                  </a:lnTo>
                  <a:lnTo>
                    <a:pt x="150" y="65"/>
                  </a:lnTo>
                  <a:lnTo>
                    <a:pt x="107" y="108"/>
                  </a:lnTo>
                  <a:lnTo>
                    <a:pt x="100" y="113"/>
                  </a:lnTo>
                  <a:lnTo>
                    <a:pt x="92" y="118"/>
                  </a:lnTo>
                  <a:lnTo>
                    <a:pt x="84" y="120"/>
                  </a:lnTo>
                  <a:lnTo>
                    <a:pt x="75" y="120"/>
                  </a:lnTo>
                  <a:lnTo>
                    <a:pt x="67" y="120"/>
                  </a:lnTo>
                  <a:lnTo>
                    <a:pt x="58" y="118"/>
                  </a:lnTo>
                  <a:lnTo>
                    <a:pt x="50" y="113"/>
                  </a:lnTo>
                  <a:lnTo>
                    <a:pt x="44" y="108"/>
                  </a:lnTo>
                  <a:lnTo>
                    <a:pt x="38" y="100"/>
                  </a:lnTo>
                  <a:lnTo>
                    <a:pt x="34" y="93"/>
                  </a:lnTo>
                  <a:lnTo>
                    <a:pt x="31" y="85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4" y="58"/>
                  </a:lnTo>
                  <a:lnTo>
                    <a:pt x="38" y="50"/>
                  </a:lnTo>
                  <a:lnTo>
                    <a:pt x="44" y="43"/>
                  </a:lnTo>
                  <a:lnTo>
                    <a:pt x="8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287"/>
            <p:cNvSpPr>
              <a:spLocks/>
            </p:cNvSpPr>
            <p:nvPr/>
          </p:nvSpPr>
          <p:spPr bwMode="auto">
            <a:xfrm>
              <a:off x="9986963" y="3108325"/>
              <a:ext cx="180975" cy="182563"/>
            </a:xfrm>
            <a:custGeom>
              <a:avLst/>
              <a:gdLst>
                <a:gd name="T0" fmla="*/ 566 w 571"/>
                <a:gd name="T1" fmla="*/ 94 h 572"/>
                <a:gd name="T2" fmla="*/ 560 w 571"/>
                <a:gd name="T3" fmla="*/ 91 h 572"/>
                <a:gd name="T4" fmla="*/ 509 w 571"/>
                <a:gd name="T5" fmla="*/ 91 h 572"/>
                <a:gd name="T6" fmla="*/ 482 w 571"/>
                <a:gd name="T7" fmla="*/ 62 h 572"/>
                <a:gd name="T8" fmla="*/ 481 w 571"/>
                <a:gd name="T9" fmla="*/ 11 h 572"/>
                <a:gd name="T10" fmla="*/ 478 w 571"/>
                <a:gd name="T11" fmla="*/ 5 h 572"/>
                <a:gd name="T12" fmla="*/ 472 w 571"/>
                <a:gd name="T13" fmla="*/ 1 h 572"/>
                <a:gd name="T14" fmla="*/ 465 w 571"/>
                <a:gd name="T15" fmla="*/ 0 h 572"/>
                <a:gd name="T16" fmla="*/ 455 w 571"/>
                <a:gd name="T17" fmla="*/ 3 h 572"/>
                <a:gd name="T18" fmla="*/ 417 w 571"/>
                <a:gd name="T19" fmla="*/ 17 h 572"/>
                <a:gd name="T20" fmla="*/ 392 w 571"/>
                <a:gd name="T21" fmla="*/ 29 h 572"/>
                <a:gd name="T22" fmla="*/ 390 w 571"/>
                <a:gd name="T23" fmla="*/ 171 h 572"/>
                <a:gd name="T24" fmla="*/ 382 w 571"/>
                <a:gd name="T25" fmla="*/ 180 h 572"/>
                <a:gd name="T26" fmla="*/ 371 w 571"/>
                <a:gd name="T27" fmla="*/ 180 h 572"/>
                <a:gd name="T28" fmla="*/ 362 w 571"/>
                <a:gd name="T29" fmla="*/ 171 h 572"/>
                <a:gd name="T30" fmla="*/ 361 w 571"/>
                <a:gd name="T31" fmla="*/ 45 h 572"/>
                <a:gd name="T32" fmla="*/ 324 w 571"/>
                <a:gd name="T33" fmla="*/ 70 h 572"/>
                <a:gd name="T34" fmla="*/ 290 w 571"/>
                <a:gd name="T35" fmla="*/ 97 h 572"/>
                <a:gd name="T36" fmla="*/ 263 w 571"/>
                <a:gd name="T37" fmla="*/ 130 h 572"/>
                <a:gd name="T38" fmla="*/ 254 w 571"/>
                <a:gd name="T39" fmla="*/ 147 h 572"/>
                <a:gd name="T40" fmla="*/ 247 w 571"/>
                <a:gd name="T41" fmla="*/ 165 h 572"/>
                <a:gd name="T42" fmla="*/ 245 w 571"/>
                <a:gd name="T43" fmla="*/ 186 h 572"/>
                <a:gd name="T44" fmla="*/ 246 w 571"/>
                <a:gd name="T45" fmla="*/ 205 h 572"/>
                <a:gd name="T46" fmla="*/ 252 w 571"/>
                <a:gd name="T47" fmla="*/ 226 h 572"/>
                <a:gd name="T48" fmla="*/ 262 w 571"/>
                <a:gd name="T49" fmla="*/ 246 h 572"/>
                <a:gd name="T50" fmla="*/ 280 w 571"/>
                <a:gd name="T51" fmla="*/ 270 h 572"/>
                <a:gd name="T52" fmla="*/ 249 w 571"/>
                <a:gd name="T53" fmla="*/ 302 h 572"/>
                <a:gd name="T54" fmla="*/ 142 w 571"/>
                <a:gd name="T55" fmla="*/ 408 h 572"/>
                <a:gd name="T56" fmla="*/ 57 w 571"/>
                <a:gd name="T57" fmla="*/ 494 h 572"/>
                <a:gd name="T58" fmla="*/ 4 w 571"/>
                <a:gd name="T59" fmla="*/ 546 h 572"/>
                <a:gd name="T60" fmla="*/ 1 w 571"/>
                <a:gd name="T61" fmla="*/ 551 h 572"/>
                <a:gd name="T62" fmla="*/ 0 w 571"/>
                <a:gd name="T63" fmla="*/ 556 h 572"/>
                <a:gd name="T64" fmla="*/ 1 w 571"/>
                <a:gd name="T65" fmla="*/ 562 h 572"/>
                <a:gd name="T66" fmla="*/ 4 w 571"/>
                <a:gd name="T67" fmla="*/ 567 h 572"/>
                <a:gd name="T68" fmla="*/ 4 w 571"/>
                <a:gd name="T69" fmla="*/ 567 h 572"/>
                <a:gd name="T70" fmla="*/ 15 w 571"/>
                <a:gd name="T71" fmla="*/ 572 h 572"/>
                <a:gd name="T72" fmla="*/ 25 w 571"/>
                <a:gd name="T73" fmla="*/ 567 h 572"/>
                <a:gd name="T74" fmla="*/ 26 w 571"/>
                <a:gd name="T75" fmla="*/ 567 h 572"/>
                <a:gd name="T76" fmla="*/ 78 w 571"/>
                <a:gd name="T77" fmla="*/ 514 h 572"/>
                <a:gd name="T78" fmla="*/ 163 w 571"/>
                <a:gd name="T79" fmla="*/ 429 h 572"/>
                <a:gd name="T80" fmla="*/ 271 w 571"/>
                <a:gd name="T81" fmla="*/ 323 h 572"/>
                <a:gd name="T82" fmla="*/ 313 w 571"/>
                <a:gd name="T83" fmla="*/ 302 h 572"/>
                <a:gd name="T84" fmla="*/ 340 w 571"/>
                <a:gd name="T85" fmla="*/ 316 h 572"/>
                <a:gd name="T86" fmla="*/ 368 w 571"/>
                <a:gd name="T87" fmla="*/ 325 h 572"/>
                <a:gd name="T88" fmla="*/ 394 w 571"/>
                <a:gd name="T89" fmla="*/ 326 h 572"/>
                <a:gd name="T90" fmla="*/ 415 w 571"/>
                <a:gd name="T91" fmla="*/ 321 h 572"/>
                <a:gd name="T92" fmla="*/ 434 w 571"/>
                <a:gd name="T93" fmla="*/ 313 h 572"/>
                <a:gd name="T94" fmla="*/ 451 w 571"/>
                <a:gd name="T95" fmla="*/ 301 h 572"/>
                <a:gd name="T96" fmla="*/ 477 w 571"/>
                <a:gd name="T97" fmla="*/ 279 h 572"/>
                <a:gd name="T98" fmla="*/ 506 w 571"/>
                <a:gd name="T99" fmla="*/ 241 h 572"/>
                <a:gd name="T100" fmla="*/ 531 w 571"/>
                <a:gd name="T101" fmla="*/ 202 h 572"/>
                <a:gd name="T102" fmla="*/ 549 w 571"/>
                <a:gd name="T103" fmla="*/ 164 h 572"/>
                <a:gd name="T104" fmla="*/ 566 w 571"/>
                <a:gd name="T105" fmla="*/ 121 h 572"/>
                <a:gd name="T106" fmla="*/ 571 w 571"/>
                <a:gd name="T107" fmla="*/ 106 h 572"/>
                <a:gd name="T108" fmla="*/ 571 w 571"/>
                <a:gd name="T109" fmla="*/ 9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1" h="572">
                  <a:moveTo>
                    <a:pt x="569" y="97"/>
                  </a:moveTo>
                  <a:lnTo>
                    <a:pt x="566" y="94"/>
                  </a:lnTo>
                  <a:lnTo>
                    <a:pt x="564" y="92"/>
                  </a:lnTo>
                  <a:lnTo>
                    <a:pt x="560" y="91"/>
                  </a:lnTo>
                  <a:lnTo>
                    <a:pt x="556" y="91"/>
                  </a:lnTo>
                  <a:lnTo>
                    <a:pt x="509" y="91"/>
                  </a:lnTo>
                  <a:lnTo>
                    <a:pt x="482" y="91"/>
                  </a:lnTo>
                  <a:lnTo>
                    <a:pt x="482" y="62"/>
                  </a:lnTo>
                  <a:lnTo>
                    <a:pt x="482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8" y="5"/>
                  </a:lnTo>
                  <a:lnTo>
                    <a:pt x="476" y="3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5" y="0"/>
                  </a:lnTo>
                  <a:lnTo>
                    <a:pt x="461" y="0"/>
                  </a:lnTo>
                  <a:lnTo>
                    <a:pt x="455" y="3"/>
                  </a:lnTo>
                  <a:lnTo>
                    <a:pt x="439" y="9"/>
                  </a:lnTo>
                  <a:lnTo>
                    <a:pt x="417" y="17"/>
                  </a:lnTo>
                  <a:lnTo>
                    <a:pt x="392" y="29"/>
                  </a:lnTo>
                  <a:lnTo>
                    <a:pt x="392" y="29"/>
                  </a:lnTo>
                  <a:lnTo>
                    <a:pt x="392" y="165"/>
                  </a:lnTo>
                  <a:lnTo>
                    <a:pt x="390" y="171"/>
                  </a:lnTo>
                  <a:lnTo>
                    <a:pt x="387" y="176"/>
                  </a:lnTo>
                  <a:lnTo>
                    <a:pt x="382" y="180"/>
                  </a:lnTo>
                  <a:lnTo>
                    <a:pt x="376" y="181"/>
                  </a:lnTo>
                  <a:lnTo>
                    <a:pt x="371" y="180"/>
                  </a:lnTo>
                  <a:lnTo>
                    <a:pt x="366" y="176"/>
                  </a:lnTo>
                  <a:lnTo>
                    <a:pt x="362" y="171"/>
                  </a:lnTo>
                  <a:lnTo>
                    <a:pt x="361" y="165"/>
                  </a:lnTo>
                  <a:lnTo>
                    <a:pt x="361" y="45"/>
                  </a:lnTo>
                  <a:lnTo>
                    <a:pt x="343" y="56"/>
                  </a:lnTo>
                  <a:lnTo>
                    <a:pt x="324" y="70"/>
                  </a:lnTo>
                  <a:lnTo>
                    <a:pt x="306" y="83"/>
                  </a:lnTo>
                  <a:lnTo>
                    <a:pt x="290" y="97"/>
                  </a:lnTo>
                  <a:lnTo>
                    <a:pt x="276" y="113"/>
                  </a:lnTo>
                  <a:lnTo>
                    <a:pt x="263" y="130"/>
                  </a:lnTo>
                  <a:lnTo>
                    <a:pt x="258" y="138"/>
                  </a:lnTo>
                  <a:lnTo>
                    <a:pt x="254" y="147"/>
                  </a:lnTo>
                  <a:lnTo>
                    <a:pt x="250" y="156"/>
                  </a:lnTo>
                  <a:lnTo>
                    <a:pt x="247" y="165"/>
                  </a:lnTo>
                  <a:lnTo>
                    <a:pt x="246" y="176"/>
                  </a:lnTo>
                  <a:lnTo>
                    <a:pt x="245" y="186"/>
                  </a:lnTo>
                  <a:lnTo>
                    <a:pt x="245" y="196"/>
                  </a:lnTo>
                  <a:lnTo>
                    <a:pt x="246" y="205"/>
                  </a:lnTo>
                  <a:lnTo>
                    <a:pt x="249" y="216"/>
                  </a:lnTo>
                  <a:lnTo>
                    <a:pt x="252" y="226"/>
                  </a:lnTo>
                  <a:lnTo>
                    <a:pt x="257" y="236"/>
                  </a:lnTo>
                  <a:lnTo>
                    <a:pt x="262" y="246"/>
                  </a:lnTo>
                  <a:lnTo>
                    <a:pt x="271" y="258"/>
                  </a:lnTo>
                  <a:lnTo>
                    <a:pt x="280" y="270"/>
                  </a:lnTo>
                  <a:lnTo>
                    <a:pt x="280" y="270"/>
                  </a:lnTo>
                  <a:lnTo>
                    <a:pt x="249" y="302"/>
                  </a:lnTo>
                  <a:lnTo>
                    <a:pt x="163" y="386"/>
                  </a:lnTo>
                  <a:lnTo>
                    <a:pt x="142" y="408"/>
                  </a:lnTo>
                  <a:lnTo>
                    <a:pt x="78" y="472"/>
                  </a:lnTo>
                  <a:lnTo>
                    <a:pt x="57" y="494"/>
                  </a:lnTo>
                  <a:lnTo>
                    <a:pt x="23" y="528"/>
                  </a:lnTo>
                  <a:lnTo>
                    <a:pt x="4" y="546"/>
                  </a:lnTo>
                  <a:lnTo>
                    <a:pt x="2" y="549"/>
                  </a:lnTo>
                  <a:lnTo>
                    <a:pt x="1" y="551"/>
                  </a:lnTo>
                  <a:lnTo>
                    <a:pt x="1" y="553"/>
                  </a:lnTo>
                  <a:lnTo>
                    <a:pt x="0" y="556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2" y="564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9" y="571"/>
                  </a:lnTo>
                  <a:lnTo>
                    <a:pt x="15" y="572"/>
                  </a:lnTo>
                  <a:lnTo>
                    <a:pt x="20" y="571"/>
                  </a:lnTo>
                  <a:lnTo>
                    <a:pt x="25" y="567"/>
                  </a:lnTo>
                  <a:lnTo>
                    <a:pt x="25" y="567"/>
                  </a:lnTo>
                  <a:lnTo>
                    <a:pt x="26" y="567"/>
                  </a:lnTo>
                  <a:lnTo>
                    <a:pt x="43" y="549"/>
                  </a:lnTo>
                  <a:lnTo>
                    <a:pt x="78" y="514"/>
                  </a:lnTo>
                  <a:lnTo>
                    <a:pt x="100" y="494"/>
                  </a:lnTo>
                  <a:lnTo>
                    <a:pt x="163" y="429"/>
                  </a:lnTo>
                  <a:lnTo>
                    <a:pt x="185" y="408"/>
                  </a:lnTo>
                  <a:lnTo>
                    <a:pt x="271" y="323"/>
                  </a:lnTo>
                  <a:lnTo>
                    <a:pt x="301" y="291"/>
                  </a:lnTo>
                  <a:lnTo>
                    <a:pt x="313" y="302"/>
                  </a:lnTo>
                  <a:lnTo>
                    <a:pt x="326" y="309"/>
                  </a:lnTo>
                  <a:lnTo>
                    <a:pt x="340" y="316"/>
                  </a:lnTo>
                  <a:lnTo>
                    <a:pt x="354" y="323"/>
                  </a:lnTo>
                  <a:lnTo>
                    <a:pt x="368" y="325"/>
                  </a:lnTo>
                  <a:lnTo>
                    <a:pt x="383" y="326"/>
                  </a:lnTo>
                  <a:lnTo>
                    <a:pt x="394" y="326"/>
                  </a:lnTo>
                  <a:lnTo>
                    <a:pt x="404" y="324"/>
                  </a:lnTo>
                  <a:lnTo>
                    <a:pt x="415" y="321"/>
                  </a:lnTo>
                  <a:lnTo>
                    <a:pt x="425" y="318"/>
                  </a:lnTo>
                  <a:lnTo>
                    <a:pt x="434" y="313"/>
                  </a:lnTo>
                  <a:lnTo>
                    <a:pt x="443" y="308"/>
                  </a:lnTo>
                  <a:lnTo>
                    <a:pt x="451" y="301"/>
                  </a:lnTo>
                  <a:lnTo>
                    <a:pt x="461" y="294"/>
                  </a:lnTo>
                  <a:lnTo>
                    <a:pt x="477" y="279"/>
                  </a:lnTo>
                  <a:lnTo>
                    <a:pt x="493" y="260"/>
                  </a:lnTo>
                  <a:lnTo>
                    <a:pt x="506" y="241"/>
                  </a:lnTo>
                  <a:lnTo>
                    <a:pt x="519" y="221"/>
                  </a:lnTo>
                  <a:lnTo>
                    <a:pt x="531" y="202"/>
                  </a:lnTo>
                  <a:lnTo>
                    <a:pt x="541" y="182"/>
                  </a:lnTo>
                  <a:lnTo>
                    <a:pt x="549" y="164"/>
                  </a:lnTo>
                  <a:lnTo>
                    <a:pt x="556" y="148"/>
                  </a:lnTo>
                  <a:lnTo>
                    <a:pt x="566" y="121"/>
                  </a:lnTo>
                  <a:lnTo>
                    <a:pt x="571" y="110"/>
                  </a:lnTo>
                  <a:lnTo>
                    <a:pt x="571" y="106"/>
                  </a:lnTo>
                  <a:lnTo>
                    <a:pt x="571" y="103"/>
                  </a:lnTo>
                  <a:lnTo>
                    <a:pt x="571" y="99"/>
                  </a:lnTo>
                  <a:lnTo>
                    <a:pt x="56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138370" y="4112662"/>
            <a:ext cx="92869" cy="436350"/>
            <a:chOff x="2138370" y="4112662"/>
            <a:chExt cx="92869" cy="436350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2184805" y="4112662"/>
              <a:ext cx="0" cy="348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2138370" y="4456143"/>
              <a:ext cx="92869" cy="92869"/>
            </a:xfrm>
            <a:prstGeom prst="ellipse">
              <a:avLst/>
            </a:prstGeom>
            <a:noFill/>
            <a:ln>
              <a:solidFill>
                <a:srgbClr val="F77A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745832" y="4112662"/>
            <a:ext cx="92869" cy="436350"/>
            <a:chOff x="2138370" y="4112662"/>
            <a:chExt cx="92869" cy="436350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2184805" y="4112662"/>
              <a:ext cx="0" cy="348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112"/>
            <p:cNvSpPr/>
            <p:nvPr/>
          </p:nvSpPr>
          <p:spPr>
            <a:xfrm>
              <a:off x="2138370" y="4456143"/>
              <a:ext cx="92869" cy="92869"/>
            </a:xfrm>
            <a:prstGeom prst="ellipse">
              <a:avLst/>
            </a:prstGeom>
            <a:noFill/>
            <a:ln>
              <a:solidFill>
                <a:srgbClr val="8C60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353294" y="4112662"/>
            <a:ext cx="92869" cy="436350"/>
            <a:chOff x="2138370" y="4112662"/>
            <a:chExt cx="92869" cy="436350"/>
          </a:xfrm>
        </p:grpSpPr>
        <p:cxnSp>
          <p:nvCxnSpPr>
            <p:cNvPr id="119" name="Straight Connector 118"/>
            <p:cNvCxnSpPr/>
            <p:nvPr/>
          </p:nvCxnSpPr>
          <p:spPr>
            <a:xfrm>
              <a:off x="2184805" y="4112662"/>
              <a:ext cx="0" cy="348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19"/>
            <p:cNvSpPr/>
            <p:nvPr/>
          </p:nvSpPr>
          <p:spPr>
            <a:xfrm>
              <a:off x="2138370" y="4456143"/>
              <a:ext cx="92869" cy="92869"/>
            </a:xfrm>
            <a:prstGeom prst="ellipse">
              <a:avLst/>
            </a:prstGeom>
            <a:noFill/>
            <a:ln>
              <a:solidFill>
                <a:srgbClr val="F77A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9960761" y="4112662"/>
            <a:ext cx="92869" cy="436350"/>
            <a:chOff x="2138370" y="4112662"/>
            <a:chExt cx="92869" cy="436350"/>
          </a:xfrm>
        </p:grpSpPr>
        <p:cxnSp>
          <p:nvCxnSpPr>
            <p:cNvPr id="122" name="Straight Connector 121"/>
            <p:cNvCxnSpPr/>
            <p:nvPr/>
          </p:nvCxnSpPr>
          <p:spPr>
            <a:xfrm>
              <a:off x="2184805" y="4112662"/>
              <a:ext cx="0" cy="348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Oval 122"/>
            <p:cNvSpPr/>
            <p:nvPr/>
          </p:nvSpPr>
          <p:spPr>
            <a:xfrm>
              <a:off x="2138370" y="4456143"/>
              <a:ext cx="92869" cy="92869"/>
            </a:xfrm>
            <a:prstGeom prst="ellipse">
              <a:avLst/>
            </a:prstGeom>
            <a:noFill/>
            <a:ln>
              <a:solidFill>
                <a:srgbClr val="8C60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1603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" t="29524" b="29559"/>
          <a:stretch/>
        </p:blipFill>
        <p:spPr>
          <a:xfrm>
            <a:off x="0" y="0"/>
            <a:ext cx="12191999" cy="3327400"/>
          </a:xfrm>
          <a:custGeom>
            <a:avLst/>
            <a:gdLst>
              <a:gd name="connsiteX0" fmla="*/ 0 w 12191999"/>
              <a:gd name="connsiteY0" fmla="*/ 0 h 2909731"/>
              <a:gd name="connsiteX1" fmla="*/ 12191999 w 12191999"/>
              <a:gd name="connsiteY1" fmla="*/ 0 h 2909731"/>
              <a:gd name="connsiteX2" fmla="*/ 12191999 w 12191999"/>
              <a:gd name="connsiteY2" fmla="*/ 2909731 h 2909731"/>
              <a:gd name="connsiteX3" fmla="*/ 0 w 12191999"/>
              <a:gd name="connsiteY3" fmla="*/ 2909731 h 2909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909731">
                <a:moveTo>
                  <a:pt x="0" y="0"/>
                </a:moveTo>
                <a:lnTo>
                  <a:pt x="12191999" y="0"/>
                </a:lnTo>
                <a:lnTo>
                  <a:pt x="12191999" y="2909731"/>
                </a:lnTo>
                <a:lnTo>
                  <a:pt x="0" y="2909731"/>
                </a:lnTo>
                <a:close/>
              </a:path>
            </a:pathLst>
          </a:custGeom>
        </p:spPr>
      </p:pic>
      <p:sp>
        <p:nvSpPr>
          <p:cNvPr id="169" name="Rectangle 168"/>
          <p:cNvSpPr/>
          <p:nvPr/>
        </p:nvSpPr>
        <p:spPr>
          <a:xfrm>
            <a:off x="0" y="0"/>
            <a:ext cx="12192000" cy="3327400"/>
          </a:xfrm>
          <a:prstGeom prst="rect">
            <a:avLst/>
          </a:prstGeom>
          <a:gradFill>
            <a:gsLst>
              <a:gs pos="0">
                <a:schemeClr val="bg1">
                  <a:alpha val="81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154" name="Freeform 153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Presentation Slides</a:t>
            </a:r>
            <a:endParaRPr lang="en-US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1831942" y="1808206"/>
            <a:ext cx="8528116" cy="4374170"/>
            <a:chOff x="1863365" y="1654498"/>
            <a:chExt cx="8465270" cy="4341936"/>
          </a:xfrm>
        </p:grpSpPr>
        <p:sp>
          <p:nvSpPr>
            <p:cNvPr id="58" name="TextBox 57"/>
            <p:cNvSpPr txBox="1"/>
            <p:nvPr/>
          </p:nvSpPr>
          <p:spPr>
            <a:xfrm>
              <a:off x="2523145" y="3239195"/>
              <a:ext cx="1875079" cy="8837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Aliquam</a:t>
              </a:r>
              <a:r>
                <a:rPr lang="en-US" sz="1400" dirty="0"/>
                <a:t> </a:t>
              </a:r>
              <a:r>
                <a:rPr lang="en-US" sz="1400" dirty="0" err="1"/>
                <a:t>eu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eros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143027" y="1654498"/>
              <a:ext cx="7905946" cy="4341936"/>
              <a:chOff x="2530074" y="1772796"/>
              <a:chExt cx="7131852" cy="3916804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2530074" y="1772796"/>
                <a:ext cx="2377284" cy="2367404"/>
                <a:chOff x="1498600" y="2776096"/>
                <a:chExt cx="2377284" cy="2367404"/>
              </a:xfrm>
            </p:grpSpPr>
            <p:cxnSp>
              <p:nvCxnSpPr>
                <p:cNvPr id="71" name="Straight Connector 70"/>
                <p:cNvCxnSpPr/>
                <p:nvPr/>
              </p:nvCxnSpPr>
              <p:spPr>
                <a:xfrm rot="16200000">
                  <a:off x="2687242" y="1930354"/>
                  <a:ext cx="0" cy="1691484"/>
                </a:xfrm>
                <a:prstGeom prst="line">
                  <a:avLst/>
                </a:prstGeom>
                <a:ln w="317500" cap="rnd">
                  <a:solidFill>
                    <a:srgbClr val="F4905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" name="Group 12"/>
                <p:cNvGrpSpPr/>
                <p:nvPr/>
              </p:nvGrpSpPr>
              <p:grpSpPr>
                <a:xfrm>
                  <a:off x="1498600" y="2776096"/>
                  <a:ext cx="685800" cy="2367404"/>
                  <a:chOff x="1498600" y="2776096"/>
                  <a:chExt cx="685800" cy="2367404"/>
                </a:xfrm>
              </p:grpSpPr>
              <p:cxnSp>
                <p:nvCxnSpPr>
                  <p:cNvPr id="6" name="Straight Connector 5"/>
                  <p:cNvCxnSpPr/>
                  <p:nvPr/>
                </p:nvCxnSpPr>
                <p:spPr>
                  <a:xfrm>
                    <a:off x="1498600" y="3118996"/>
                    <a:ext cx="0" cy="2024504"/>
                  </a:xfrm>
                  <a:prstGeom prst="line">
                    <a:avLst/>
                  </a:prstGeom>
                  <a:ln w="317500" cap="rnd">
                    <a:solidFill>
                      <a:srgbClr val="F4905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" name="Arc 10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F4905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3" name="Group 72"/>
                <p:cNvGrpSpPr/>
                <p:nvPr/>
              </p:nvGrpSpPr>
              <p:grpSpPr>
                <a:xfrm flipH="1">
                  <a:off x="3190084" y="2776096"/>
                  <a:ext cx="685800" cy="932304"/>
                  <a:chOff x="1498600" y="2776096"/>
                  <a:chExt cx="685800" cy="932304"/>
                </a:xfrm>
              </p:grpSpPr>
              <p:cxnSp>
                <p:nvCxnSpPr>
                  <p:cNvPr id="74" name="Straight Connector 73"/>
                  <p:cNvCxnSpPr/>
                  <p:nvPr/>
                </p:nvCxnSpPr>
                <p:spPr>
                  <a:xfrm flipH="1">
                    <a:off x="1498600" y="3118996"/>
                    <a:ext cx="0" cy="589404"/>
                  </a:xfrm>
                  <a:prstGeom prst="line">
                    <a:avLst/>
                  </a:prstGeom>
                  <a:ln w="317500" cap="rnd">
                    <a:solidFill>
                      <a:srgbClr val="F4905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5" name="Arc 74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F4905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00" name="Group 99"/>
              <p:cNvGrpSpPr/>
              <p:nvPr/>
            </p:nvGrpSpPr>
            <p:grpSpPr>
              <a:xfrm flipV="1">
                <a:off x="4907358" y="3322196"/>
                <a:ext cx="2377284" cy="2367404"/>
                <a:chOff x="1498600" y="2776096"/>
                <a:chExt cx="2377284" cy="2367404"/>
              </a:xfrm>
            </p:grpSpPr>
            <p:cxnSp>
              <p:nvCxnSpPr>
                <p:cNvPr id="101" name="Straight Connector 100"/>
                <p:cNvCxnSpPr/>
                <p:nvPr/>
              </p:nvCxnSpPr>
              <p:spPr>
                <a:xfrm rot="16200000">
                  <a:off x="2687242" y="1930354"/>
                  <a:ext cx="0" cy="1691484"/>
                </a:xfrm>
                <a:prstGeom prst="line">
                  <a:avLst/>
                </a:prstGeom>
                <a:ln w="317500" cap="rnd">
                  <a:solidFill>
                    <a:srgbClr val="8C60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2" name="Group 101"/>
                <p:cNvGrpSpPr/>
                <p:nvPr/>
              </p:nvGrpSpPr>
              <p:grpSpPr>
                <a:xfrm>
                  <a:off x="1498600" y="2776096"/>
                  <a:ext cx="685800" cy="2367404"/>
                  <a:chOff x="1498600" y="2776096"/>
                  <a:chExt cx="685800" cy="2367404"/>
                </a:xfrm>
              </p:grpSpPr>
              <p:cxnSp>
                <p:nvCxnSpPr>
                  <p:cNvPr id="106" name="Straight Connector 105"/>
                  <p:cNvCxnSpPr/>
                  <p:nvPr/>
                </p:nvCxnSpPr>
                <p:spPr>
                  <a:xfrm>
                    <a:off x="1498600" y="3118996"/>
                    <a:ext cx="0" cy="2024504"/>
                  </a:xfrm>
                  <a:prstGeom prst="line">
                    <a:avLst/>
                  </a:prstGeom>
                  <a:ln w="317500" cap="rnd">
                    <a:solidFill>
                      <a:srgbClr val="8C60F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7" name="Arc 106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8C60F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3" name="Group 102"/>
                <p:cNvGrpSpPr/>
                <p:nvPr/>
              </p:nvGrpSpPr>
              <p:grpSpPr>
                <a:xfrm flipH="1">
                  <a:off x="3190084" y="2776096"/>
                  <a:ext cx="685800" cy="932304"/>
                  <a:chOff x="1498600" y="2776096"/>
                  <a:chExt cx="685800" cy="932304"/>
                </a:xfrm>
              </p:grpSpPr>
              <p:cxnSp>
                <p:nvCxnSpPr>
                  <p:cNvPr id="104" name="Straight Connector 103"/>
                  <p:cNvCxnSpPr/>
                  <p:nvPr/>
                </p:nvCxnSpPr>
                <p:spPr>
                  <a:xfrm flipH="1">
                    <a:off x="1498600" y="3118996"/>
                    <a:ext cx="0" cy="589404"/>
                  </a:xfrm>
                  <a:prstGeom prst="line">
                    <a:avLst/>
                  </a:prstGeom>
                  <a:ln w="317500" cap="rnd">
                    <a:solidFill>
                      <a:srgbClr val="8C60F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5" name="Arc 104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8C60F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08" name="Group 107"/>
              <p:cNvGrpSpPr/>
              <p:nvPr/>
            </p:nvGrpSpPr>
            <p:grpSpPr>
              <a:xfrm>
                <a:off x="7284642" y="1772796"/>
                <a:ext cx="2377284" cy="2367404"/>
                <a:chOff x="1498600" y="2776096"/>
                <a:chExt cx="2377284" cy="2367404"/>
              </a:xfrm>
            </p:grpSpPr>
            <p:cxnSp>
              <p:nvCxnSpPr>
                <p:cNvPr id="109" name="Straight Connector 108"/>
                <p:cNvCxnSpPr/>
                <p:nvPr/>
              </p:nvCxnSpPr>
              <p:spPr>
                <a:xfrm rot="16200000">
                  <a:off x="2687242" y="1930354"/>
                  <a:ext cx="0" cy="1691484"/>
                </a:xfrm>
                <a:prstGeom prst="line">
                  <a:avLst/>
                </a:prstGeom>
                <a:ln w="317500" cap="rnd">
                  <a:solidFill>
                    <a:srgbClr val="4F42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0" name="Group 109"/>
                <p:cNvGrpSpPr/>
                <p:nvPr/>
              </p:nvGrpSpPr>
              <p:grpSpPr>
                <a:xfrm>
                  <a:off x="1498600" y="2776096"/>
                  <a:ext cx="685800" cy="2367404"/>
                  <a:chOff x="1498600" y="2776096"/>
                  <a:chExt cx="685800" cy="2367404"/>
                </a:xfrm>
              </p:grpSpPr>
              <p:cxnSp>
                <p:nvCxnSpPr>
                  <p:cNvPr id="114" name="Straight Connector 113"/>
                  <p:cNvCxnSpPr/>
                  <p:nvPr/>
                </p:nvCxnSpPr>
                <p:spPr>
                  <a:xfrm>
                    <a:off x="1498600" y="3118996"/>
                    <a:ext cx="0" cy="2024504"/>
                  </a:xfrm>
                  <a:prstGeom prst="line">
                    <a:avLst/>
                  </a:prstGeom>
                  <a:ln w="317500" cap="rnd">
                    <a:solidFill>
                      <a:srgbClr val="4F428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5" name="Arc 114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4F428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11" name="Group 110"/>
                <p:cNvGrpSpPr/>
                <p:nvPr/>
              </p:nvGrpSpPr>
              <p:grpSpPr>
                <a:xfrm flipH="1">
                  <a:off x="3190084" y="2776096"/>
                  <a:ext cx="685800" cy="2367404"/>
                  <a:chOff x="1498600" y="2776096"/>
                  <a:chExt cx="685800" cy="2367404"/>
                </a:xfrm>
              </p:grpSpPr>
              <p:cxnSp>
                <p:nvCxnSpPr>
                  <p:cNvPr id="112" name="Straight Connector 111"/>
                  <p:cNvCxnSpPr/>
                  <p:nvPr/>
                </p:nvCxnSpPr>
                <p:spPr>
                  <a:xfrm flipH="1">
                    <a:off x="1498600" y="3118996"/>
                    <a:ext cx="0" cy="2024504"/>
                  </a:xfrm>
                  <a:prstGeom prst="line">
                    <a:avLst/>
                  </a:prstGeom>
                  <a:ln w="317500" cap="rnd">
                    <a:solidFill>
                      <a:srgbClr val="4F428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3" name="Arc 112"/>
                  <p:cNvSpPr/>
                  <p:nvPr/>
                </p:nvSpPr>
                <p:spPr>
                  <a:xfrm flipH="1">
                    <a:off x="1498600" y="2776096"/>
                    <a:ext cx="685800" cy="685800"/>
                  </a:xfrm>
                  <a:prstGeom prst="arc">
                    <a:avLst/>
                  </a:prstGeom>
                  <a:ln w="317500" cap="rnd">
                    <a:solidFill>
                      <a:srgbClr val="4F428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26" name="Group 25"/>
              <p:cNvGrpSpPr/>
              <p:nvPr/>
            </p:nvGrpSpPr>
            <p:grpSpPr>
              <a:xfrm flipV="1">
                <a:off x="4546006" y="3097423"/>
                <a:ext cx="737788" cy="266865"/>
                <a:chOff x="4546006" y="2987931"/>
                <a:chExt cx="737788" cy="266865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4587649" y="2987931"/>
                  <a:ext cx="654502" cy="14668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54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4546006" y="3033996"/>
                  <a:ext cx="737788" cy="2208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6" name="Group 115"/>
              <p:cNvGrpSpPr/>
              <p:nvPr/>
            </p:nvGrpSpPr>
            <p:grpSpPr>
              <a:xfrm>
                <a:off x="6915748" y="4111642"/>
                <a:ext cx="737788" cy="266865"/>
                <a:chOff x="4546006" y="2987931"/>
                <a:chExt cx="737788" cy="266865"/>
              </a:xfrm>
            </p:grpSpPr>
            <p:sp>
              <p:nvSpPr>
                <p:cNvPr id="117" name="Oval 116"/>
                <p:cNvSpPr/>
                <p:nvPr/>
              </p:nvSpPr>
              <p:spPr>
                <a:xfrm>
                  <a:off x="4587649" y="2987931"/>
                  <a:ext cx="654502" cy="14668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54000"/>
                      </a:schemeClr>
                    </a:gs>
                    <a:gs pos="100000">
                      <a:schemeClr val="tx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Rectangle 117"/>
                <p:cNvSpPr/>
                <p:nvPr/>
              </p:nvSpPr>
              <p:spPr>
                <a:xfrm>
                  <a:off x="4546006" y="3033996"/>
                  <a:ext cx="737788" cy="2208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19" name="TextBox 118"/>
            <p:cNvSpPr txBox="1"/>
            <p:nvPr/>
          </p:nvSpPr>
          <p:spPr>
            <a:xfrm>
              <a:off x="5158461" y="4565969"/>
              <a:ext cx="1875079" cy="8837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Aliquam</a:t>
              </a:r>
              <a:r>
                <a:rPr lang="en-US" sz="1400" dirty="0"/>
                <a:t> </a:t>
              </a:r>
              <a:r>
                <a:rPr lang="en-US" sz="1400" dirty="0" err="1"/>
                <a:t>eu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eros</a:t>
              </a:r>
              <a:r>
                <a:rPr lang="en-US" sz="1400" dirty="0"/>
                <a:t>. 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7793777" y="3239195"/>
              <a:ext cx="1875079" cy="8837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Aliquam</a:t>
              </a:r>
              <a:r>
                <a:rPr lang="en-US" sz="1400" dirty="0"/>
                <a:t> </a:t>
              </a:r>
              <a:r>
                <a:rPr lang="en-US" sz="1400" dirty="0" err="1"/>
                <a:t>eu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eros</a:t>
              </a:r>
              <a:r>
                <a:rPr lang="en-US" sz="1400" dirty="0"/>
                <a:t>. </a:t>
              </a:r>
            </a:p>
          </p:txBody>
        </p:sp>
        <p:sp>
          <p:nvSpPr>
            <p:cNvPr id="28" name="Oval 27"/>
            <p:cNvSpPr/>
            <p:nvPr/>
          </p:nvSpPr>
          <p:spPr>
            <a:xfrm>
              <a:off x="1863365" y="4407567"/>
              <a:ext cx="559324" cy="559320"/>
            </a:xfrm>
            <a:prstGeom prst="ellipse">
              <a:avLst/>
            </a:prstGeom>
            <a:noFill/>
            <a:ln w="254000">
              <a:solidFill>
                <a:srgbClr val="F49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>
              <a:off x="9769311" y="4407567"/>
              <a:ext cx="559324" cy="559320"/>
            </a:xfrm>
            <a:prstGeom prst="ellipse">
              <a:avLst/>
            </a:prstGeom>
            <a:noFill/>
            <a:ln w="254000">
              <a:solidFill>
                <a:srgbClr val="4F42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9841828" y="4480082"/>
              <a:ext cx="414290" cy="414290"/>
            </a:xfrm>
            <a:prstGeom prst="ellipse">
              <a:avLst/>
            </a:pr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2607030" y="2669540"/>
              <a:ext cx="170730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49052"/>
                  </a:solidFill>
                </a:rPr>
                <a:t>Lorem ipsum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877662" y="2669540"/>
              <a:ext cx="170730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4F428C"/>
                  </a:solidFill>
                </a:rPr>
                <a:t>Lorem ipsum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5242346" y="4038235"/>
              <a:ext cx="170730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8C60F1"/>
                  </a:solidFill>
                </a:rPr>
                <a:t>Lorem ipsum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H="1" flipV="1">
              <a:off x="4495971" y="2716678"/>
              <a:ext cx="289089" cy="250266"/>
            </a:xfrm>
            <a:prstGeom prst="line">
              <a:avLst/>
            </a:prstGeom>
            <a:ln w="228600" cap="rnd">
              <a:solidFill>
                <a:srgbClr val="F490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V="1">
              <a:off x="4785060" y="2716678"/>
              <a:ext cx="289089" cy="250266"/>
            </a:xfrm>
            <a:prstGeom prst="line">
              <a:avLst/>
            </a:prstGeom>
            <a:ln w="228600" cap="rnd">
              <a:solidFill>
                <a:srgbClr val="F490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7124568" y="4683070"/>
              <a:ext cx="289089" cy="250266"/>
            </a:xfrm>
            <a:prstGeom prst="line">
              <a:avLst/>
            </a:prstGeom>
            <a:ln w="228600" cap="rnd"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7413657" y="4683070"/>
              <a:ext cx="289089" cy="250266"/>
            </a:xfrm>
            <a:prstGeom prst="line">
              <a:avLst/>
            </a:prstGeom>
            <a:ln w="228600" cap="rnd"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Group 127"/>
            <p:cNvGrpSpPr/>
            <p:nvPr/>
          </p:nvGrpSpPr>
          <p:grpSpPr>
            <a:xfrm>
              <a:off x="5906573" y="3419228"/>
              <a:ext cx="378854" cy="378854"/>
              <a:chOff x="11045825" y="835025"/>
              <a:chExt cx="258763" cy="258763"/>
            </a:xfrm>
            <a:solidFill>
              <a:srgbClr val="8C60F1"/>
            </a:solidFill>
          </p:grpSpPr>
          <p:sp>
            <p:nvSpPr>
              <p:cNvPr id="129" name="Freeform 2131"/>
              <p:cNvSpPr>
                <a:spLocks/>
              </p:cNvSpPr>
              <p:nvPr/>
            </p:nvSpPr>
            <p:spPr bwMode="auto">
              <a:xfrm>
                <a:off x="11156950" y="1065213"/>
                <a:ext cx="38100" cy="9525"/>
              </a:xfrm>
              <a:custGeom>
                <a:avLst/>
                <a:gdLst>
                  <a:gd name="T0" fmla="*/ 105 w 120"/>
                  <a:gd name="T1" fmla="*/ 0 h 29"/>
                  <a:gd name="T2" fmla="*/ 14 w 120"/>
                  <a:gd name="T3" fmla="*/ 0 h 29"/>
                  <a:gd name="T4" fmla="*/ 8 w 120"/>
                  <a:gd name="T5" fmla="*/ 1 h 29"/>
                  <a:gd name="T6" fmla="*/ 3 w 120"/>
                  <a:gd name="T7" fmla="*/ 4 h 29"/>
                  <a:gd name="T8" fmla="*/ 1 w 120"/>
                  <a:gd name="T9" fmla="*/ 9 h 29"/>
                  <a:gd name="T10" fmla="*/ 0 w 120"/>
                  <a:gd name="T11" fmla="*/ 15 h 29"/>
                  <a:gd name="T12" fmla="*/ 1 w 120"/>
                  <a:gd name="T13" fmla="*/ 21 h 29"/>
                  <a:gd name="T14" fmla="*/ 3 w 120"/>
                  <a:gd name="T15" fmla="*/ 26 h 29"/>
                  <a:gd name="T16" fmla="*/ 8 w 120"/>
                  <a:gd name="T17" fmla="*/ 28 h 29"/>
                  <a:gd name="T18" fmla="*/ 14 w 120"/>
                  <a:gd name="T19" fmla="*/ 29 h 29"/>
                  <a:gd name="T20" fmla="*/ 105 w 120"/>
                  <a:gd name="T21" fmla="*/ 29 h 29"/>
                  <a:gd name="T22" fmla="*/ 111 w 120"/>
                  <a:gd name="T23" fmla="*/ 28 h 29"/>
                  <a:gd name="T24" fmla="*/ 116 w 120"/>
                  <a:gd name="T25" fmla="*/ 26 h 29"/>
                  <a:gd name="T26" fmla="*/ 118 w 120"/>
                  <a:gd name="T27" fmla="*/ 21 h 29"/>
                  <a:gd name="T28" fmla="*/ 120 w 120"/>
                  <a:gd name="T29" fmla="*/ 15 h 29"/>
                  <a:gd name="T30" fmla="*/ 118 w 120"/>
                  <a:gd name="T31" fmla="*/ 9 h 29"/>
                  <a:gd name="T32" fmla="*/ 116 w 120"/>
                  <a:gd name="T33" fmla="*/ 4 h 29"/>
                  <a:gd name="T34" fmla="*/ 111 w 120"/>
                  <a:gd name="T35" fmla="*/ 1 h 29"/>
                  <a:gd name="T36" fmla="*/ 105 w 120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29">
                    <a:moveTo>
                      <a:pt x="105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3" y="26"/>
                    </a:lnTo>
                    <a:lnTo>
                      <a:pt x="8" y="28"/>
                    </a:lnTo>
                    <a:lnTo>
                      <a:pt x="14" y="29"/>
                    </a:lnTo>
                    <a:lnTo>
                      <a:pt x="105" y="29"/>
                    </a:lnTo>
                    <a:lnTo>
                      <a:pt x="111" y="28"/>
                    </a:lnTo>
                    <a:lnTo>
                      <a:pt x="116" y="26"/>
                    </a:lnTo>
                    <a:lnTo>
                      <a:pt x="118" y="21"/>
                    </a:lnTo>
                    <a:lnTo>
                      <a:pt x="120" y="15"/>
                    </a:lnTo>
                    <a:lnTo>
                      <a:pt x="118" y="9"/>
                    </a:lnTo>
                    <a:lnTo>
                      <a:pt x="116" y="4"/>
                    </a:lnTo>
                    <a:lnTo>
                      <a:pt x="111" y="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2132"/>
              <p:cNvSpPr>
                <a:spLocks/>
              </p:cNvSpPr>
              <p:nvPr/>
            </p:nvSpPr>
            <p:spPr bwMode="auto">
              <a:xfrm>
                <a:off x="11166475" y="1084263"/>
                <a:ext cx="19050" cy="9525"/>
              </a:xfrm>
              <a:custGeom>
                <a:avLst/>
                <a:gdLst>
                  <a:gd name="T0" fmla="*/ 45 w 61"/>
                  <a:gd name="T1" fmla="*/ 0 h 30"/>
                  <a:gd name="T2" fmla="*/ 16 w 61"/>
                  <a:gd name="T3" fmla="*/ 0 h 30"/>
                  <a:gd name="T4" fmla="*/ 10 w 61"/>
                  <a:gd name="T5" fmla="*/ 1 h 30"/>
                  <a:gd name="T6" fmla="*/ 5 w 61"/>
                  <a:gd name="T7" fmla="*/ 5 h 30"/>
                  <a:gd name="T8" fmla="*/ 1 w 61"/>
                  <a:gd name="T9" fmla="*/ 8 h 30"/>
                  <a:gd name="T10" fmla="*/ 0 w 61"/>
                  <a:gd name="T11" fmla="*/ 14 h 30"/>
                  <a:gd name="T12" fmla="*/ 1 w 61"/>
                  <a:gd name="T13" fmla="*/ 21 h 30"/>
                  <a:gd name="T14" fmla="*/ 5 w 61"/>
                  <a:gd name="T15" fmla="*/ 25 h 30"/>
                  <a:gd name="T16" fmla="*/ 10 w 61"/>
                  <a:gd name="T17" fmla="*/ 29 h 30"/>
                  <a:gd name="T18" fmla="*/ 16 w 61"/>
                  <a:gd name="T19" fmla="*/ 30 h 30"/>
                  <a:gd name="T20" fmla="*/ 45 w 61"/>
                  <a:gd name="T21" fmla="*/ 30 h 30"/>
                  <a:gd name="T22" fmla="*/ 51 w 61"/>
                  <a:gd name="T23" fmla="*/ 29 h 30"/>
                  <a:gd name="T24" fmla="*/ 56 w 61"/>
                  <a:gd name="T25" fmla="*/ 25 h 30"/>
                  <a:gd name="T26" fmla="*/ 60 w 61"/>
                  <a:gd name="T27" fmla="*/ 21 h 30"/>
                  <a:gd name="T28" fmla="*/ 61 w 61"/>
                  <a:gd name="T29" fmla="*/ 14 h 30"/>
                  <a:gd name="T30" fmla="*/ 60 w 61"/>
                  <a:gd name="T31" fmla="*/ 8 h 30"/>
                  <a:gd name="T32" fmla="*/ 56 w 61"/>
                  <a:gd name="T33" fmla="*/ 5 h 30"/>
                  <a:gd name="T34" fmla="*/ 51 w 61"/>
                  <a:gd name="T35" fmla="*/ 1 h 30"/>
                  <a:gd name="T36" fmla="*/ 45 w 61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30">
                    <a:moveTo>
                      <a:pt x="45" y="0"/>
                    </a:moveTo>
                    <a:lnTo>
                      <a:pt x="16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6" y="30"/>
                    </a:lnTo>
                    <a:lnTo>
                      <a:pt x="45" y="30"/>
                    </a:lnTo>
                    <a:lnTo>
                      <a:pt x="51" y="29"/>
                    </a:lnTo>
                    <a:lnTo>
                      <a:pt x="56" y="25"/>
                    </a:lnTo>
                    <a:lnTo>
                      <a:pt x="60" y="21"/>
                    </a:lnTo>
                    <a:lnTo>
                      <a:pt x="61" y="14"/>
                    </a:lnTo>
                    <a:lnTo>
                      <a:pt x="60" y="8"/>
                    </a:lnTo>
                    <a:lnTo>
                      <a:pt x="56" y="5"/>
                    </a:lnTo>
                    <a:lnTo>
                      <a:pt x="51" y="1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2133"/>
              <p:cNvSpPr>
                <a:spLocks/>
              </p:cNvSpPr>
              <p:nvPr/>
            </p:nvSpPr>
            <p:spPr bwMode="auto">
              <a:xfrm>
                <a:off x="11095038" y="877888"/>
                <a:ext cx="161925" cy="177800"/>
              </a:xfrm>
              <a:custGeom>
                <a:avLst/>
                <a:gdLst>
                  <a:gd name="T0" fmla="*/ 242 w 511"/>
                  <a:gd name="T1" fmla="*/ 1 h 556"/>
                  <a:gd name="T2" fmla="*/ 217 w 511"/>
                  <a:gd name="T3" fmla="*/ 3 h 556"/>
                  <a:gd name="T4" fmla="*/ 192 w 511"/>
                  <a:gd name="T5" fmla="*/ 8 h 556"/>
                  <a:gd name="T6" fmla="*/ 168 w 511"/>
                  <a:gd name="T7" fmla="*/ 15 h 556"/>
                  <a:gd name="T8" fmla="*/ 134 w 511"/>
                  <a:gd name="T9" fmla="*/ 31 h 556"/>
                  <a:gd name="T10" fmla="*/ 93 w 511"/>
                  <a:gd name="T11" fmla="*/ 58 h 556"/>
                  <a:gd name="T12" fmla="*/ 59 w 511"/>
                  <a:gd name="T13" fmla="*/ 94 h 556"/>
                  <a:gd name="T14" fmla="*/ 31 w 511"/>
                  <a:gd name="T15" fmla="*/ 134 h 556"/>
                  <a:gd name="T16" fmla="*/ 15 w 511"/>
                  <a:gd name="T17" fmla="*/ 168 h 556"/>
                  <a:gd name="T18" fmla="*/ 8 w 511"/>
                  <a:gd name="T19" fmla="*/ 191 h 556"/>
                  <a:gd name="T20" fmla="*/ 3 w 511"/>
                  <a:gd name="T21" fmla="*/ 217 h 556"/>
                  <a:gd name="T22" fmla="*/ 0 w 511"/>
                  <a:gd name="T23" fmla="*/ 243 h 556"/>
                  <a:gd name="T24" fmla="*/ 0 w 511"/>
                  <a:gd name="T25" fmla="*/ 277 h 556"/>
                  <a:gd name="T26" fmla="*/ 8 w 511"/>
                  <a:gd name="T27" fmla="*/ 317 h 556"/>
                  <a:gd name="T28" fmla="*/ 20 w 511"/>
                  <a:gd name="T29" fmla="*/ 355 h 556"/>
                  <a:gd name="T30" fmla="*/ 39 w 511"/>
                  <a:gd name="T31" fmla="*/ 392 h 556"/>
                  <a:gd name="T32" fmla="*/ 63 w 511"/>
                  <a:gd name="T33" fmla="*/ 423 h 556"/>
                  <a:gd name="T34" fmla="*/ 91 w 511"/>
                  <a:gd name="T35" fmla="*/ 451 h 556"/>
                  <a:gd name="T36" fmla="*/ 124 w 511"/>
                  <a:gd name="T37" fmla="*/ 475 h 556"/>
                  <a:gd name="T38" fmla="*/ 160 w 511"/>
                  <a:gd name="T39" fmla="*/ 493 h 556"/>
                  <a:gd name="T40" fmla="*/ 180 w 511"/>
                  <a:gd name="T41" fmla="*/ 542 h 556"/>
                  <a:gd name="T42" fmla="*/ 185 w 511"/>
                  <a:gd name="T43" fmla="*/ 552 h 556"/>
                  <a:gd name="T44" fmla="*/ 196 w 511"/>
                  <a:gd name="T45" fmla="*/ 556 h 556"/>
                  <a:gd name="T46" fmla="*/ 322 w 511"/>
                  <a:gd name="T47" fmla="*/ 555 h 556"/>
                  <a:gd name="T48" fmla="*/ 330 w 511"/>
                  <a:gd name="T49" fmla="*/ 547 h 556"/>
                  <a:gd name="T50" fmla="*/ 331 w 511"/>
                  <a:gd name="T51" fmla="*/ 500 h 556"/>
                  <a:gd name="T52" fmla="*/ 369 w 511"/>
                  <a:gd name="T53" fmla="*/ 484 h 556"/>
                  <a:gd name="T54" fmla="*/ 405 w 511"/>
                  <a:gd name="T55" fmla="*/ 464 h 556"/>
                  <a:gd name="T56" fmla="*/ 435 w 511"/>
                  <a:gd name="T57" fmla="*/ 438 h 556"/>
                  <a:gd name="T58" fmla="*/ 461 w 511"/>
                  <a:gd name="T59" fmla="*/ 407 h 556"/>
                  <a:gd name="T60" fmla="*/ 483 w 511"/>
                  <a:gd name="T61" fmla="*/ 373 h 556"/>
                  <a:gd name="T62" fmla="*/ 499 w 511"/>
                  <a:gd name="T63" fmla="*/ 337 h 556"/>
                  <a:gd name="T64" fmla="*/ 508 w 511"/>
                  <a:gd name="T65" fmla="*/ 298 h 556"/>
                  <a:gd name="T66" fmla="*/ 511 w 511"/>
                  <a:gd name="T67" fmla="*/ 256 h 556"/>
                  <a:gd name="T68" fmla="*/ 510 w 511"/>
                  <a:gd name="T69" fmla="*/ 229 h 556"/>
                  <a:gd name="T70" fmla="*/ 506 w 511"/>
                  <a:gd name="T71" fmla="*/ 205 h 556"/>
                  <a:gd name="T72" fmla="*/ 500 w 511"/>
                  <a:gd name="T73" fmla="*/ 179 h 556"/>
                  <a:gd name="T74" fmla="*/ 491 w 511"/>
                  <a:gd name="T75" fmla="*/ 156 h 556"/>
                  <a:gd name="T76" fmla="*/ 468 w 511"/>
                  <a:gd name="T77" fmla="*/ 113 h 556"/>
                  <a:gd name="T78" fmla="*/ 436 w 511"/>
                  <a:gd name="T79" fmla="*/ 75 h 556"/>
                  <a:gd name="T80" fmla="*/ 399 w 511"/>
                  <a:gd name="T81" fmla="*/ 44 h 556"/>
                  <a:gd name="T82" fmla="*/ 355 w 511"/>
                  <a:gd name="T83" fmla="*/ 20 h 556"/>
                  <a:gd name="T84" fmla="*/ 331 w 511"/>
                  <a:gd name="T85" fmla="*/ 12 h 556"/>
                  <a:gd name="T86" fmla="*/ 307 w 511"/>
                  <a:gd name="T87" fmla="*/ 6 h 556"/>
                  <a:gd name="T88" fmla="*/ 281 w 511"/>
                  <a:gd name="T89" fmla="*/ 1 h 556"/>
                  <a:gd name="T90" fmla="*/ 256 w 511"/>
                  <a:gd name="T9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11" h="556">
                    <a:moveTo>
                      <a:pt x="256" y="0"/>
                    </a:moveTo>
                    <a:lnTo>
                      <a:pt x="242" y="1"/>
                    </a:lnTo>
                    <a:lnTo>
                      <a:pt x="230" y="1"/>
                    </a:lnTo>
                    <a:lnTo>
                      <a:pt x="217" y="3"/>
                    </a:lnTo>
                    <a:lnTo>
                      <a:pt x="204" y="6"/>
                    </a:lnTo>
                    <a:lnTo>
                      <a:pt x="192" y="8"/>
                    </a:lnTo>
                    <a:lnTo>
                      <a:pt x="180" y="12"/>
                    </a:lnTo>
                    <a:lnTo>
                      <a:pt x="168" y="15"/>
                    </a:lnTo>
                    <a:lnTo>
                      <a:pt x="157" y="20"/>
                    </a:lnTo>
                    <a:lnTo>
                      <a:pt x="134" y="31"/>
                    </a:lnTo>
                    <a:lnTo>
                      <a:pt x="113" y="44"/>
                    </a:lnTo>
                    <a:lnTo>
                      <a:pt x="93" y="58"/>
                    </a:lnTo>
                    <a:lnTo>
                      <a:pt x="75" y="75"/>
                    </a:lnTo>
                    <a:lnTo>
                      <a:pt x="59" y="94"/>
                    </a:lnTo>
                    <a:lnTo>
                      <a:pt x="43" y="113"/>
                    </a:lnTo>
                    <a:lnTo>
                      <a:pt x="31" y="134"/>
                    </a:lnTo>
                    <a:lnTo>
                      <a:pt x="20" y="156"/>
                    </a:lnTo>
                    <a:lnTo>
                      <a:pt x="15" y="168"/>
                    </a:lnTo>
                    <a:lnTo>
                      <a:pt x="11" y="179"/>
                    </a:lnTo>
                    <a:lnTo>
                      <a:pt x="8" y="191"/>
                    </a:lnTo>
                    <a:lnTo>
                      <a:pt x="5" y="205"/>
                    </a:lnTo>
                    <a:lnTo>
                      <a:pt x="3" y="217"/>
                    </a:lnTo>
                    <a:lnTo>
                      <a:pt x="2" y="229"/>
                    </a:lnTo>
                    <a:lnTo>
                      <a:pt x="0" y="243"/>
                    </a:lnTo>
                    <a:lnTo>
                      <a:pt x="0" y="256"/>
                    </a:lnTo>
                    <a:lnTo>
                      <a:pt x="0" y="277"/>
                    </a:lnTo>
                    <a:lnTo>
                      <a:pt x="3" y="298"/>
                    </a:lnTo>
                    <a:lnTo>
                      <a:pt x="8" y="317"/>
                    </a:lnTo>
                    <a:lnTo>
                      <a:pt x="13" y="337"/>
                    </a:lnTo>
                    <a:lnTo>
                      <a:pt x="20" y="355"/>
                    </a:lnTo>
                    <a:lnTo>
                      <a:pt x="28" y="373"/>
                    </a:lnTo>
                    <a:lnTo>
                      <a:pt x="39" y="392"/>
                    </a:lnTo>
                    <a:lnTo>
                      <a:pt x="50" y="407"/>
                    </a:lnTo>
                    <a:lnTo>
                      <a:pt x="63" y="423"/>
                    </a:lnTo>
                    <a:lnTo>
                      <a:pt x="76" y="438"/>
                    </a:lnTo>
                    <a:lnTo>
                      <a:pt x="91" y="451"/>
                    </a:lnTo>
                    <a:lnTo>
                      <a:pt x="107" y="464"/>
                    </a:lnTo>
                    <a:lnTo>
                      <a:pt x="124" y="475"/>
                    </a:lnTo>
                    <a:lnTo>
                      <a:pt x="142" y="484"/>
                    </a:lnTo>
                    <a:lnTo>
                      <a:pt x="160" y="493"/>
                    </a:lnTo>
                    <a:lnTo>
                      <a:pt x="180" y="500"/>
                    </a:lnTo>
                    <a:lnTo>
                      <a:pt x="180" y="542"/>
                    </a:lnTo>
                    <a:lnTo>
                      <a:pt x="181" y="547"/>
                    </a:lnTo>
                    <a:lnTo>
                      <a:pt x="185" y="552"/>
                    </a:lnTo>
                    <a:lnTo>
                      <a:pt x="190" y="555"/>
                    </a:lnTo>
                    <a:lnTo>
                      <a:pt x="196" y="556"/>
                    </a:lnTo>
                    <a:lnTo>
                      <a:pt x="316" y="556"/>
                    </a:lnTo>
                    <a:lnTo>
                      <a:pt x="322" y="555"/>
                    </a:lnTo>
                    <a:lnTo>
                      <a:pt x="327" y="552"/>
                    </a:lnTo>
                    <a:lnTo>
                      <a:pt x="330" y="547"/>
                    </a:lnTo>
                    <a:lnTo>
                      <a:pt x="331" y="542"/>
                    </a:lnTo>
                    <a:lnTo>
                      <a:pt x="331" y="500"/>
                    </a:lnTo>
                    <a:lnTo>
                      <a:pt x="351" y="493"/>
                    </a:lnTo>
                    <a:lnTo>
                      <a:pt x="369" y="484"/>
                    </a:lnTo>
                    <a:lnTo>
                      <a:pt x="388" y="475"/>
                    </a:lnTo>
                    <a:lnTo>
                      <a:pt x="405" y="464"/>
                    </a:lnTo>
                    <a:lnTo>
                      <a:pt x="421" y="451"/>
                    </a:lnTo>
                    <a:lnTo>
                      <a:pt x="435" y="438"/>
                    </a:lnTo>
                    <a:lnTo>
                      <a:pt x="449" y="423"/>
                    </a:lnTo>
                    <a:lnTo>
                      <a:pt x="461" y="407"/>
                    </a:lnTo>
                    <a:lnTo>
                      <a:pt x="473" y="392"/>
                    </a:lnTo>
                    <a:lnTo>
                      <a:pt x="483" y="373"/>
                    </a:lnTo>
                    <a:lnTo>
                      <a:pt x="491" y="355"/>
                    </a:lnTo>
                    <a:lnTo>
                      <a:pt x="499" y="337"/>
                    </a:lnTo>
                    <a:lnTo>
                      <a:pt x="504" y="317"/>
                    </a:lnTo>
                    <a:lnTo>
                      <a:pt x="508" y="298"/>
                    </a:lnTo>
                    <a:lnTo>
                      <a:pt x="511" y="277"/>
                    </a:lnTo>
                    <a:lnTo>
                      <a:pt x="511" y="256"/>
                    </a:lnTo>
                    <a:lnTo>
                      <a:pt x="511" y="243"/>
                    </a:lnTo>
                    <a:lnTo>
                      <a:pt x="510" y="229"/>
                    </a:lnTo>
                    <a:lnTo>
                      <a:pt x="508" y="217"/>
                    </a:lnTo>
                    <a:lnTo>
                      <a:pt x="506" y="205"/>
                    </a:lnTo>
                    <a:lnTo>
                      <a:pt x="504" y="191"/>
                    </a:lnTo>
                    <a:lnTo>
                      <a:pt x="500" y="179"/>
                    </a:lnTo>
                    <a:lnTo>
                      <a:pt x="496" y="168"/>
                    </a:lnTo>
                    <a:lnTo>
                      <a:pt x="491" y="156"/>
                    </a:lnTo>
                    <a:lnTo>
                      <a:pt x="480" y="134"/>
                    </a:lnTo>
                    <a:lnTo>
                      <a:pt x="468" y="113"/>
                    </a:lnTo>
                    <a:lnTo>
                      <a:pt x="452" y="94"/>
                    </a:lnTo>
                    <a:lnTo>
                      <a:pt x="436" y="75"/>
                    </a:lnTo>
                    <a:lnTo>
                      <a:pt x="418" y="58"/>
                    </a:lnTo>
                    <a:lnTo>
                      <a:pt x="399" y="44"/>
                    </a:lnTo>
                    <a:lnTo>
                      <a:pt x="378" y="31"/>
                    </a:lnTo>
                    <a:lnTo>
                      <a:pt x="355" y="20"/>
                    </a:lnTo>
                    <a:lnTo>
                      <a:pt x="344" y="15"/>
                    </a:lnTo>
                    <a:lnTo>
                      <a:pt x="331" y="12"/>
                    </a:lnTo>
                    <a:lnTo>
                      <a:pt x="319" y="8"/>
                    </a:lnTo>
                    <a:lnTo>
                      <a:pt x="307" y="6"/>
                    </a:lnTo>
                    <a:lnTo>
                      <a:pt x="295" y="3"/>
                    </a:lnTo>
                    <a:lnTo>
                      <a:pt x="281" y="1"/>
                    </a:lnTo>
                    <a:lnTo>
                      <a:pt x="269" y="1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2134"/>
              <p:cNvSpPr>
                <a:spLocks/>
              </p:cNvSpPr>
              <p:nvPr/>
            </p:nvSpPr>
            <p:spPr bwMode="auto">
              <a:xfrm>
                <a:off x="11045825" y="949325"/>
                <a:ext cx="28575" cy="11113"/>
              </a:xfrm>
              <a:custGeom>
                <a:avLst/>
                <a:gdLst>
                  <a:gd name="T0" fmla="*/ 76 w 90"/>
                  <a:gd name="T1" fmla="*/ 0 h 31"/>
                  <a:gd name="T2" fmla="*/ 16 w 90"/>
                  <a:gd name="T3" fmla="*/ 0 h 31"/>
                  <a:gd name="T4" fmla="*/ 10 w 90"/>
                  <a:gd name="T5" fmla="*/ 2 h 31"/>
                  <a:gd name="T6" fmla="*/ 5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5 w 90"/>
                  <a:gd name="T15" fmla="*/ 26 h 31"/>
                  <a:gd name="T16" fmla="*/ 10 w 90"/>
                  <a:gd name="T17" fmla="*/ 30 h 31"/>
                  <a:gd name="T18" fmla="*/ 16 w 90"/>
                  <a:gd name="T19" fmla="*/ 31 h 31"/>
                  <a:gd name="T20" fmla="*/ 76 w 90"/>
                  <a:gd name="T21" fmla="*/ 31 h 31"/>
                  <a:gd name="T22" fmla="*/ 82 w 90"/>
                  <a:gd name="T23" fmla="*/ 30 h 31"/>
                  <a:gd name="T24" fmla="*/ 87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7 w 90"/>
                  <a:gd name="T33" fmla="*/ 5 h 31"/>
                  <a:gd name="T34" fmla="*/ 82 w 90"/>
                  <a:gd name="T35" fmla="*/ 2 h 31"/>
                  <a:gd name="T36" fmla="*/ 76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6" y="0"/>
                    </a:move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10" y="30"/>
                    </a:lnTo>
                    <a:lnTo>
                      <a:pt x="16" y="31"/>
                    </a:lnTo>
                    <a:lnTo>
                      <a:pt x="76" y="31"/>
                    </a:lnTo>
                    <a:lnTo>
                      <a:pt x="82" y="30"/>
                    </a:lnTo>
                    <a:lnTo>
                      <a:pt x="87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7" y="5"/>
                    </a:lnTo>
                    <a:lnTo>
                      <a:pt x="82" y="2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2135"/>
              <p:cNvSpPr>
                <a:spLocks/>
              </p:cNvSpPr>
              <p:nvPr/>
            </p:nvSpPr>
            <p:spPr bwMode="auto">
              <a:xfrm>
                <a:off x="11074400" y="863600"/>
                <a:ext cx="34925" cy="34925"/>
              </a:xfrm>
              <a:custGeom>
                <a:avLst/>
                <a:gdLst>
                  <a:gd name="T0" fmla="*/ 91 w 107"/>
                  <a:gd name="T1" fmla="*/ 107 h 107"/>
                  <a:gd name="T2" fmla="*/ 97 w 107"/>
                  <a:gd name="T3" fmla="*/ 105 h 107"/>
                  <a:gd name="T4" fmla="*/ 102 w 107"/>
                  <a:gd name="T5" fmla="*/ 102 h 107"/>
                  <a:gd name="T6" fmla="*/ 105 w 107"/>
                  <a:gd name="T7" fmla="*/ 97 h 107"/>
                  <a:gd name="T8" fmla="*/ 107 w 107"/>
                  <a:gd name="T9" fmla="*/ 91 h 107"/>
                  <a:gd name="T10" fmla="*/ 105 w 107"/>
                  <a:gd name="T11" fmla="*/ 86 h 107"/>
                  <a:gd name="T12" fmla="*/ 102 w 107"/>
                  <a:gd name="T13" fmla="*/ 81 h 107"/>
                  <a:gd name="T14" fmla="*/ 26 w 107"/>
                  <a:gd name="T15" fmla="*/ 5 h 107"/>
                  <a:gd name="T16" fmla="*/ 21 w 107"/>
                  <a:gd name="T17" fmla="*/ 2 h 107"/>
                  <a:gd name="T18" fmla="*/ 16 w 107"/>
                  <a:gd name="T19" fmla="*/ 0 h 107"/>
                  <a:gd name="T20" fmla="*/ 10 w 107"/>
                  <a:gd name="T21" fmla="*/ 2 h 107"/>
                  <a:gd name="T22" fmla="*/ 5 w 107"/>
                  <a:gd name="T23" fmla="*/ 5 h 107"/>
                  <a:gd name="T24" fmla="*/ 2 w 107"/>
                  <a:gd name="T25" fmla="*/ 10 h 107"/>
                  <a:gd name="T26" fmla="*/ 0 w 107"/>
                  <a:gd name="T27" fmla="*/ 16 h 107"/>
                  <a:gd name="T28" fmla="*/ 2 w 107"/>
                  <a:gd name="T29" fmla="*/ 21 h 107"/>
                  <a:gd name="T30" fmla="*/ 5 w 107"/>
                  <a:gd name="T31" fmla="*/ 26 h 107"/>
                  <a:gd name="T32" fmla="*/ 81 w 107"/>
                  <a:gd name="T33" fmla="*/ 102 h 107"/>
                  <a:gd name="T34" fmla="*/ 86 w 107"/>
                  <a:gd name="T35" fmla="*/ 105 h 107"/>
                  <a:gd name="T36" fmla="*/ 91 w 107"/>
                  <a:gd name="T3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107">
                    <a:moveTo>
                      <a:pt x="91" y="107"/>
                    </a:moveTo>
                    <a:lnTo>
                      <a:pt x="97" y="105"/>
                    </a:lnTo>
                    <a:lnTo>
                      <a:pt x="102" y="102"/>
                    </a:lnTo>
                    <a:lnTo>
                      <a:pt x="105" y="97"/>
                    </a:lnTo>
                    <a:lnTo>
                      <a:pt x="107" y="91"/>
                    </a:lnTo>
                    <a:lnTo>
                      <a:pt x="105" y="86"/>
                    </a:lnTo>
                    <a:lnTo>
                      <a:pt x="102" y="81"/>
                    </a:lnTo>
                    <a:lnTo>
                      <a:pt x="26" y="5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5" y="26"/>
                    </a:lnTo>
                    <a:lnTo>
                      <a:pt x="81" y="102"/>
                    </a:lnTo>
                    <a:lnTo>
                      <a:pt x="86" y="105"/>
                    </a:lnTo>
                    <a:lnTo>
                      <a:pt x="9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2136"/>
              <p:cNvSpPr>
                <a:spLocks/>
              </p:cNvSpPr>
              <p:nvPr/>
            </p:nvSpPr>
            <p:spPr bwMode="auto">
              <a:xfrm>
                <a:off x="11171238" y="835025"/>
                <a:ext cx="9525" cy="28575"/>
              </a:xfrm>
              <a:custGeom>
                <a:avLst/>
                <a:gdLst>
                  <a:gd name="T0" fmla="*/ 15 w 29"/>
                  <a:gd name="T1" fmla="*/ 90 h 90"/>
                  <a:gd name="T2" fmla="*/ 21 w 29"/>
                  <a:gd name="T3" fmla="*/ 89 h 90"/>
                  <a:gd name="T4" fmla="*/ 26 w 29"/>
                  <a:gd name="T5" fmla="*/ 87 h 90"/>
                  <a:gd name="T6" fmla="*/ 28 w 29"/>
                  <a:gd name="T7" fmla="*/ 82 h 90"/>
                  <a:gd name="T8" fmla="*/ 29 w 29"/>
                  <a:gd name="T9" fmla="*/ 76 h 90"/>
                  <a:gd name="T10" fmla="*/ 29 w 29"/>
                  <a:gd name="T11" fmla="*/ 16 h 90"/>
                  <a:gd name="T12" fmla="*/ 28 w 29"/>
                  <a:gd name="T13" fmla="*/ 10 h 90"/>
                  <a:gd name="T14" fmla="*/ 26 w 29"/>
                  <a:gd name="T15" fmla="*/ 5 h 90"/>
                  <a:gd name="T16" fmla="*/ 21 w 29"/>
                  <a:gd name="T17" fmla="*/ 1 h 90"/>
                  <a:gd name="T18" fmla="*/ 15 w 29"/>
                  <a:gd name="T19" fmla="*/ 0 h 90"/>
                  <a:gd name="T20" fmla="*/ 9 w 29"/>
                  <a:gd name="T21" fmla="*/ 1 h 90"/>
                  <a:gd name="T22" fmla="*/ 4 w 29"/>
                  <a:gd name="T23" fmla="*/ 5 h 90"/>
                  <a:gd name="T24" fmla="*/ 1 w 29"/>
                  <a:gd name="T25" fmla="*/ 10 h 90"/>
                  <a:gd name="T26" fmla="*/ 0 w 29"/>
                  <a:gd name="T27" fmla="*/ 16 h 90"/>
                  <a:gd name="T28" fmla="*/ 0 w 29"/>
                  <a:gd name="T29" fmla="*/ 76 h 90"/>
                  <a:gd name="T30" fmla="*/ 1 w 29"/>
                  <a:gd name="T31" fmla="*/ 82 h 90"/>
                  <a:gd name="T32" fmla="*/ 4 w 29"/>
                  <a:gd name="T33" fmla="*/ 87 h 90"/>
                  <a:gd name="T34" fmla="*/ 9 w 29"/>
                  <a:gd name="T35" fmla="*/ 89 h 90"/>
                  <a:gd name="T36" fmla="*/ 15 w 29"/>
                  <a:gd name="T3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90">
                    <a:moveTo>
                      <a:pt x="15" y="90"/>
                    </a:moveTo>
                    <a:lnTo>
                      <a:pt x="21" y="89"/>
                    </a:lnTo>
                    <a:lnTo>
                      <a:pt x="26" y="87"/>
                    </a:lnTo>
                    <a:lnTo>
                      <a:pt x="28" y="82"/>
                    </a:lnTo>
                    <a:lnTo>
                      <a:pt x="29" y="76"/>
                    </a:lnTo>
                    <a:lnTo>
                      <a:pt x="29" y="16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76"/>
                    </a:lnTo>
                    <a:lnTo>
                      <a:pt x="1" y="82"/>
                    </a:lnTo>
                    <a:lnTo>
                      <a:pt x="4" y="87"/>
                    </a:lnTo>
                    <a:lnTo>
                      <a:pt x="9" y="89"/>
                    </a:lnTo>
                    <a:lnTo>
                      <a:pt x="1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2137"/>
              <p:cNvSpPr>
                <a:spLocks/>
              </p:cNvSpPr>
              <p:nvPr/>
            </p:nvSpPr>
            <p:spPr bwMode="auto">
              <a:xfrm>
                <a:off x="11242675" y="863600"/>
                <a:ext cx="33338" cy="34925"/>
              </a:xfrm>
              <a:custGeom>
                <a:avLst/>
                <a:gdLst>
                  <a:gd name="T0" fmla="*/ 101 w 106"/>
                  <a:gd name="T1" fmla="*/ 5 h 107"/>
                  <a:gd name="T2" fmla="*/ 96 w 106"/>
                  <a:gd name="T3" fmla="*/ 2 h 107"/>
                  <a:gd name="T4" fmla="*/ 90 w 106"/>
                  <a:gd name="T5" fmla="*/ 0 h 107"/>
                  <a:gd name="T6" fmla="*/ 85 w 106"/>
                  <a:gd name="T7" fmla="*/ 2 h 107"/>
                  <a:gd name="T8" fmla="*/ 80 w 106"/>
                  <a:gd name="T9" fmla="*/ 5 h 107"/>
                  <a:gd name="T10" fmla="*/ 5 w 106"/>
                  <a:gd name="T11" fmla="*/ 80 h 107"/>
                  <a:gd name="T12" fmla="*/ 1 w 106"/>
                  <a:gd name="T13" fmla="*/ 86 h 107"/>
                  <a:gd name="T14" fmla="*/ 0 w 106"/>
                  <a:gd name="T15" fmla="*/ 91 h 107"/>
                  <a:gd name="T16" fmla="*/ 1 w 106"/>
                  <a:gd name="T17" fmla="*/ 97 h 107"/>
                  <a:gd name="T18" fmla="*/ 5 w 106"/>
                  <a:gd name="T19" fmla="*/ 102 h 107"/>
                  <a:gd name="T20" fmla="*/ 10 w 106"/>
                  <a:gd name="T21" fmla="*/ 105 h 107"/>
                  <a:gd name="T22" fmla="*/ 16 w 106"/>
                  <a:gd name="T23" fmla="*/ 107 h 107"/>
                  <a:gd name="T24" fmla="*/ 21 w 106"/>
                  <a:gd name="T25" fmla="*/ 105 h 107"/>
                  <a:gd name="T26" fmla="*/ 25 w 106"/>
                  <a:gd name="T27" fmla="*/ 102 h 107"/>
                  <a:gd name="T28" fmla="*/ 101 w 106"/>
                  <a:gd name="T29" fmla="*/ 26 h 107"/>
                  <a:gd name="T30" fmla="*/ 105 w 106"/>
                  <a:gd name="T31" fmla="*/ 21 h 107"/>
                  <a:gd name="T32" fmla="*/ 106 w 106"/>
                  <a:gd name="T33" fmla="*/ 16 h 107"/>
                  <a:gd name="T34" fmla="*/ 105 w 106"/>
                  <a:gd name="T35" fmla="*/ 10 h 107"/>
                  <a:gd name="T36" fmla="*/ 101 w 106"/>
                  <a:gd name="T37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7">
                    <a:moveTo>
                      <a:pt x="101" y="5"/>
                    </a:moveTo>
                    <a:lnTo>
                      <a:pt x="96" y="2"/>
                    </a:lnTo>
                    <a:lnTo>
                      <a:pt x="90" y="0"/>
                    </a:lnTo>
                    <a:lnTo>
                      <a:pt x="85" y="2"/>
                    </a:lnTo>
                    <a:lnTo>
                      <a:pt x="80" y="5"/>
                    </a:lnTo>
                    <a:lnTo>
                      <a:pt x="5" y="80"/>
                    </a:lnTo>
                    <a:lnTo>
                      <a:pt x="1" y="86"/>
                    </a:lnTo>
                    <a:lnTo>
                      <a:pt x="0" y="91"/>
                    </a:lnTo>
                    <a:lnTo>
                      <a:pt x="1" y="97"/>
                    </a:lnTo>
                    <a:lnTo>
                      <a:pt x="5" y="102"/>
                    </a:lnTo>
                    <a:lnTo>
                      <a:pt x="10" y="105"/>
                    </a:lnTo>
                    <a:lnTo>
                      <a:pt x="16" y="107"/>
                    </a:lnTo>
                    <a:lnTo>
                      <a:pt x="21" y="105"/>
                    </a:lnTo>
                    <a:lnTo>
                      <a:pt x="25" y="102"/>
                    </a:lnTo>
                    <a:lnTo>
                      <a:pt x="101" y="26"/>
                    </a:lnTo>
                    <a:lnTo>
                      <a:pt x="105" y="21"/>
                    </a:lnTo>
                    <a:lnTo>
                      <a:pt x="106" y="16"/>
                    </a:lnTo>
                    <a:lnTo>
                      <a:pt x="105" y="10"/>
                    </a:lnTo>
                    <a:lnTo>
                      <a:pt x="10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2138"/>
              <p:cNvSpPr>
                <a:spLocks/>
              </p:cNvSpPr>
              <p:nvPr/>
            </p:nvSpPr>
            <p:spPr bwMode="auto">
              <a:xfrm>
                <a:off x="11276013" y="949325"/>
                <a:ext cx="28575" cy="11113"/>
              </a:xfrm>
              <a:custGeom>
                <a:avLst/>
                <a:gdLst>
                  <a:gd name="T0" fmla="*/ 75 w 90"/>
                  <a:gd name="T1" fmla="*/ 0 h 31"/>
                  <a:gd name="T2" fmla="*/ 15 w 90"/>
                  <a:gd name="T3" fmla="*/ 0 h 31"/>
                  <a:gd name="T4" fmla="*/ 9 w 90"/>
                  <a:gd name="T5" fmla="*/ 2 h 31"/>
                  <a:gd name="T6" fmla="*/ 4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4 w 90"/>
                  <a:gd name="T15" fmla="*/ 26 h 31"/>
                  <a:gd name="T16" fmla="*/ 9 w 90"/>
                  <a:gd name="T17" fmla="*/ 30 h 31"/>
                  <a:gd name="T18" fmla="*/ 15 w 90"/>
                  <a:gd name="T19" fmla="*/ 31 h 31"/>
                  <a:gd name="T20" fmla="*/ 75 w 90"/>
                  <a:gd name="T21" fmla="*/ 31 h 31"/>
                  <a:gd name="T22" fmla="*/ 81 w 90"/>
                  <a:gd name="T23" fmla="*/ 30 h 31"/>
                  <a:gd name="T24" fmla="*/ 86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6 w 90"/>
                  <a:gd name="T33" fmla="*/ 5 h 31"/>
                  <a:gd name="T34" fmla="*/ 81 w 90"/>
                  <a:gd name="T35" fmla="*/ 2 h 31"/>
                  <a:gd name="T36" fmla="*/ 75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5" y="0"/>
                    </a:moveTo>
                    <a:lnTo>
                      <a:pt x="15" y="0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6"/>
                    </a:lnTo>
                    <a:lnTo>
                      <a:pt x="9" y="30"/>
                    </a:lnTo>
                    <a:lnTo>
                      <a:pt x="15" y="31"/>
                    </a:lnTo>
                    <a:lnTo>
                      <a:pt x="75" y="31"/>
                    </a:lnTo>
                    <a:lnTo>
                      <a:pt x="81" y="30"/>
                    </a:lnTo>
                    <a:lnTo>
                      <a:pt x="86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6" y="5"/>
                    </a:lnTo>
                    <a:lnTo>
                      <a:pt x="81" y="2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8541149" y="2074418"/>
              <a:ext cx="380334" cy="382447"/>
              <a:chOff x="9882188" y="3108325"/>
              <a:chExt cx="285750" cy="287338"/>
            </a:xfrm>
            <a:solidFill>
              <a:srgbClr val="4F428C"/>
            </a:solidFill>
          </p:grpSpPr>
          <p:sp>
            <p:nvSpPr>
              <p:cNvPr id="138" name="Freeform 2284"/>
              <p:cNvSpPr>
                <a:spLocks/>
              </p:cNvSpPr>
              <p:nvPr/>
            </p:nvSpPr>
            <p:spPr bwMode="auto">
              <a:xfrm>
                <a:off x="9882188" y="3175000"/>
                <a:ext cx="219075" cy="220663"/>
              </a:xfrm>
              <a:custGeom>
                <a:avLst/>
                <a:gdLst>
                  <a:gd name="T0" fmla="*/ 549 w 691"/>
                  <a:gd name="T1" fmla="*/ 251 h 693"/>
                  <a:gd name="T2" fmla="*/ 568 w 691"/>
                  <a:gd name="T3" fmla="*/ 313 h 693"/>
                  <a:gd name="T4" fmla="*/ 566 w 691"/>
                  <a:gd name="T5" fmla="*/ 392 h 693"/>
                  <a:gd name="T6" fmla="*/ 532 w 691"/>
                  <a:gd name="T7" fmla="*/ 473 h 693"/>
                  <a:gd name="T8" fmla="*/ 471 w 691"/>
                  <a:gd name="T9" fmla="*/ 534 h 693"/>
                  <a:gd name="T10" fmla="*/ 391 w 691"/>
                  <a:gd name="T11" fmla="*/ 567 h 693"/>
                  <a:gd name="T12" fmla="*/ 300 w 691"/>
                  <a:gd name="T13" fmla="*/ 567 h 693"/>
                  <a:gd name="T14" fmla="*/ 220 w 691"/>
                  <a:gd name="T15" fmla="*/ 534 h 693"/>
                  <a:gd name="T16" fmla="*/ 159 w 691"/>
                  <a:gd name="T17" fmla="*/ 473 h 693"/>
                  <a:gd name="T18" fmla="*/ 124 w 691"/>
                  <a:gd name="T19" fmla="*/ 392 h 693"/>
                  <a:gd name="T20" fmla="*/ 124 w 691"/>
                  <a:gd name="T21" fmla="*/ 301 h 693"/>
                  <a:gd name="T22" fmla="*/ 159 w 691"/>
                  <a:gd name="T23" fmla="*/ 220 h 693"/>
                  <a:gd name="T24" fmla="*/ 220 w 691"/>
                  <a:gd name="T25" fmla="*/ 159 h 693"/>
                  <a:gd name="T26" fmla="*/ 300 w 691"/>
                  <a:gd name="T27" fmla="*/ 125 h 693"/>
                  <a:gd name="T28" fmla="*/ 378 w 691"/>
                  <a:gd name="T29" fmla="*/ 124 h 693"/>
                  <a:gd name="T30" fmla="*/ 442 w 691"/>
                  <a:gd name="T31" fmla="*/ 142 h 693"/>
                  <a:gd name="T32" fmla="*/ 533 w 691"/>
                  <a:gd name="T33" fmla="*/ 56 h 693"/>
                  <a:gd name="T34" fmla="*/ 431 w 691"/>
                  <a:gd name="T35" fmla="*/ 11 h 693"/>
                  <a:gd name="T36" fmla="*/ 360 w 691"/>
                  <a:gd name="T37" fmla="*/ 0 h 693"/>
                  <a:gd name="T38" fmla="*/ 293 w 691"/>
                  <a:gd name="T39" fmla="*/ 4 h 693"/>
                  <a:gd name="T40" fmla="*/ 227 w 691"/>
                  <a:gd name="T41" fmla="*/ 21 h 693"/>
                  <a:gd name="T42" fmla="*/ 166 w 691"/>
                  <a:gd name="T43" fmla="*/ 50 h 693"/>
                  <a:gd name="T44" fmla="*/ 112 w 691"/>
                  <a:gd name="T45" fmla="*/ 91 h 693"/>
                  <a:gd name="T46" fmla="*/ 68 w 691"/>
                  <a:gd name="T47" fmla="*/ 139 h 693"/>
                  <a:gd name="T48" fmla="*/ 34 w 691"/>
                  <a:gd name="T49" fmla="*/ 197 h 693"/>
                  <a:gd name="T50" fmla="*/ 9 w 691"/>
                  <a:gd name="T51" fmla="*/ 260 h 693"/>
                  <a:gd name="T52" fmla="*/ 0 w 691"/>
                  <a:gd name="T53" fmla="*/ 329 h 693"/>
                  <a:gd name="T54" fmla="*/ 2 w 691"/>
                  <a:gd name="T55" fmla="*/ 396 h 693"/>
                  <a:gd name="T56" fmla="*/ 18 w 691"/>
                  <a:gd name="T57" fmla="*/ 459 h 693"/>
                  <a:gd name="T58" fmla="*/ 44 w 691"/>
                  <a:gd name="T59" fmla="*/ 517 h 693"/>
                  <a:gd name="T60" fmla="*/ 80 w 691"/>
                  <a:gd name="T61" fmla="*/ 568 h 693"/>
                  <a:gd name="T62" fmla="*/ 0 w 691"/>
                  <a:gd name="T63" fmla="*/ 677 h 693"/>
                  <a:gd name="T64" fmla="*/ 14 w 691"/>
                  <a:gd name="T65" fmla="*/ 693 h 693"/>
                  <a:gd name="T66" fmla="*/ 123 w 691"/>
                  <a:gd name="T67" fmla="*/ 611 h 693"/>
                  <a:gd name="T68" fmla="*/ 174 w 691"/>
                  <a:gd name="T69" fmla="*/ 647 h 693"/>
                  <a:gd name="T70" fmla="*/ 233 w 691"/>
                  <a:gd name="T71" fmla="*/ 673 h 693"/>
                  <a:gd name="T72" fmla="*/ 295 w 691"/>
                  <a:gd name="T73" fmla="*/ 689 h 693"/>
                  <a:gd name="T74" fmla="*/ 362 w 691"/>
                  <a:gd name="T75" fmla="*/ 691 h 693"/>
                  <a:gd name="T76" fmla="*/ 427 w 691"/>
                  <a:gd name="T77" fmla="*/ 683 h 693"/>
                  <a:gd name="T78" fmla="*/ 487 w 691"/>
                  <a:gd name="T79" fmla="*/ 662 h 693"/>
                  <a:gd name="T80" fmla="*/ 542 w 691"/>
                  <a:gd name="T81" fmla="*/ 630 h 693"/>
                  <a:gd name="T82" fmla="*/ 665 w 691"/>
                  <a:gd name="T83" fmla="*/ 688 h 693"/>
                  <a:gd name="T84" fmla="*/ 686 w 691"/>
                  <a:gd name="T85" fmla="*/ 688 h 693"/>
                  <a:gd name="T86" fmla="*/ 686 w 691"/>
                  <a:gd name="T87" fmla="*/ 667 h 693"/>
                  <a:gd name="T88" fmla="*/ 630 w 691"/>
                  <a:gd name="T89" fmla="*/ 544 h 693"/>
                  <a:gd name="T90" fmla="*/ 661 w 691"/>
                  <a:gd name="T91" fmla="*/ 489 h 693"/>
                  <a:gd name="T92" fmla="*/ 681 w 691"/>
                  <a:gd name="T93" fmla="*/ 428 h 693"/>
                  <a:gd name="T94" fmla="*/ 691 w 691"/>
                  <a:gd name="T95" fmla="*/ 363 h 693"/>
                  <a:gd name="T96" fmla="*/ 689 w 691"/>
                  <a:gd name="T97" fmla="*/ 303 h 693"/>
                  <a:gd name="T98" fmla="*/ 662 w 691"/>
                  <a:gd name="T99" fmla="*/ 207 h 693"/>
                  <a:gd name="T100" fmla="*/ 619 w 691"/>
                  <a:gd name="T101" fmla="*/ 136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1" h="693">
                    <a:moveTo>
                      <a:pt x="619" y="136"/>
                    </a:moveTo>
                    <a:lnTo>
                      <a:pt x="533" y="222"/>
                    </a:lnTo>
                    <a:lnTo>
                      <a:pt x="542" y="236"/>
                    </a:lnTo>
                    <a:lnTo>
                      <a:pt x="549" y="251"/>
                    </a:lnTo>
                    <a:lnTo>
                      <a:pt x="555" y="265"/>
                    </a:lnTo>
                    <a:lnTo>
                      <a:pt x="560" y="280"/>
                    </a:lnTo>
                    <a:lnTo>
                      <a:pt x="565" y="296"/>
                    </a:lnTo>
                    <a:lnTo>
                      <a:pt x="568" y="313"/>
                    </a:lnTo>
                    <a:lnTo>
                      <a:pt x="570" y="329"/>
                    </a:lnTo>
                    <a:lnTo>
                      <a:pt x="571" y="346"/>
                    </a:lnTo>
                    <a:lnTo>
                      <a:pt x="570" y="369"/>
                    </a:lnTo>
                    <a:lnTo>
                      <a:pt x="566" y="392"/>
                    </a:lnTo>
                    <a:lnTo>
                      <a:pt x="560" y="413"/>
                    </a:lnTo>
                    <a:lnTo>
                      <a:pt x="553" y="434"/>
                    </a:lnTo>
                    <a:lnTo>
                      <a:pt x="543" y="453"/>
                    </a:lnTo>
                    <a:lnTo>
                      <a:pt x="532" y="473"/>
                    </a:lnTo>
                    <a:lnTo>
                      <a:pt x="519" y="490"/>
                    </a:lnTo>
                    <a:lnTo>
                      <a:pt x="504" y="506"/>
                    </a:lnTo>
                    <a:lnTo>
                      <a:pt x="488" y="520"/>
                    </a:lnTo>
                    <a:lnTo>
                      <a:pt x="471" y="534"/>
                    </a:lnTo>
                    <a:lnTo>
                      <a:pt x="453" y="545"/>
                    </a:lnTo>
                    <a:lnTo>
                      <a:pt x="433" y="555"/>
                    </a:lnTo>
                    <a:lnTo>
                      <a:pt x="413" y="562"/>
                    </a:lnTo>
                    <a:lnTo>
                      <a:pt x="391" y="567"/>
                    </a:lnTo>
                    <a:lnTo>
                      <a:pt x="369" y="571"/>
                    </a:lnTo>
                    <a:lnTo>
                      <a:pt x="345" y="572"/>
                    </a:lnTo>
                    <a:lnTo>
                      <a:pt x="322" y="571"/>
                    </a:lnTo>
                    <a:lnTo>
                      <a:pt x="300" y="567"/>
                    </a:lnTo>
                    <a:lnTo>
                      <a:pt x="278" y="562"/>
                    </a:lnTo>
                    <a:lnTo>
                      <a:pt x="257" y="555"/>
                    </a:lnTo>
                    <a:lnTo>
                      <a:pt x="238" y="545"/>
                    </a:lnTo>
                    <a:lnTo>
                      <a:pt x="220" y="534"/>
                    </a:lnTo>
                    <a:lnTo>
                      <a:pt x="201" y="520"/>
                    </a:lnTo>
                    <a:lnTo>
                      <a:pt x="185" y="506"/>
                    </a:lnTo>
                    <a:lnTo>
                      <a:pt x="171" y="490"/>
                    </a:lnTo>
                    <a:lnTo>
                      <a:pt x="159" y="473"/>
                    </a:lnTo>
                    <a:lnTo>
                      <a:pt x="146" y="453"/>
                    </a:lnTo>
                    <a:lnTo>
                      <a:pt x="138" y="434"/>
                    </a:lnTo>
                    <a:lnTo>
                      <a:pt x="129" y="413"/>
                    </a:lnTo>
                    <a:lnTo>
                      <a:pt x="124" y="392"/>
                    </a:lnTo>
                    <a:lnTo>
                      <a:pt x="121" y="369"/>
                    </a:lnTo>
                    <a:lnTo>
                      <a:pt x="119" y="346"/>
                    </a:lnTo>
                    <a:lnTo>
                      <a:pt x="121" y="324"/>
                    </a:lnTo>
                    <a:lnTo>
                      <a:pt x="124" y="301"/>
                    </a:lnTo>
                    <a:lnTo>
                      <a:pt x="129" y="280"/>
                    </a:lnTo>
                    <a:lnTo>
                      <a:pt x="138" y="259"/>
                    </a:lnTo>
                    <a:lnTo>
                      <a:pt x="146" y="238"/>
                    </a:lnTo>
                    <a:lnTo>
                      <a:pt x="159" y="220"/>
                    </a:lnTo>
                    <a:lnTo>
                      <a:pt x="171" y="203"/>
                    </a:lnTo>
                    <a:lnTo>
                      <a:pt x="185" y="187"/>
                    </a:lnTo>
                    <a:lnTo>
                      <a:pt x="201" y="172"/>
                    </a:lnTo>
                    <a:lnTo>
                      <a:pt x="220" y="159"/>
                    </a:lnTo>
                    <a:lnTo>
                      <a:pt x="238" y="148"/>
                    </a:lnTo>
                    <a:lnTo>
                      <a:pt x="257" y="138"/>
                    </a:lnTo>
                    <a:lnTo>
                      <a:pt x="278" y="131"/>
                    </a:lnTo>
                    <a:lnTo>
                      <a:pt x="300" y="125"/>
                    </a:lnTo>
                    <a:lnTo>
                      <a:pt x="322" y="122"/>
                    </a:lnTo>
                    <a:lnTo>
                      <a:pt x="345" y="121"/>
                    </a:lnTo>
                    <a:lnTo>
                      <a:pt x="362" y="121"/>
                    </a:lnTo>
                    <a:lnTo>
                      <a:pt x="378" y="124"/>
                    </a:lnTo>
                    <a:lnTo>
                      <a:pt x="395" y="126"/>
                    </a:lnTo>
                    <a:lnTo>
                      <a:pt x="411" y="131"/>
                    </a:lnTo>
                    <a:lnTo>
                      <a:pt x="426" y="136"/>
                    </a:lnTo>
                    <a:lnTo>
                      <a:pt x="442" y="142"/>
                    </a:lnTo>
                    <a:lnTo>
                      <a:pt x="455" y="149"/>
                    </a:lnTo>
                    <a:lnTo>
                      <a:pt x="470" y="158"/>
                    </a:lnTo>
                    <a:lnTo>
                      <a:pt x="555" y="72"/>
                    </a:lnTo>
                    <a:lnTo>
                      <a:pt x="533" y="56"/>
                    </a:lnTo>
                    <a:lnTo>
                      <a:pt x="509" y="42"/>
                    </a:lnTo>
                    <a:lnTo>
                      <a:pt x="485" y="30"/>
                    </a:lnTo>
                    <a:lnTo>
                      <a:pt x="458" y="20"/>
                    </a:lnTo>
                    <a:lnTo>
                      <a:pt x="431" y="11"/>
                    </a:lnTo>
                    <a:lnTo>
                      <a:pt x="403" y="5"/>
                    </a:lnTo>
                    <a:lnTo>
                      <a:pt x="389" y="3"/>
                    </a:lnTo>
                    <a:lnTo>
                      <a:pt x="375" y="1"/>
                    </a:lnTo>
                    <a:lnTo>
                      <a:pt x="360" y="0"/>
                    </a:lnTo>
                    <a:lnTo>
                      <a:pt x="345" y="0"/>
                    </a:lnTo>
                    <a:lnTo>
                      <a:pt x="327" y="1"/>
                    </a:lnTo>
                    <a:lnTo>
                      <a:pt x="310" y="3"/>
                    </a:lnTo>
                    <a:lnTo>
                      <a:pt x="293" y="4"/>
                    </a:lnTo>
                    <a:lnTo>
                      <a:pt x="276" y="8"/>
                    </a:lnTo>
                    <a:lnTo>
                      <a:pt x="259" y="11"/>
                    </a:lnTo>
                    <a:lnTo>
                      <a:pt x="243" y="16"/>
                    </a:lnTo>
                    <a:lnTo>
                      <a:pt x="227" y="21"/>
                    </a:lnTo>
                    <a:lnTo>
                      <a:pt x="211" y="27"/>
                    </a:lnTo>
                    <a:lnTo>
                      <a:pt x="195" y="34"/>
                    </a:lnTo>
                    <a:lnTo>
                      <a:pt x="180" y="42"/>
                    </a:lnTo>
                    <a:lnTo>
                      <a:pt x="166" y="50"/>
                    </a:lnTo>
                    <a:lnTo>
                      <a:pt x="152" y="60"/>
                    </a:lnTo>
                    <a:lnTo>
                      <a:pt x="138" y="69"/>
                    </a:lnTo>
                    <a:lnTo>
                      <a:pt x="126" y="80"/>
                    </a:lnTo>
                    <a:lnTo>
                      <a:pt x="112" y="91"/>
                    </a:lnTo>
                    <a:lnTo>
                      <a:pt x="101" y="102"/>
                    </a:lnTo>
                    <a:lnTo>
                      <a:pt x="89" y="114"/>
                    </a:lnTo>
                    <a:lnTo>
                      <a:pt x="78" y="126"/>
                    </a:lnTo>
                    <a:lnTo>
                      <a:pt x="68" y="139"/>
                    </a:lnTo>
                    <a:lnTo>
                      <a:pt x="58" y="153"/>
                    </a:lnTo>
                    <a:lnTo>
                      <a:pt x="50" y="168"/>
                    </a:lnTo>
                    <a:lnTo>
                      <a:pt x="41" y="182"/>
                    </a:lnTo>
                    <a:lnTo>
                      <a:pt x="34" y="197"/>
                    </a:lnTo>
                    <a:lnTo>
                      <a:pt x="27" y="212"/>
                    </a:lnTo>
                    <a:lnTo>
                      <a:pt x="20" y="227"/>
                    </a:lnTo>
                    <a:lnTo>
                      <a:pt x="14" y="243"/>
                    </a:lnTo>
                    <a:lnTo>
                      <a:pt x="9" y="260"/>
                    </a:lnTo>
                    <a:lnTo>
                      <a:pt x="6" y="276"/>
                    </a:lnTo>
                    <a:lnTo>
                      <a:pt x="3" y="293"/>
                    </a:lnTo>
                    <a:lnTo>
                      <a:pt x="1" y="310"/>
                    </a:lnTo>
                    <a:lnTo>
                      <a:pt x="0" y="329"/>
                    </a:lnTo>
                    <a:lnTo>
                      <a:pt x="0" y="346"/>
                    </a:lnTo>
                    <a:lnTo>
                      <a:pt x="0" y="363"/>
                    </a:lnTo>
                    <a:lnTo>
                      <a:pt x="1" y="380"/>
                    </a:lnTo>
                    <a:lnTo>
                      <a:pt x="2" y="396"/>
                    </a:lnTo>
                    <a:lnTo>
                      <a:pt x="6" y="412"/>
                    </a:lnTo>
                    <a:lnTo>
                      <a:pt x="9" y="428"/>
                    </a:lnTo>
                    <a:lnTo>
                      <a:pt x="13" y="444"/>
                    </a:lnTo>
                    <a:lnTo>
                      <a:pt x="18" y="459"/>
                    </a:lnTo>
                    <a:lnTo>
                      <a:pt x="23" y="474"/>
                    </a:lnTo>
                    <a:lnTo>
                      <a:pt x="30" y="489"/>
                    </a:lnTo>
                    <a:lnTo>
                      <a:pt x="36" y="502"/>
                    </a:lnTo>
                    <a:lnTo>
                      <a:pt x="44" y="517"/>
                    </a:lnTo>
                    <a:lnTo>
                      <a:pt x="52" y="530"/>
                    </a:lnTo>
                    <a:lnTo>
                      <a:pt x="61" y="544"/>
                    </a:lnTo>
                    <a:lnTo>
                      <a:pt x="71" y="556"/>
                    </a:lnTo>
                    <a:lnTo>
                      <a:pt x="80" y="568"/>
                    </a:lnTo>
                    <a:lnTo>
                      <a:pt x="90" y="580"/>
                    </a:lnTo>
                    <a:lnTo>
                      <a:pt x="3" y="667"/>
                    </a:lnTo>
                    <a:lnTo>
                      <a:pt x="0" y="672"/>
                    </a:lnTo>
                    <a:lnTo>
                      <a:pt x="0" y="677"/>
                    </a:lnTo>
                    <a:lnTo>
                      <a:pt x="0" y="683"/>
                    </a:lnTo>
                    <a:lnTo>
                      <a:pt x="3" y="688"/>
                    </a:lnTo>
                    <a:lnTo>
                      <a:pt x="8" y="691"/>
                    </a:lnTo>
                    <a:lnTo>
                      <a:pt x="14" y="693"/>
                    </a:lnTo>
                    <a:lnTo>
                      <a:pt x="20" y="691"/>
                    </a:lnTo>
                    <a:lnTo>
                      <a:pt x="25" y="688"/>
                    </a:lnTo>
                    <a:lnTo>
                      <a:pt x="112" y="601"/>
                    </a:lnTo>
                    <a:lnTo>
                      <a:pt x="123" y="611"/>
                    </a:lnTo>
                    <a:lnTo>
                      <a:pt x="135" y="622"/>
                    </a:lnTo>
                    <a:lnTo>
                      <a:pt x="149" y="630"/>
                    </a:lnTo>
                    <a:lnTo>
                      <a:pt x="161" y="639"/>
                    </a:lnTo>
                    <a:lnTo>
                      <a:pt x="174" y="647"/>
                    </a:lnTo>
                    <a:lnTo>
                      <a:pt x="189" y="655"/>
                    </a:lnTo>
                    <a:lnTo>
                      <a:pt x="202" y="662"/>
                    </a:lnTo>
                    <a:lnTo>
                      <a:pt x="217" y="668"/>
                    </a:lnTo>
                    <a:lnTo>
                      <a:pt x="233" y="673"/>
                    </a:lnTo>
                    <a:lnTo>
                      <a:pt x="248" y="678"/>
                    </a:lnTo>
                    <a:lnTo>
                      <a:pt x="264" y="683"/>
                    </a:lnTo>
                    <a:lnTo>
                      <a:pt x="279" y="687"/>
                    </a:lnTo>
                    <a:lnTo>
                      <a:pt x="295" y="689"/>
                    </a:lnTo>
                    <a:lnTo>
                      <a:pt x="311" y="690"/>
                    </a:lnTo>
                    <a:lnTo>
                      <a:pt x="328" y="691"/>
                    </a:lnTo>
                    <a:lnTo>
                      <a:pt x="345" y="693"/>
                    </a:lnTo>
                    <a:lnTo>
                      <a:pt x="362" y="691"/>
                    </a:lnTo>
                    <a:lnTo>
                      <a:pt x="378" y="690"/>
                    </a:lnTo>
                    <a:lnTo>
                      <a:pt x="394" y="689"/>
                    </a:lnTo>
                    <a:lnTo>
                      <a:pt x="411" y="687"/>
                    </a:lnTo>
                    <a:lnTo>
                      <a:pt x="427" y="683"/>
                    </a:lnTo>
                    <a:lnTo>
                      <a:pt x="442" y="678"/>
                    </a:lnTo>
                    <a:lnTo>
                      <a:pt x="458" y="673"/>
                    </a:lnTo>
                    <a:lnTo>
                      <a:pt x="472" y="668"/>
                    </a:lnTo>
                    <a:lnTo>
                      <a:pt x="487" y="662"/>
                    </a:lnTo>
                    <a:lnTo>
                      <a:pt x="502" y="655"/>
                    </a:lnTo>
                    <a:lnTo>
                      <a:pt x="515" y="647"/>
                    </a:lnTo>
                    <a:lnTo>
                      <a:pt x="529" y="639"/>
                    </a:lnTo>
                    <a:lnTo>
                      <a:pt x="542" y="630"/>
                    </a:lnTo>
                    <a:lnTo>
                      <a:pt x="554" y="622"/>
                    </a:lnTo>
                    <a:lnTo>
                      <a:pt x="566" y="612"/>
                    </a:lnTo>
                    <a:lnTo>
                      <a:pt x="579" y="601"/>
                    </a:lnTo>
                    <a:lnTo>
                      <a:pt x="665" y="688"/>
                    </a:lnTo>
                    <a:lnTo>
                      <a:pt x="670" y="691"/>
                    </a:lnTo>
                    <a:lnTo>
                      <a:pt x="676" y="693"/>
                    </a:lnTo>
                    <a:lnTo>
                      <a:pt x="681" y="691"/>
                    </a:lnTo>
                    <a:lnTo>
                      <a:pt x="686" y="688"/>
                    </a:lnTo>
                    <a:lnTo>
                      <a:pt x="690" y="683"/>
                    </a:lnTo>
                    <a:lnTo>
                      <a:pt x="691" y="677"/>
                    </a:lnTo>
                    <a:lnTo>
                      <a:pt x="690" y="672"/>
                    </a:lnTo>
                    <a:lnTo>
                      <a:pt x="686" y="667"/>
                    </a:lnTo>
                    <a:lnTo>
                      <a:pt x="601" y="580"/>
                    </a:lnTo>
                    <a:lnTo>
                      <a:pt x="610" y="568"/>
                    </a:lnTo>
                    <a:lnTo>
                      <a:pt x="620" y="556"/>
                    </a:lnTo>
                    <a:lnTo>
                      <a:pt x="630" y="544"/>
                    </a:lnTo>
                    <a:lnTo>
                      <a:pt x="639" y="530"/>
                    </a:lnTo>
                    <a:lnTo>
                      <a:pt x="646" y="517"/>
                    </a:lnTo>
                    <a:lnTo>
                      <a:pt x="653" y="502"/>
                    </a:lnTo>
                    <a:lnTo>
                      <a:pt x="661" y="489"/>
                    </a:lnTo>
                    <a:lnTo>
                      <a:pt x="667" y="474"/>
                    </a:lnTo>
                    <a:lnTo>
                      <a:pt x="673" y="459"/>
                    </a:lnTo>
                    <a:lnTo>
                      <a:pt x="678" y="444"/>
                    </a:lnTo>
                    <a:lnTo>
                      <a:pt x="681" y="428"/>
                    </a:lnTo>
                    <a:lnTo>
                      <a:pt x="685" y="412"/>
                    </a:lnTo>
                    <a:lnTo>
                      <a:pt x="687" y="396"/>
                    </a:lnTo>
                    <a:lnTo>
                      <a:pt x="690" y="380"/>
                    </a:lnTo>
                    <a:lnTo>
                      <a:pt x="691" y="363"/>
                    </a:lnTo>
                    <a:lnTo>
                      <a:pt x="691" y="346"/>
                    </a:lnTo>
                    <a:lnTo>
                      <a:pt x="691" y="331"/>
                    </a:lnTo>
                    <a:lnTo>
                      <a:pt x="690" y="317"/>
                    </a:lnTo>
                    <a:lnTo>
                      <a:pt x="689" y="303"/>
                    </a:lnTo>
                    <a:lnTo>
                      <a:pt x="686" y="288"/>
                    </a:lnTo>
                    <a:lnTo>
                      <a:pt x="680" y="260"/>
                    </a:lnTo>
                    <a:lnTo>
                      <a:pt x="672" y="233"/>
                    </a:lnTo>
                    <a:lnTo>
                      <a:pt x="662" y="207"/>
                    </a:lnTo>
                    <a:lnTo>
                      <a:pt x="650" y="182"/>
                    </a:lnTo>
                    <a:lnTo>
                      <a:pt x="635" y="158"/>
                    </a:lnTo>
                    <a:lnTo>
                      <a:pt x="619" y="136"/>
                    </a:lnTo>
                    <a:lnTo>
                      <a:pt x="619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2285"/>
              <p:cNvSpPr>
                <a:spLocks/>
              </p:cNvSpPr>
              <p:nvPr/>
            </p:nvSpPr>
            <p:spPr bwMode="auto">
              <a:xfrm>
                <a:off x="9929813" y="3222625"/>
                <a:ext cx="123825" cy="125413"/>
              </a:xfrm>
              <a:custGeom>
                <a:avLst/>
                <a:gdLst>
                  <a:gd name="T0" fmla="*/ 286 w 391"/>
                  <a:gd name="T1" fmla="*/ 24 h 392"/>
                  <a:gd name="T2" fmla="*/ 263 w 391"/>
                  <a:gd name="T3" fmla="*/ 13 h 392"/>
                  <a:gd name="T4" fmla="*/ 236 w 391"/>
                  <a:gd name="T5" fmla="*/ 5 h 392"/>
                  <a:gd name="T6" fmla="*/ 209 w 391"/>
                  <a:gd name="T7" fmla="*/ 2 h 392"/>
                  <a:gd name="T8" fmla="*/ 175 w 391"/>
                  <a:gd name="T9" fmla="*/ 2 h 392"/>
                  <a:gd name="T10" fmla="*/ 137 w 391"/>
                  <a:gd name="T11" fmla="*/ 10 h 392"/>
                  <a:gd name="T12" fmla="*/ 103 w 391"/>
                  <a:gd name="T13" fmla="*/ 25 h 392"/>
                  <a:gd name="T14" fmla="*/ 71 w 391"/>
                  <a:gd name="T15" fmla="*/ 46 h 392"/>
                  <a:gd name="T16" fmla="*/ 44 w 391"/>
                  <a:gd name="T17" fmla="*/ 72 h 392"/>
                  <a:gd name="T18" fmla="*/ 23 w 391"/>
                  <a:gd name="T19" fmla="*/ 103 h 392"/>
                  <a:gd name="T20" fmla="*/ 9 w 391"/>
                  <a:gd name="T21" fmla="*/ 138 h 392"/>
                  <a:gd name="T22" fmla="*/ 1 w 391"/>
                  <a:gd name="T23" fmla="*/ 176 h 392"/>
                  <a:gd name="T24" fmla="*/ 1 w 391"/>
                  <a:gd name="T25" fmla="*/ 217 h 392"/>
                  <a:gd name="T26" fmla="*/ 9 w 391"/>
                  <a:gd name="T27" fmla="*/ 254 h 392"/>
                  <a:gd name="T28" fmla="*/ 23 w 391"/>
                  <a:gd name="T29" fmla="*/ 290 h 392"/>
                  <a:gd name="T30" fmla="*/ 44 w 391"/>
                  <a:gd name="T31" fmla="*/ 320 h 392"/>
                  <a:gd name="T32" fmla="*/ 71 w 391"/>
                  <a:gd name="T33" fmla="*/ 347 h 392"/>
                  <a:gd name="T34" fmla="*/ 103 w 391"/>
                  <a:gd name="T35" fmla="*/ 368 h 392"/>
                  <a:gd name="T36" fmla="*/ 137 w 391"/>
                  <a:gd name="T37" fmla="*/ 383 h 392"/>
                  <a:gd name="T38" fmla="*/ 175 w 391"/>
                  <a:gd name="T39" fmla="*/ 391 h 392"/>
                  <a:gd name="T40" fmla="*/ 215 w 391"/>
                  <a:gd name="T41" fmla="*/ 391 h 392"/>
                  <a:gd name="T42" fmla="*/ 253 w 391"/>
                  <a:gd name="T43" fmla="*/ 383 h 392"/>
                  <a:gd name="T44" fmla="*/ 288 w 391"/>
                  <a:gd name="T45" fmla="*/ 368 h 392"/>
                  <a:gd name="T46" fmla="*/ 320 w 391"/>
                  <a:gd name="T47" fmla="*/ 347 h 392"/>
                  <a:gd name="T48" fmla="*/ 346 w 391"/>
                  <a:gd name="T49" fmla="*/ 320 h 392"/>
                  <a:gd name="T50" fmla="*/ 368 w 391"/>
                  <a:gd name="T51" fmla="*/ 290 h 392"/>
                  <a:gd name="T52" fmla="*/ 382 w 391"/>
                  <a:gd name="T53" fmla="*/ 254 h 392"/>
                  <a:gd name="T54" fmla="*/ 390 w 391"/>
                  <a:gd name="T55" fmla="*/ 217 h 392"/>
                  <a:gd name="T56" fmla="*/ 390 w 391"/>
                  <a:gd name="T57" fmla="*/ 182 h 392"/>
                  <a:gd name="T58" fmla="*/ 386 w 391"/>
                  <a:gd name="T59" fmla="*/ 156 h 392"/>
                  <a:gd name="T60" fmla="*/ 379 w 391"/>
                  <a:gd name="T61" fmla="*/ 130 h 392"/>
                  <a:gd name="T62" fmla="*/ 368 w 391"/>
                  <a:gd name="T63" fmla="*/ 105 h 392"/>
                  <a:gd name="T64" fmla="*/ 294 w 391"/>
                  <a:gd name="T65" fmla="*/ 160 h 392"/>
                  <a:gd name="T66" fmla="*/ 299 w 391"/>
                  <a:gd name="T67" fmla="*/ 179 h 392"/>
                  <a:gd name="T68" fmla="*/ 300 w 391"/>
                  <a:gd name="T69" fmla="*/ 196 h 392"/>
                  <a:gd name="T70" fmla="*/ 298 w 391"/>
                  <a:gd name="T71" fmla="*/ 218 h 392"/>
                  <a:gd name="T72" fmla="*/ 292 w 391"/>
                  <a:gd name="T73" fmla="*/ 237 h 392"/>
                  <a:gd name="T74" fmla="*/ 282 w 391"/>
                  <a:gd name="T75" fmla="*/ 256 h 392"/>
                  <a:gd name="T76" fmla="*/ 270 w 391"/>
                  <a:gd name="T77" fmla="*/ 270 h 392"/>
                  <a:gd name="T78" fmla="*/ 254 w 391"/>
                  <a:gd name="T79" fmla="*/ 284 h 392"/>
                  <a:gd name="T80" fmla="*/ 236 w 391"/>
                  <a:gd name="T81" fmla="*/ 294 h 392"/>
                  <a:gd name="T82" fmla="*/ 216 w 391"/>
                  <a:gd name="T83" fmla="*/ 300 h 392"/>
                  <a:gd name="T84" fmla="*/ 195 w 391"/>
                  <a:gd name="T85" fmla="*/ 302 h 392"/>
                  <a:gd name="T86" fmla="*/ 173 w 391"/>
                  <a:gd name="T87" fmla="*/ 300 h 392"/>
                  <a:gd name="T88" fmla="*/ 154 w 391"/>
                  <a:gd name="T89" fmla="*/ 294 h 392"/>
                  <a:gd name="T90" fmla="*/ 137 w 391"/>
                  <a:gd name="T91" fmla="*/ 284 h 392"/>
                  <a:gd name="T92" fmla="*/ 121 w 391"/>
                  <a:gd name="T93" fmla="*/ 270 h 392"/>
                  <a:gd name="T94" fmla="*/ 107 w 391"/>
                  <a:gd name="T95" fmla="*/ 256 h 392"/>
                  <a:gd name="T96" fmla="*/ 98 w 391"/>
                  <a:gd name="T97" fmla="*/ 237 h 392"/>
                  <a:gd name="T98" fmla="*/ 92 w 391"/>
                  <a:gd name="T99" fmla="*/ 218 h 392"/>
                  <a:gd name="T100" fmla="*/ 90 w 391"/>
                  <a:gd name="T101" fmla="*/ 196 h 392"/>
                  <a:gd name="T102" fmla="*/ 92 w 391"/>
                  <a:gd name="T103" fmla="*/ 175 h 392"/>
                  <a:gd name="T104" fmla="*/ 98 w 391"/>
                  <a:gd name="T105" fmla="*/ 156 h 392"/>
                  <a:gd name="T106" fmla="*/ 107 w 391"/>
                  <a:gd name="T107" fmla="*/ 137 h 392"/>
                  <a:gd name="T108" fmla="*/ 121 w 391"/>
                  <a:gd name="T109" fmla="*/ 121 h 392"/>
                  <a:gd name="T110" fmla="*/ 137 w 391"/>
                  <a:gd name="T111" fmla="*/ 109 h 392"/>
                  <a:gd name="T112" fmla="*/ 154 w 391"/>
                  <a:gd name="T113" fmla="*/ 99 h 392"/>
                  <a:gd name="T114" fmla="*/ 173 w 391"/>
                  <a:gd name="T115" fmla="*/ 93 h 392"/>
                  <a:gd name="T116" fmla="*/ 195 w 391"/>
                  <a:gd name="T117" fmla="*/ 91 h 392"/>
                  <a:gd name="T118" fmla="*/ 214 w 391"/>
                  <a:gd name="T119" fmla="*/ 93 h 392"/>
                  <a:gd name="T120" fmla="*/ 231 w 391"/>
                  <a:gd name="T121" fmla="*/ 9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1" h="392">
                    <a:moveTo>
                      <a:pt x="298" y="30"/>
                    </a:moveTo>
                    <a:lnTo>
                      <a:pt x="286" y="24"/>
                    </a:lnTo>
                    <a:lnTo>
                      <a:pt x="275" y="18"/>
                    </a:lnTo>
                    <a:lnTo>
                      <a:pt x="263" y="13"/>
                    </a:lnTo>
                    <a:lnTo>
                      <a:pt x="249" y="9"/>
                    </a:lnTo>
                    <a:lnTo>
                      <a:pt x="236" y="5"/>
                    </a:lnTo>
                    <a:lnTo>
                      <a:pt x="222" y="3"/>
                    </a:lnTo>
                    <a:lnTo>
                      <a:pt x="209" y="2"/>
                    </a:lnTo>
                    <a:lnTo>
                      <a:pt x="195" y="0"/>
                    </a:lnTo>
                    <a:lnTo>
                      <a:pt x="175" y="2"/>
                    </a:lnTo>
                    <a:lnTo>
                      <a:pt x="156" y="5"/>
                    </a:lnTo>
                    <a:lnTo>
                      <a:pt x="137" y="10"/>
                    </a:lnTo>
                    <a:lnTo>
                      <a:pt x="120" y="16"/>
                    </a:lnTo>
                    <a:lnTo>
                      <a:pt x="103" y="25"/>
                    </a:lnTo>
                    <a:lnTo>
                      <a:pt x="85" y="35"/>
                    </a:lnTo>
                    <a:lnTo>
                      <a:pt x="71" y="46"/>
                    </a:lnTo>
                    <a:lnTo>
                      <a:pt x="57" y="58"/>
                    </a:lnTo>
                    <a:lnTo>
                      <a:pt x="44" y="72"/>
                    </a:lnTo>
                    <a:lnTo>
                      <a:pt x="33" y="87"/>
                    </a:lnTo>
                    <a:lnTo>
                      <a:pt x="23" y="103"/>
                    </a:lnTo>
                    <a:lnTo>
                      <a:pt x="15" y="120"/>
                    </a:lnTo>
                    <a:lnTo>
                      <a:pt x="9" y="138"/>
                    </a:lnTo>
                    <a:lnTo>
                      <a:pt x="4" y="157"/>
                    </a:lnTo>
                    <a:lnTo>
                      <a:pt x="1" y="176"/>
                    </a:lnTo>
                    <a:lnTo>
                      <a:pt x="0" y="196"/>
                    </a:lnTo>
                    <a:lnTo>
                      <a:pt x="1" y="217"/>
                    </a:lnTo>
                    <a:lnTo>
                      <a:pt x="4" y="236"/>
                    </a:lnTo>
                    <a:lnTo>
                      <a:pt x="9" y="254"/>
                    </a:lnTo>
                    <a:lnTo>
                      <a:pt x="15" y="273"/>
                    </a:lnTo>
                    <a:lnTo>
                      <a:pt x="23" y="290"/>
                    </a:lnTo>
                    <a:lnTo>
                      <a:pt x="33" y="306"/>
                    </a:lnTo>
                    <a:lnTo>
                      <a:pt x="44" y="320"/>
                    </a:lnTo>
                    <a:lnTo>
                      <a:pt x="57" y="335"/>
                    </a:lnTo>
                    <a:lnTo>
                      <a:pt x="71" y="347"/>
                    </a:lnTo>
                    <a:lnTo>
                      <a:pt x="85" y="358"/>
                    </a:lnTo>
                    <a:lnTo>
                      <a:pt x="103" y="368"/>
                    </a:lnTo>
                    <a:lnTo>
                      <a:pt x="120" y="377"/>
                    </a:lnTo>
                    <a:lnTo>
                      <a:pt x="137" y="383"/>
                    </a:lnTo>
                    <a:lnTo>
                      <a:pt x="156" y="388"/>
                    </a:lnTo>
                    <a:lnTo>
                      <a:pt x="175" y="391"/>
                    </a:lnTo>
                    <a:lnTo>
                      <a:pt x="195" y="392"/>
                    </a:lnTo>
                    <a:lnTo>
                      <a:pt x="215" y="391"/>
                    </a:lnTo>
                    <a:lnTo>
                      <a:pt x="234" y="388"/>
                    </a:lnTo>
                    <a:lnTo>
                      <a:pt x="253" y="383"/>
                    </a:lnTo>
                    <a:lnTo>
                      <a:pt x="271" y="377"/>
                    </a:lnTo>
                    <a:lnTo>
                      <a:pt x="288" y="368"/>
                    </a:lnTo>
                    <a:lnTo>
                      <a:pt x="304" y="358"/>
                    </a:lnTo>
                    <a:lnTo>
                      <a:pt x="320" y="347"/>
                    </a:lnTo>
                    <a:lnTo>
                      <a:pt x="333" y="335"/>
                    </a:lnTo>
                    <a:lnTo>
                      <a:pt x="346" y="320"/>
                    </a:lnTo>
                    <a:lnTo>
                      <a:pt x="358" y="306"/>
                    </a:lnTo>
                    <a:lnTo>
                      <a:pt x="368" y="290"/>
                    </a:lnTo>
                    <a:lnTo>
                      <a:pt x="375" y="273"/>
                    </a:lnTo>
                    <a:lnTo>
                      <a:pt x="382" y="254"/>
                    </a:lnTo>
                    <a:lnTo>
                      <a:pt x="387" y="236"/>
                    </a:lnTo>
                    <a:lnTo>
                      <a:pt x="390" y="217"/>
                    </a:lnTo>
                    <a:lnTo>
                      <a:pt x="391" y="196"/>
                    </a:lnTo>
                    <a:lnTo>
                      <a:pt x="390" y="182"/>
                    </a:lnTo>
                    <a:lnTo>
                      <a:pt x="388" y="169"/>
                    </a:lnTo>
                    <a:lnTo>
                      <a:pt x="386" y="156"/>
                    </a:lnTo>
                    <a:lnTo>
                      <a:pt x="383" y="142"/>
                    </a:lnTo>
                    <a:lnTo>
                      <a:pt x="379" y="130"/>
                    </a:lnTo>
                    <a:lnTo>
                      <a:pt x="374" y="118"/>
                    </a:lnTo>
                    <a:lnTo>
                      <a:pt x="368" y="105"/>
                    </a:lnTo>
                    <a:lnTo>
                      <a:pt x="361" y="94"/>
                    </a:lnTo>
                    <a:lnTo>
                      <a:pt x="294" y="160"/>
                    </a:lnTo>
                    <a:lnTo>
                      <a:pt x="297" y="169"/>
                    </a:lnTo>
                    <a:lnTo>
                      <a:pt x="299" y="179"/>
                    </a:lnTo>
                    <a:lnTo>
                      <a:pt x="300" y="187"/>
                    </a:lnTo>
                    <a:lnTo>
                      <a:pt x="300" y="196"/>
                    </a:lnTo>
                    <a:lnTo>
                      <a:pt x="300" y="207"/>
                    </a:lnTo>
                    <a:lnTo>
                      <a:pt x="298" y="218"/>
                    </a:lnTo>
                    <a:lnTo>
                      <a:pt x="296" y="228"/>
                    </a:lnTo>
                    <a:lnTo>
                      <a:pt x="292" y="237"/>
                    </a:lnTo>
                    <a:lnTo>
                      <a:pt x="288" y="246"/>
                    </a:lnTo>
                    <a:lnTo>
                      <a:pt x="282" y="256"/>
                    </a:lnTo>
                    <a:lnTo>
                      <a:pt x="276" y="263"/>
                    </a:lnTo>
                    <a:lnTo>
                      <a:pt x="270" y="270"/>
                    </a:lnTo>
                    <a:lnTo>
                      <a:pt x="263" y="278"/>
                    </a:lnTo>
                    <a:lnTo>
                      <a:pt x="254" y="284"/>
                    </a:lnTo>
                    <a:lnTo>
                      <a:pt x="245" y="289"/>
                    </a:lnTo>
                    <a:lnTo>
                      <a:pt x="236" y="294"/>
                    </a:lnTo>
                    <a:lnTo>
                      <a:pt x="226" y="297"/>
                    </a:lnTo>
                    <a:lnTo>
                      <a:pt x="216" y="300"/>
                    </a:lnTo>
                    <a:lnTo>
                      <a:pt x="206" y="301"/>
                    </a:lnTo>
                    <a:lnTo>
                      <a:pt x="195" y="302"/>
                    </a:lnTo>
                    <a:lnTo>
                      <a:pt x="184" y="301"/>
                    </a:lnTo>
                    <a:lnTo>
                      <a:pt x="173" y="300"/>
                    </a:lnTo>
                    <a:lnTo>
                      <a:pt x="164" y="297"/>
                    </a:lnTo>
                    <a:lnTo>
                      <a:pt x="154" y="294"/>
                    </a:lnTo>
                    <a:lnTo>
                      <a:pt x="145" y="289"/>
                    </a:lnTo>
                    <a:lnTo>
                      <a:pt x="137" y="284"/>
                    </a:lnTo>
                    <a:lnTo>
                      <a:pt x="128" y="278"/>
                    </a:lnTo>
                    <a:lnTo>
                      <a:pt x="121" y="270"/>
                    </a:lnTo>
                    <a:lnTo>
                      <a:pt x="114" y="263"/>
                    </a:lnTo>
                    <a:lnTo>
                      <a:pt x="107" y="256"/>
                    </a:lnTo>
                    <a:lnTo>
                      <a:pt x="103" y="246"/>
                    </a:lnTo>
                    <a:lnTo>
                      <a:pt x="98" y="237"/>
                    </a:lnTo>
                    <a:lnTo>
                      <a:pt x="94" y="228"/>
                    </a:lnTo>
                    <a:lnTo>
                      <a:pt x="92" y="218"/>
                    </a:lnTo>
                    <a:lnTo>
                      <a:pt x="90" y="207"/>
                    </a:lnTo>
                    <a:lnTo>
                      <a:pt x="90" y="196"/>
                    </a:lnTo>
                    <a:lnTo>
                      <a:pt x="90" y="186"/>
                    </a:lnTo>
                    <a:lnTo>
                      <a:pt x="92" y="175"/>
                    </a:lnTo>
                    <a:lnTo>
                      <a:pt x="94" y="165"/>
                    </a:lnTo>
                    <a:lnTo>
                      <a:pt x="98" y="156"/>
                    </a:lnTo>
                    <a:lnTo>
                      <a:pt x="103" y="146"/>
                    </a:lnTo>
                    <a:lnTo>
                      <a:pt x="107" y="137"/>
                    </a:lnTo>
                    <a:lnTo>
                      <a:pt x="114" y="130"/>
                    </a:lnTo>
                    <a:lnTo>
                      <a:pt x="121" y="121"/>
                    </a:lnTo>
                    <a:lnTo>
                      <a:pt x="128" y="115"/>
                    </a:lnTo>
                    <a:lnTo>
                      <a:pt x="137" y="109"/>
                    </a:lnTo>
                    <a:lnTo>
                      <a:pt x="145" y="104"/>
                    </a:lnTo>
                    <a:lnTo>
                      <a:pt x="154" y="99"/>
                    </a:lnTo>
                    <a:lnTo>
                      <a:pt x="164" y="96"/>
                    </a:lnTo>
                    <a:lnTo>
                      <a:pt x="173" y="93"/>
                    </a:lnTo>
                    <a:lnTo>
                      <a:pt x="184" y="92"/>
                    </a:lnTo>
                    <a:lnTo>
                      <a:pt x="195" y="91"/>
                    </a:lnTo>
                    <a:lnTo>
                      <a:pt x="204" y="92"/>
                    </a:lnTo>
                    <a:lnTo>
                      <a:pt x="214" y="93"/>
                    </a:lnTo>
                    <a:lnTo>
                      <a:pt x="222" y="94"/>
                    </a:lnTo>
                    <a:lnTo>
                      <a:pt x="231" y="97"/>
                    </a:lnTo>
                    <a:lnTo>
                      <a:pt x="29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2286"/>
              <p:cNvSpPr>
                <a:spLocks/>
              </p:cNvSpPr>
              <p:nvPr/>
            </p:nvSpPr>
            <p:spPr bwMode="auto">
              <a:xfrm>
                <a:off x="9967913" y="3260725"/>
                <a:ext cx="47625" cy="49213"/>
              </a:xfrm>
              <a:custGeom>
                <a:avLst/>
                <a:gdLst>
                  <a:gd name="T0" fmla="*/ 80 w 150"/>
                  <a:gd name="T1" fmla="*/ 0 h 151"/>
                  <a:gd name="T2" fmla="*/ 68 w 150"/>
                  <a:gd name="T3" fmla="*/ 0 h 151"/>
                  <a:gd name="T4" fmla="*/ 52 w 150"/>
                  <a:gd name="T5" fmla="*/ 4 h 151"/>
                  <a:gd name="T6" fmla="*/ 39 w 150"/>
                  <a:gd name="T7" fmla="*/ 9 h 151"/>
                  <a:gd name="T8" fmla="*/ 28 w 150"/>
                  <a:gd name="T9" fmla="*/ 17 h 151"/>
                  <a:gd name="T10" fmla="*/ 17 w 150"/>
                  <a:gd name="T11" fmla="*/ 27 h 151"/>
                  <a:gd name="T12" fmla="*/ 9 w 150"/>
                  <a:gd name="T13" fmla="*/ 39 h 151"/>
                  <a:gd name="T14" fmla="*/ 3 w 150"/>
                  <a:gd name="T15" fmla="*/ 53 h 151"/>
                  <a:gd name="T16" fmla="*/ 1 w 150"/>
                  <a:gd name="T17" fmla="*/ 68 h 151"/>
                  <a:gd name="T18" fmla="*/ 1 w 150"/>
                  <a:gd name="T19" fmla="*/ 83 h 151"/>
                  <a:gd name="T20" fmla="*/ 3 w 150"/>
                  <a:gd name="T21" fmla="*/ 98 h 151"/>
                  <a:gd name="T22" fmla="*/ 9 w 150"/>
                  <a:gd name="T23" fmla="*/ 111 h 151"/>
                  <a:gd name="T24" fmla="*/ 17 w 150"/>
                  <a:gd name="T25" fmla="*/ 124 h 151"/>
                  <a:gd name="T26" fmla="*/ 28 w 150"/>
                  <a:gd name="T27" fmla="*/ 133 h 151"/>
                  <a:gd name="T28" fmla="*/ 39 w 150"/>
                  <a:gd name="T29" fmla="*/ 142 h 151"/>
                  <a:gd name="T30" fmla="*/ 52 w 150"/>
                  <a:gd name="T31" fmla="*/ 147 h 151"/>
                  <a:gd name="T32" fmla="*/ 68 w 150"/>
                  <a:gd name="T33" fmla="*/ 151 h 151"/>
                  <a:gd name="T34" fmla="*/ 83 w 150"/>
                  <a:gd name="T35" fmla="*/ 151 h 151"/>
                  <a:gd name="T36" fmla="*/ 97 w 150"/>
                  <a:gd name="T37" fmla="*/ 147 h 151"/>
                  <a:gd name="T38" fmla="*/ 111 w 150"/>
                  <a:gd name="T39" fmla="*/ 142 h 151"/>
                  <a:gd name="T40" fmla="*/ 123 w 150"/>
                  <a:gd name="T41" fmla="*/ 133 h 151"/>
                  <a:gd name="T42" fmla="*/ 133 w 150"/>
                  <a:gd name="T43" fmla="*/ 124 h 151"/>
                  <a:gd name="T44" fmla="*/ 141 w 150"/>
                  <a:gd name="T45" fmla="*/ 111 h 151"/>
                  <a:gd name="T46" fmla="*/ 147 w 150"/>
                  <a:gd name="T47" fmla="*/ 98 h 151"/>
                  <a:gd name="T48" fmla="*/ 150 w 150"/>
                  <a:gd name="T49" fmla="*/ 83 h 151"/>
                  <a:gd name="T50" fmla="*/ 150 w 150"/>
                  <a:gd name="T51" fmla="*/ 70 h 151"/>
                  <a:gd name="T52" fmla="*/ 107 w 150"/>
                  <a:gd name="T53" fmla="*/ 108 h 151"/>
                  <a:gd name="T54" fmla="*/ 92 w 150"/>
                  <a:gd name="T55" fmla="*/ 118 h 151"/>
                  <a:gd name="T56" fmla="*/ 75 w 150"/>
                  <a:gd name="T57" fmla="*/ 120 h 151"/>
                  <a:gd name="T58" fmla="*/ 58 w 150"/>
                  <a:gd name="T59" fmla="*/ 118 h 151"/>
                  <a:gd name="T60" fmla="*/ 44 w 150"/>
                  <a:gd name="T61" fmla="*/ 108 h 151"/>
                  <a:gd name="T62" fmla="*/ 34 w 150"/>
                  <a:gd name="T63" fmla="*/ 93 h 151"/>
                  <a:gd name="T64" fmla="*/ 30 w 150"/>
                  <a:gd name="T65" fmla="*/ 75 h 151"/>
                  <a:gd name="T66" fmla="*/ 34 w 150"/>
                  <a:gd name="T67" fmla="*/ 58 h 151"/>
                  <a:gd name="T68" fmla="*/ 44 w 150"/>
                  <a:gd name="T69" fmla="*/ 4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0" h="151">
                    <a:moveTo>
                      <a:pt x="85" y="2"/>
                    </a:moveTo>
                    <a:lnTo>
                      <a:pt x="80" y="0"/>
                    </a:lnTo>
                    <a:lnTo>
                      <a:pt x="75" y="0"/>
                    </a:lnTo>
                    <a:lnTo>
                      <a:pt x="68" y="0"/>
                    </a:lnTo>
                    <a:lnTo>
                      <a:pt x="60" y="2"/>
                    </a:lnTo>
                    <a:lnTo>
                      <a:pt x="52" y="4"/>
                    </a:lnTo>
                    <a:lnTo>
                      <a:pt x="46" y="6"/>
                    </a:lnTo>
                    <a:lnTo>
                      <a:pt x="39" y="9"/>
                    </a:lnTo>
                    <a:lnTo>
                      <a:pt x="33" y="13"/>
                    </a:lnTo>
                    <a:lnTo>
                      <a:pt x="28" y="17"/>
                    </a:lnTo>
                    <a:lnTo>
                      <a:pt x="22" y="22"/>
                    </a:lnTo>
                    <a:lnTo>
                      <a:pt x="17" y="27"/>
                    </a:lnTo>
                    <a:lnTo>
                      <a:pt x="13" y="33"/>
                    </a:lnTo>
                    <a:lnTo>
                      <a:pt x="9" y="39"/>
                    </a:lnTo>
                    <a:lnTo>
                      <a:pt x="6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1" y="68"/>
                    </a:lnTo>
                    <a:lnTo>
                      <a:pt x="0" y="75"/>
                    </a:lnTo>
                    <a:lnTo>
                      <a:pt x="1" y="83"/>
                    </a:lnTo>
                    <a:lnTo>
                      <a:pt x="1" y="91"/>
                    </a:lnTo>
                    <a:lnTo>
                      <a:pt x="3" y="98"/>
                    </a:lnTo>
                    <a:lnTo>
                      <a:pt x="6" y="104"/>
                    </a:lnTo>
                    <a:lnTo>
                      <a:pt x="9" y="111"/>
                    </a:lnTo>
                    <a:lnTo>
                      <a:pt x="13" y="118"/>
                    </a:lnTo>
                    <a:lnTo>
                      <a:pt x="17" y="124"/>
                    </a:lnTo>
                    <a:lnTo>
                      <a:pt x="22" y="129"/>
                    </a:lnTo>
                    <a:lnTo>
                      <a:pt x="28" y="133"/>
                    </a:lnTo>
                    <a:lnTo>
                      <a:pt x="33" y="137"/>
                    </a:lnTo>
                    <a:lnTo>
                      <a:pt x="39" y="142"/>
                    </a:lnTo>
                    <a:lnTo>
                      <a:pt x="46" y="144"/>
                    </a:lnTo>
                    <a:lnTo>
                      <a:pt x="52" y="147"/>
                    </a:lnTo>
                    <a:lnTo>
                      <a:pt x="60" y="149"/>
                    </a:lnTo>
                    <a:lnTo>
                      <a:pt x="68" y="151"/>
                    </a:lnTo>
                    <a:lnTo>
                      <a:pt x="75" y="151"/>
                    </a:lnTo>
                    <a:lnTo>
                      <a:pt x="83" y="151"/>
                    </a:lnTo>
                    <a:lnTo>
                      <a:pt x="90" y="149"/>
                    </a:lnTo>
                    <a:lnTo>
                      <a:pt x="97" y="147"/>
                    </a:lnTo>
                    <a:lnTo>
                      <a:pt x="105" y="144"/>
                    </a:lnTo>
                    <a:lnTo>
                      <a:pt x="111" y="142"/>
                    </a:lnTo>
                    <a:lnTo>
                      <a:pt x="117" y="137"/>
                    </a:lnTo>
                    <a:lnTo>
                      <a:pt x="123" y="133"/>
                    </a:lnTo>
                    <a:lnTo>
                      <a:pt x="128" y="129"/>
                    </a:lnTo>
                    <a:lnTo>
                      <a:pt x="133" y="124"/>
                    </a:lnTo>
                    <a:lnTo>
                      <a:pt x="138" y="118"/>
                    </a:lnTo>
                    <a:lnTo>
                      <a:pt x="141" y="111"/>
                    </a:lnTo>
                    <a:lnTo>
                      <a:pt x="145" y="104"/>
                    </a:lnTo>
                    <a:lnTo>
                      <a:pt x="147" y="98"/>
                    </a:lnTo>
                    <a:lnTo>
                      <a:pt x="149" y="91"/>
                    </a:lnTo>
                    <a:lnTo>
                      <a:pt x="150" y="83"/>
                    </a:lnTo>
                    <a:lnTo>
                      <a:pt x="150" y="75"/>
                    </a:lnTo>
                    <a:lnTo>
                      <a:pt x="150" y="70"/>
                    </a:lnTo>
                    <a:lnTo>
                      <a:pt x="150" y="65"/>
                    </a:lnTo>
                    <a:lnTo>
                      <a:pt x="107" y="108"/>
                    </a:lnTo>
                    <a:lnTo>
                      <a:pt x="100" y="113"/>
                    </a:lnTo>
                    <a:lnTo>
                      <a:pt x="92" y="118"/>
                    </a:lnTo>
                    <a:lnTo>
                      <a:pt x="84" y="120"/>
                    </a:lnTo>
                    <a:lnTo>
                      <a:pt x="75" y="120"/>
                    </a:lnTo>
                    <a:lnTo>
                      <a:pt x="67" y="120"/>
                    </a:lnTo>
                    <a:lnTo>
                      <a:pt x="58" y="118"/>
                    </a:lnTo>
                    <a:lnTo>
                      <a:pt x="50" y="113"/>
                    </a:lnTo>
                    <a:lnTo>
                      <a:pt x="44" y="108"/>
                    </a:lnTo>
                    <a:lnTo>
                      <a:pt x="38" y="100"/>
                    </a:lnTo>
                    <a:lnTo>
                      <a:pt x="34" y="93"/>
                    </a:lnTo>
                    <a:lnTo>
                      <a:pt x="31" y="85"/>
                    </a:lnTo>
                    <a:lnTo>
                      <a:pt x="30" y="75"/>
                    </a:lnTo>
                    <a:lnTo>
                      <a:pt x="31" y="66"/>
                    </a:lnTo>
                    <a:lnTo>
                      <a:pt x="34" y="58"/>
                    </a:lnTo>
                    <a:lnTo>
                      <a:pt x="38" y="50"/>
                    </a:lnTo>
                    <a:lnTo>
                      <a:pt x="44" y="43"/>
                    </a:lnTo>
                    <a:lnTo>
                      <a:pt x="8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2287"/>
              <p:cNvSpPr>
                <a:spLocks/>
              </p:cNvSpPr>
              <p:nvPr/>
            </p:nvSpPr>
            <p:spPr bwMode="auto">
              <a:xfrm>
                <a:off x="9986963" y="3108325"/>
                <a:ext cx="180975" cy="182563"/>
              </a:xfrm>
              <a:custGeom>
                <a:avLst/>
                <a:gdLst>
                  <a:gd name="T0" fmla="*/ 566 w 571"/>
                  <a:gd name="T1" fmla="*/ 94 h 572"/>
                  <a:gd name="T2" fmla="*/ 560 w 571"/>
                  <a:gd name="T3" fmla="*/ 91 h 572"/>
                  <a:gd name="T4" fmla="*/ 509 w 571"/>
                  <a:gd name="T5" fmla="*/ 91 h 572"/>
                  <a:gd name="T6" fmla="*/ 482 w 571"/>
                  <a:gd name="T7" fmla="*/ 62 h 572"/>
                  <a:gd name="T8" fmla="*/ 481 w 571"/>
                  <a:gd name="T9" fmla="*/ 11 h 572"/>
                  <a:gd name="T10" fmla="*/ 478 w 571"/>
                  <a:gd name="T11" fmla="*/ 5 h 572"/>
                  <a:gd name="T12" fmla="*/ 472 w 571"/>
                  <a:gd name="T13" fmla="*/ 1 h 572"/>
                  <a:gd name="T14" fmla="*/ 465 w 571"/>
                  <a:gd name="T15" fmla="*/ 0 h 572"/>
                  <a:gd name="T16" fmla="*/ 455 w 571"/>
                  <a:gd name="T17" fmla="*/ 3 h 572"/>
                  <a:gd name="T18" fmla="*/ 417 w 571"/>
                  <a:gd name="T19" fmla="*/ 17 h 572"/>
                  <a:gd name="T20" fmla="*/ 392 w 571"/>
                  <a:gd name="T21" fmla="*/ 29 h 572"/>
                  <a:gd name="T22" fmla="*/ 390 w 571"/>
                  <a:gd name="T23" fmla="*/ 171 h 572"/>
                  <a:gd name="T24" fmla="*/ 382 w 571"/>
                  <a:gd name="T25" fmla="*/ 180 h 572"/>
                  <a:gd name="T26" fmla="*/ 371 w 571"/>
                  <a:gd name="T27" fmla="*/ 180 h 572"/>
                  <a:gd name="T28" fmla="*/ 362 w 571"/>
                  <a:gd name="T29" fmla="*/ 171 h 572"/>
                  <a:gd name="T30" fmla="*/ 361 w 571"/>
                  <a:gd name="T31" fmla="*/ 45 h 572"/>
                  <a:gd name="T32" fmla="*/ 324 w 571"/>
                  <a:gd name="T33" fmla="*/ 70 h 572"/>
                  <a:gd name="T34" fmla="*/ 290 w 571"/>
                  <a:gd name="T35" fmla="*/ 97 h 572"/>
                  <a:gd name="T36" fmla="*/ 263 w 571"/>
                  <a:gd name="T37" fmla="*/ 130 h 572"/>
                  <a:gd name="T38" fmla="*/ 254 w 571"/>
                  <a:gd name="T39" fmla="*/ 147 h 572"/>
                  <a:gd name="T40" fmla="*/ 247 w 571"/>
                  <a:gd name="T41" fmla="*/ 165 h 572"/>
                  <a:gd name="T42" fmla="*/ 245 w 571"/>
                  <a:gd name="T43" fmla="*/ 186 h 572"/>
                  <a:gd name="T44" fmla="*/ 246 w 571"/>
                  <a:gd name="T45" fmla="*/ 205 h 572"/>
                  <a:gd name="T46" fmla="*/ 252 w 571"/>
                  <a:gd name="T47" fmla="*/ 226 h 572"/>
                  <a:gd name="T48" fmla="*/ 262 w 571"/>
                  <a:gd name="T49" fmla="*/ 246 h 572"/>
                  <a:gd name="T50" fmla="*/ 280 w 571"/>
                  <a:gd name="T51" fmla="*/ 270 h 572"/>
                  <a:gd name="T52" fmla="*/ 249 w 571"/>
                  <a:gd name="T53" fmla="*/ 302 h 572"/>
                  <a:gd name="T54" fmla="*/ 142 w 571"/>
                  <a:gd name="T55" fmla="*/ 408 h 572"/>
                  <a:gd name="T56" fmla="*/ 57 w 571"/>
                  <a:gd name="T57" fmla="*/ 494 h 572"/>
                  <a:gd name="T58" fmla="*/ 4 w 571"/>
                  <a:gd name="T59" fmla="*/ 546 h 572"/>
                  <a:gd name="T60" fmla="*/ 1 w 571"/>
                  <a:gd name="T61" fmla="*/ 551 h 572"/>
                  <a:gd name="T62" fmla="*/ 0 w 571"/>
                  <a:gd name="T63" fmla="*/ 556 h 572"/>
                  <a:gd name="T64" fmla="*/ 1 w 571"/>
                  <a:gd name="T65" fmla="*/ 562 h 572"/>
                  <a:gd name="T66" fmla="*/ 4 w 571"/>
                  <a:gd name="T67" fmla="*/ 567 h 572"/>
                  <a:gd name="T68" fmla="*/ 4 w 571"/>
                  <a:gd name="T69" fmla="*/ 567 h 572"/>
                  <a:gd name="T70" fmla="*/ 15 w 571"/>
                  <a:gd name="T71" fmla="*/ 572 h 572"/>
                  <a:gd name="T72" fmla="*/ 25 w 571"/>
                  <a:gd name="T73" fmla="*/ 567 h 572"/>
                  <a:gd name="T74" fmla="*/ 26 w 571"/>
                  <a:gd name="T75" fmla="*/ 567 h 572"/>
                  <a:gd name="T76" fmla="*/ 78 w 571"/>
                  <a:gd name="T77" fmla="*/ 514 h 572"/>
                  <a:gd name="T78" fmla="*/ 163 w 571"/>
                  <a:gd name="T79" fmla="*/ 429 h 572"/>
                  <a:gd name="T80" fmla="*/ 271 w 571"/>
                  <a:gd name="T81" fmla="*/ 323 h 572"/>
                  <a:gd name="T82" fmla="*/ 313 w 571"/>
                  <a:gd name="T83" fmla="*/ 302 h 572"/>
                  <a:gd name="T84" fmla="*/ 340 w 571"/>
                  <a:gd name="T85" fmla="*/ 316 h 572"/>
                  <a:gd name="T86" fmla="*/ 368 w 571"/>
                  <a:gd name="T87" fmla="*/ 325 h 572"/>
                  <a:gd name="T88" fmla="*/ 394 w 571"/>
                  <a:gd name="T89" fmla="*/ 326 h 572"/>
                  <a:gd name="T90" fmla="*/ 415 w 571"/>
                  <a:gd name="T91" fmla="*/ 321 h 572"/>
                  <a:gd name="T92" fmla="*/ 434 w 571"/>
                  <a:gd name="T93" fmla="*/ 313 h 572"/>
                  <a:gd name="T94" fmla="*/ 451 w 571"/>
                  <a:gd name="T95" fmla="*/ 301 h 572"/>
                  <a:gd name="T96" fmla="*/ 477 w 571"/>
                  <a:gd name="T97" fmla="*/ 279 h 572"/>
                  <a:gd name="T98" fmla="*/ 506 w 571"/>
                  <a:gd name="T99" fmla="*/ 241 h 572"/>
                  <a:gd name="T100" fmla="*/ 531 w 571"/>
                  <a:gd name="T101" fmla="*/ 202 h 572"/>
                  <a:gd name="T102" fmla="*/ 549 w 571"/>
                  <a:gd name="T103" fmla="*/ 164 h 572"/>
                  <a:gd name="T104" fmla="*/ 566 w 571"/>
                  <a:gd name="T105" fmla="*/ 121 h 572"/>
                  <a:gd name="T106" fmla="*/ 571 w 571"/>
                  <a:gd name="T107" fmla="*/ 106 h 572"/>
                  <a:gd name="T108" fmla="*/ 571 w 571"/>
                  <a:gd name="T109" fmla="*/ 9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71" h="572">
                    <a:moveTo>
                      <a:pt x="569" y="97"/>
                    </a:moveTo>
                    <a:lnTo>
                      <a:pt x="566" y="94"/>
                    </a:lnTo>
                    <a:lnTo>
                      <a:pt x="564" y="92"/>
                    </a:lnTo>
                    <a:lnTo>
                      <a:pt x="560" y="91"/>
                    </a:lnTo>
                    <a:lnTo>
                      <a:pt x="556" y="91"/>
                    </a:lnTo>
                    <a:lnTo>
                      <a:pt x="509" y="91"/>
                    </a:lnTo>
                    <a:lnTo>
                      <a:pt x="482" y="91"/>
                    </a:lnTo>
                    <a:lnTo>
                      <a:pt x="482" y="62"/>
                    </a:lnTo>
                    <a:lnTo>
                      <a:pt x="482" y="15"/>
                    </a:lnTo>
                    <a:lnTo>
                      <a:pt x="481" y="11"/>
                    </a:lnTo>
                    <a:lnTo>
                      <a:pt x="480" y="8"/>
                    </a:lnTo>
                    <a:lnTo>
                      <a:pt x="478" y="5"/>
                    </a:lnTo>
                    <a:lnTo>
                      <a:pt x="476" y="3"/>
                    </a:lnTo>
                    <a:lnTo>
                      <a:pt x="472" y="1"/>
                    </a:lnTo>
                    <a:lnTo>
                      <a:pt x="469" y="0"/>
                    </a:lnTo>
                    <a:lnTo>
                      <a:pt x="465" y="0"/>
                    </a:lnTo>
                    <a:lnTo>
                      <a:pt x="461" y="0"/>
                    </a:lnTo>
                    <a:lnTo>
                      <a:pt x="455" y="3"/>
                    </a:lnTo>
                    <a:lnTo>
                      <a:pt x="439" y="9"/>
                    </a:lnTo>
                    <a:lnTo>
                      <a:pt x="417" y="17"/>
                    </a:lnTo>
                    <a:lnTo>
                      <a:pt x="392" y="29"/>
                    </a:lnTo>
                    <a:lnTo>
                      <a:pt x="392" y="29"/>
                    </a:lnTo>
                    <a:lnTo>
                      <a:pt x="392" y="165"/>
                    </a:lnTo>
                    <a:lnTo>
                      <a:pt x="390" y="171"/>
                    </a:lnTo>
                    <a:lnTo>
                      <a:pt x="387" y="176"/>
                    </a:lnTo>
                    <a:lnTo>
                      <a:pt x="382" y="180"/>
                    </a:lnTo>
                    <a:lnTo>
                      <a:pt x="376" y="181"/>
                    </a:lnTo>
                    <a:lnTo>
                      <a:pt x="371" y="180"/>
                    </a:lnTo>
                    <a:lnTo>
                      <a:pt x="366" y="176"/>
                    </a:lnTo>
                    <a:lnTo>
                      <a:pt x="362" y="171"/>
                    </a:lnTo>
                    <a:lnTo>
                      <a:pt x="361" y="165"/>
                    </a:lnTo>
                    <a:lnTo>
                      <a:pt x="361" y="45"/>
                    </a:lnTo>
                    <a:lnTo>
                      <a:pt x="343" y="56"/>
                    </a:lnTo>
                    <a:lnTo>
                      <a:pt x="324" y="70"/>
                    </a:lnTo>
                    <a:lnTo>
                      <a:pt x="306" y="83"/>
                    </a:lnTo>
                    <a:lnTo>
                      <a:pt x="290" y="97"/>
                    </a:lnTo>
                    <a:lnTo>
                      <a:pt x="276" y="113"/>
                    </a:lnTo>
                    <a:lnTo>
                      <a:pt x="263" y="130"/>
                    </a:lnTo>
                    <a:lnTo>
                      <a:pt x="258" y="138"/>
                    </a:lnTo>
                    <a:lnTo>
                      <a:pt x="254" y="147"/>
                    </a:lnTo>
                    <a:lnTo>
                      <a:pt x="250" y="156"/>
                    </a:lnTo>
                    <a:lnTo>
                      <a:pt x="247" y="165"/>
                    </a:lnTo>
                    <a:lnTo>
                      <a:pt x="246" y="176"/>
                    </a:lnTo>
                    <a:lnTo>
                      <a:pt x="245" y="186"/>
                    </a:lnTo>
                    <a:lnTo>
                      <a:pt x="245" y="196"/>
                    </a:lnTo>
                    <a:lnTo>
                      <a:pt x="246" y="205"/>
                    </a:lnTo>
                    <a:lnTo>
                      <a:pt x="249" y="216"/>
                    </a:lnTo>
                    <a:lnTo>
                      <a:pt x="252" y="226"/>
                    </a:lnTo>
                    <a:lnTo>
                      <a:pt x="257" y="236"/>
                    </a:lnTo>
                    <a:lnTo>
                      <a:pt x="262" y="246"/>
                    </a:lnTo>
                    <a:lnTo>
                      <a:pt x="271" y="258"/>
                    </a:lnTo>
                    <a:lnTo>
                      <a:pt x="280" y="270"/>
                    </a:lnTo>
                    <a:lnTo>
                      <a:pt x="280" y="270"/>
                    </a:lnTo>
                    <a:lnTo>
                      <a:pt x="249" y="302"/>
                    </a:lnTo>
                    <a:lnTo>
                      <a:pt x="163" y="386"/>
                    </a:lnTo>
                    <a:lnTo>
                      <a:pt x="142" y="408"/>
                    </a:lnTo>
                    <a:lnTo>
                      <a:pt x="78" y="472"/>
                    </a:lnTo>
                    <a:lnTo>
                      <a:pt x="57" y="494"/>
                    </a:lnTo>
                    <a:lnTo>
                      <a:pt x="23" y="528"/>
                    </a:lnTo>
                    <a:lnTo>
                      <a:pt x="4" y="546"/>
                    </a:lnTo>
                    <a:lnTo>
                      <a:pt x="2" y="549"/>
                    </a:lnTo>
                    <a:lnTo>
                      <a:pt x="1" y="551"/>
                    </a:lnTo>
                    <a:lnTo>
                      <a:pt x="1" y="553"/>
                    </a:lnTo>
                    <a:lnTo>
                      <a:pt x="0" y="556"/>
                    </a:lnTo>
                    <a:lnTo>
                      <a:pt x="1" y="560"/>
                    </a:lnTo>
                    <a:lnTo>
                      <a:pt x="1" y="562"/>
                    </a:lnTo>
                    <a:lnTo>
                      <a:pt x="2" y="564"/>
                    </a:lnTo>
                    <a:lnTo>
                      <a:pt x="4" y="567"/>
                    </a:lnTo>
                    <a:lnTo>
                      <a:pt x="4" y="567"/>
                    </a:lnTo>
                    <a:lnTo>
                      <a:pt x="4" y="567"/>
                    </a:lnTo>
                    <a:lnTo>
                      <a:pt x="9" y="571"/>
                    </a:lnTo>
                    <a:lnTo>
                      <a:pt x="15" y="572"/>
                    </a:lnTo>
                    <a:lnTo>
                      <a:pt x="20" y="571"/>
                    </a:lnTo>
                    <a:lnTo>
                      <a:pt x="25" y="567"/>
                    </a:lnTo>
                    <a:lnTo>
                      <a:pt x="25" y="567"/>
                    </a:lnTo>
                    <a:lnTo>
                      <a:pt x="26" y="567"/>
                    </a:lnTo>
                    <a:lnTo>
                      <a:pt x="43" y="549"/>
                    </a:lnTo>
                    <a:lnTo>
                      <a:pt x="78" y="514"/>
                    </a:lnTo>
                    <a:lnTo>
                      <a:pt x="100" y="494"/>
                    </a:lnTo>
                    <a:lnTo>
                      <a:pt x="163" y="429"/>
                    </a:lnTo>
                    <a:lnTo>
                      <a:pt x="185" y="408"/>
                    </a:lnTo>
                    <a:lnTo>
                      <a:pt x="271" y="323"/>
                    </a:lnTo>
                    <a:lnTo>
                      <a:pt x="301" y="291"/>
                    </a:lnTo>
                    <a:lnTo>
                      <a:pt x="313" y="302"/>
                    </a:lnTo>
                    <a:lnTo>
                      <a:pt x="326" y="309"/>
                    </a:lnTo>
                    <a:lnTo>
                      <a:pt x="340" y="316"/>
                    </a:lnTo>
                    <a:lnTo>
                      <a:pt x="354" y="323"/>
                    </a:lnTo>
                    <a:lnTo>
                      <a:pt x="368" y="325"/>
                    </a:lnTo>
                    <a:lnTo>
                      <a:pt x="383" y="326"/>
                    </a:lnTo>
                    <a:lnTo>
                      <a:pt x="394" y="326"/>
                    </a:lnTo>
                    <a:lnTo>
                      <a:pt x="404" y="324"/>
                    </a:lnTo>
                    <a:lnTo>
                      <a:pt x="415" y="321"/>
                    </a:lnTo>
                    <a:lnTo>
                      <a:pt x="425" y="318"/>
                    </a:lnTo>
                    <a:lnTo>
                      <a:pt x="434" y="313"/>
                    </a:lnTo>
                    <a:lnTo>
                      <a:pt x="443" y="308"/>
                    </a:lnTo>
                    <a:lnTo>
                      <a:pt x="451" y="301"/>
                    </a:lnTo>
                    <a:lnTo>
                      <a:pt x="461" y="294"/>
                    </a:lnTo>
                    <a:lnTo>
                      <a:pt x="477" y="279"/>
                    </a:lnTo>
                    <a:lnTo>
                      <a:pt x="493" y="260"/>
                    </a:lnTo>
                    <a:lnTo>
                      <a:pt x="506" y="241"/>
                    </a:lnTo>
                    <a:lnTo>
                      <a:pt x="519" y="221"/>
                    </a:lnTo>
                    <a:lnTo>
                      <a:pt x="531" y="202"/>
                    </a:lnTo>
                    <a:lnTo>
                      <a:pt x="541" y="182"/>
                    </a:lnTo>
                    <a:lnTo>
                      <a:pt x="549" y="164"/>
                    </a:lnTo>
                    <a:lnTo>
                      <a:pt x="556" y="148"/>
                    </a:lnTo>
                    <a:lnTo>
                      <a:pt x="566" y="121"/>
                    </a:lnTo>
                    <a:lnTo>
                      <a:pt x="571" y="110"/>
                    </a:lnTo>
                    <a:lnTo>
                      <a:pt x="571" y="106"/>
                    </a:lnTo>
                    <a:lnTo>
                      <a:pt x="571" y="103"/>
                    </a:lnTo>
                    <a:lnTo>
                      <a:pt x="571" y="99"/>
                    </a:lnTo>
                    <a:lnTo>
                      <a:pt x="569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2" name="Freeform 3886"/>
            <p:cNvSpPr>
              <a:spLocks noEditPoints="1"/>
            </p:cNvSpPr>
            <p:nvPr/>
          </p:nvSpPr>
          <p:spPr bwMode="auto">
            <a:xfrm>
              <a:off x="3269461" y="2075474"/>
              <a:ext cx="382447" cy="380334"/>
            </a:xfrm>
            <a:custGeom>
              <a:avLst/>
              <a:gdLst>
                <a:gd name="T0" fmla="*/ 268 w 902"/>
                <a:gd name="T1" fmla="*/ 575 h 901"/>
                <a:gd name="T2" fmla="*/ 207 w 902"/>
                <a:gd name="T3" fmla="*/ 555 h 901"/>
                <a:gd name="T4" fmla="*/ 155 w 902"/>
                <a:gd name="T5" fmla="*/ 520 h 901"/>
                <a:gd name="T6" fmla="*/ 112 w 902"/>
                <a:gd name="T7" fmla="*/ 475 h 901"/>
                <a:gd name="T8" fmla="*/ 81 w 902"/>
                <a:gd name="T9" fmla="*/ 422 h 901"/>
                <a:gd name="T10" fmla="*/ 64 w 902"/>
                <a:gd name="T11" fmla="*/ 360 h 901"/>
                <a:gd name="T12" fmla="*/ 61 w 902"/>
                <a:gd name="T13" fmla="*/ 294 h 901"/>
                <a:gd name="T14" fmla="*/ 76 w 902"/>
                <a:gd name="T15" fmla="*/ 231 h 901"/>
                <a:gd name="T16" fmla="*/ 104 w 902"/>
                <a:gd name="T17" fmla="*/ 175 h 901"/>
                <a:gd name="T18" fmla="*/ 145 w 902"/>
                <a:gd name="T19" fmla="*/ 128 h 901"/>
                <a:gd name="T20" fmla="*/ 197 w 902"/>
                <a:gd name="T21" fmla="*/ 92 h 901"/>
                <a:gd name="T22" fmla="*/ 256 w 902"/>
                <a:gd name="T23" fmla="*/ 69 h 901"/>
                <a:gd name="T24" fmla="*/ 320 w 902"/>
                <a:gd name="T25" fmla="*/ 60 h 901"/>
                <a:gd name="T26" fmla="*/ 385 w 902"/>
                <a:gd name="T27" fmla="*/ 69 h 901"/>
                <a:gd name="T28" fmla="*/ 444 w 902"/>
                <a:gd name="T29" fmla="*/ 92 h 901"/>
                <a:gd name="T30" fmla="*/ 495 w 902"/>
                <a:gd name="T31" fmla="*/ 128 h 901"/>
                <a:gd name="T32" fmla="*/ 537 w 902"/>
                <a:gd name="T33" fmla="*/ 175 h 901"/>
                <a:gd name="T34" fmla="*/ 564 w 902"/>
                <a:gd name="T35" fmla="*/ 231 h 901"/>
                <a:gd name="T36" fmla="*/ 579 w 902"/>
                <a:gd name="T37" fmla="*/ 294 h 901"/>
                <a:gd name="T38" fmla="*/ 577 w 902"/>
                <a:gd name="T39" fmla="*/ 360 h 901"/>
                <a:gd name="T40" fmla="*/ 560 w 902"/>
                <a:gd name="T41" fmla="*/ 422 h 901"/>
                <a:gd name="T42" fmla="*/ 529 w 902"/>
                <a:gd name="T43" fmla="*/ 475 h 901"/>
                <a:gd name="T44" fmla="*/ 486 w 902"/>
                <a:gd name="T45" fmla="*/ 520 h 901"/>
                <a:gd name="T46" fmla="*/ 432 w 902"/>
                <a:gd name="T47" fmla="*/ 555 h 901"/>
                <a:gd name="T48" fmla="*/ 372 w 902"/>
                <a:gd name="T49" fmla="*/ 575 h 901"/>
                <a:gd name="T50" fmla="*/ 320 w 902"/>
                <a:gd name="T51" fmla="*/ 580 h 901"/>
                <a:gd name="T52" fmla="*/ 591 w 902"/>
                <a:gd name="T53" fmla="*/ 491 h 901"/>
                <a:gd name="T54" fmla="*/ 621 w 902"/>
                <a:gd name="T55" fmla="*/ 430 h 901"/>
                <a:gd name="T56" fmla="*/ 637 w 902"/>
                <a:gd name="T57" fmla="*/ 363 h 901"/>
                <a:gd name="T58" fmla="*/ 638 w 902"/>
                <a:gd name="T59" fmla="*/ 288 h 901"/>
                <a:gd name="T60" fmla="*/ 621 w 902"/>
                <a:gd name="T61" fmla="*/ 211 h 901"/>
                <a:gd name="T62" fmla="*/ 586 w 902"/>
                <a:gd name="T63" fmla="*/ 142 h 901"/>
                <a:gd name="T64" fmla="*/ 535 w 902"/>
                <a:gd name="T65" fmla="*/ 83 h 901"/>
                <a:gd name="T66" fmla="*/ 473 w 902"/>
                <a:gd name="T67" fmla="*/ 39 h 901"/>
                <a:gd name="T68" fmla="*/ 400 w 902"/>
                <a:gd name="T69" fmla="*/ 10 h 901"/>
                <a:gd name="T70" fmla="*/ 320 w 902"/>
                <a:gd name="T71" fmla="*/ 0 h 901"/>
                <a:gd name="T72" fmla="*/ 241 w 902"/>
                <a:gd name="T73" fmla="*/ 10 h 901"/>
                <a:gd name="T74" fmla="*/ 168 w 902"/>
                <a:gd name="T75" fmla="*/ 39 h 901"/>
                <a:gd name="T76" fmla="*/ 105 w 902"/>
                <a:gd name="T77" fmla="*/ 83 h 901"/>
                <a:gd name="T78" fmla="*/ 55 w 902"/>
                <a:gd name="T79" fmla="*/ 142 h 901"/>
                <a:gd name="T80" fmla="*/ 20 w 902"/>
                <a:gd name="T81" fmla="*/ 211 h 901"/>
                <a:gd name="T82" fmla="*/ 1 w 902"/>
                <a:gd name="T83" fmla="*/ 288 h 901"/>
                <a:gd name="T84" fmla="*/ 3 w 902"/>
                <a:gd name="T85" fmla="*/ 369 h 901"/>
                <a:gd name="T86" fmla="*/ 25 w 902"/>
                <a:gd name="T87" fmla="*/ 445 h 901"/>
                <a:gd name="T88" fmla="*/ 64 w 902"/>
                <a:gd name="T89" fmla="*/ 512 h 901"/>
                <a:gd name="T90" fmla="*/ 117 w 902"/>
                <a:gd name="T91" fmla="*/ 568 h 901"/>
                <a:gd name="T92" fmla="*/ 182 w 902"/>
                <a:gd name="T93" fmla="*/ 608 h 901"/>
                <a:gd name="T94" fmla="*/ 256 w 902"/>
                <a:gd name="T95" fmla="*/ 634 h 901"/>
                <a:gd name="T96" fmla="*/ 335 w 902"/>
                <a:gd name="T97" fmla="*/ 641 h 901"/>
                <a:gd name="T98" fmla="*/ 405 w 902"/>
                <a:gd name="T99" fmla="*/ 630 h 901"/>
                <a:gd name="T100" fmla="*/ 468 w 902"/>
                <a:gd name="T101" fmla="*/ 604 h 901"/>
                <a:gd name="T102" fmla="*/ 525 w 902"/>
                <a:gd name="T103" fmla="*/ 567 h 901"/>
                <a:gd name="T104" fmla="*/ 871 w 902"/>
                <a:gd name="T105" fmla="*/ 901 h 901"/>
                <a:gd name="T106" fmla="*/ 897 w 902"/>
                <a:gd name="T107" fmla="*/ 888 h 901"/>
                <a:gd name="T108" fmla="*/ 899 w 902"/>
                <a:gd name="T109" fmla="*/ 86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01">
                  <a:moveTo>
                    <a:pt x="320" y="580"/>
                  </a:moveTo>
                  <a:lnTo>
                    <a:pt x="307" y="580"/>
                  </a:lnTo>
                  <a:lnTo>
                    <a:pt x="294" y="579"/>
                  </a:lnTo>
                  <a:lnTo>
                    <a:pt x="281" y="577"/>
                  </a:lnTo>
                  <a:lnTo>
                    <a:pt x="268" y="575"/>
                  </a:lnTo>
                  <a:lnTo>
                    <a:pt x="256" y="572"/>
                  </a:lnTo>
                  <a:lnTo>
                    <a:pt x="243" y="569"/>
                  </a:lnTo>
                  <a:lnTo>
                    <a:pt x="231" y="564"/>
                  </a:lnTo>
                  <a:lnTo>
                    <a:pt x="219" y="560"/>
                  </a:lnTo>
                  <a:lnTo>
                    <a:pt x="207" y="555"/>
                  </a:lnTo>
                  <a:lnTo>
                    <a:pt x="197" y="549"/>
                  </a:lnTo>
                  <a:lnTo>
                    <a:pt x="186" y="543"/>
                  </a:lnTo>
                  <a:lnTo>
                    <a:pt x="175" y="535"/>
                  </a:lnTo>
                  <a:lnTo>
                    <a:pt x="164" y="529"/>
                  </a:lnTo>
                  <a:lnTo>
                    <a:pt x="155" y="520"/>
                  </a:lnTo>
                  <a:lnTo>
                    <a:pt x="145" y="513"/>
                  </a:lnTo>
                  <a:lnTo>
                    <a:pt x="136" y="504"/>
                  </a:lnTo>
                  <a:lnTo>
                    <a:pt x="128" y="495"/>
                  </a:lnTo>
                  <a:lnTo>
                    <a:pt x="119" y="486"/>
                  </a:lnTo>
                  <a:lnTo>
                    <a:pt x="112" y="475"/>
                  </a:lnTo>
                  <a:lnTo>
                    <a:pt x="104" y="466"/>
                  </a:lnTo>
                  <a:lnTo>
                    <a:pt x="98" y="455"/>
                  </a:lnTo>
                  <a:lnTo>
                    <a:pt x="91" y="444"/>
                  </a:lnTo>
                  <a:lnTo>
                    <a:pt x="86" y="432"/>
                  </a:lnTo>
                  <a:lnTo>
                    <a:pt x="81" y="422"/>
                  </a:lnTo>
                  <a:lnTo>
                    <a:pt x="76" y="410"/>
                  </a:lnTo>
                  <a:lnTo>
                    <a:pt x="72" y="397"/>
                  </a:lnTo>
                  <a:lnTo>
                    <a:pt x="69" y="385"/>
                  </a:lnTo>
                  <a:lnTo>
                    <a:pt x="66" y="372"/>
                  </a:lnTo>
                  <a:lnTo>
                    <a:pt x="64" y="360"/>
                  </a:lnTo>
                  <a:lnTo>
                    <a:pt x="61" y="347"/>
                  </a:lnTo>
                  <a:lnTo>
                    <a:pt x="60" y="334"/>
                  </a:lnTo>
                  <a:lnTo>
                    <a:pt x="60" y="320"/>
                  </a:lnTo>
                  <a:lnTo>
                    <a:pt x="60" y="307"/>
                  </a:lnTo>
                  <a:lnTo>
                    <a:pt x="61" y="294"/>
                  </a:lnTo>
                  <a:lnTo>
                    <a:pt x="64" y="281"/>
                  </a:lnTo>
                  <a:lnTo>
                    <a:pt x="66" y="268"/>
                  </a:lnTo>
                  <a:lnTo>
                    <a:pt x="69" y="256"/>
                  </a:lnTo>
                  <a:lnTo>
                    <a:pt x="72" y="243"/>
                  </a:lnTo>
                  <a:lnTo>
                    <a:pt x="76" y="231"/>
                  </a:lnTo>
                  <a:lnTo>
                    <a:pt x="81" y="219"/>
                  </a:lnTo>
                  <a:lnTo>
                    <a:pt x="86" y="207"/>
                  </a:lnTo>
                  <a:lnTo>
                    <a:pt x="91" y="197"/>
                  </a:lnTo>
                  <a:lnTo>
                    <a:pt x="98" y="186"/>
                  </a:lnTo>
                  <a:lnTo>
                    <a:pt x="104" y="175"/>
                  </a:lnTo>
                  <a:lnTo>
                    <a:pt x="112" y="164"/>
                  </a:lnTo>
                  <a:lnTo>
                    <a:pt x="119" y="155"/>
                  </a:lnTo>
                  <a:lnTo>
                    <a:pt x="128" y="145"/>
                  </a:lnTo>
                  <a:lnTo>
                    <a:pt x="136" y="137"/>
                  </a:lnTo>
                  <a:lnTo>
                    <a:pt x="145" y="128"/>
                  </a:lnTo>
                  <a:lnTo>
                    <a:pt x="155" y="119"/>
                  </a:lnTo>
                  <a:lnTo>
                    <a:pt x="164" y="112"/>
                  </a:lnTo>
                  <a:lnTo>
                    <a:pt x="175" y="104"/>
                  </a:lnTo>
                  <a:lnTo>
                    <a:pt x="186" y="98"/>
                  </a:lnTo>
                  <a:lnTo>
                    <a:pt x="197" y="92"/>
                  </a:lnTo>
                  <a:lnTo>
                    <a:pt x="207" y="86"/>
                  </a:lnTo>
                  <a:lnTo>
                    <a:pt x="219" y="81"/>
                  </a:lnTo>
                  <a:lnTo>
                    <a:pt x="231" y="77"/>
                  </a:lnTo>
                  <a:lnTo>
                    <a:pt x="243" y="72"/>
                  </a:lnTo>
                  <a:lnTo>
                    <a:pt x="256" y="69"/>
                  </a:lnTo>
                  <a:lnTo>
                    <a:pt x="268" y="66"/>
                  </a:lnTo>
                  <a:lnTo>
                    <a:pt x="281" y="64"/>
                  </a:lnTo>
                  <a:lnTo>
                    <a:pt x="294" y="61"/>
                  </a:lnTo>
                  <a:lnTo>
                    <a:pt x="307" y="60"/>
                  </a:lnTo>
                  <a:lnTo>
                    <a:pt x="320" y="60"/>
                  </a:lnTo>
                  <a:lnTo>
                    <a:pt x="334" y="60"/>
                  </a:lnTo>
                  <a:lnTo>
                    <a:pt x="347" y="61"/>
                  </a:lnTo>
                  <a:lnTo>
                    <a:pt x="360" y="64"/>
                  </a:lnTo>
                  <a:lnTo>
                    <a:pt x="372" y="66"/>
                  </a:lnTo>
                  <a:lnTo>
                    <a:pt x="385" y="69"/>
                  </a:lnTo>
                  <a:lnTo>
                    <a:pt x="397" y="72"/>
                  </a:lnTo>
                  <a:lnTo>
                    <a:pt x="410" y="77"/>
                  </a:lnTo>
                  <a:lnTo>
                    <a:pt x="422" y="81"/>
                  </a:lnTo>
                  <a:lnTo>
                    <a:pt x="432" y="86"/>
                  </a:lnTo>
                  <a:lnTo>
                    <a:pt x="444" y="92"/>
                  </a:lnTo>
                  <a:lnTo>
                    <a:pt x="455" y="98"/>
                  </a:lnTo>
                  <a:lnTo>
                    <a:pt x="466" y="104"/>
                  </a:lnTo>
                  <a:lnTo>
                    <a:pt x="475" y="112"/>
                  </a:lnTo>
                  <a:lnTo>
                    <a:pt x="486" y="119"/>
                  </a:lnTo>
                  <a:lnTo>
                    <a:pt x="495" y="128"/>
                  </a:lnTo>
                  <a:lnTo>
                    <a:pt x="504" y="137"/>
                  </a:lnTo>
                  <a:lnTo>
                    <a:pt x="513" y="145"/>
                  </a:lnTo>
                  <a:lnTo>
                    <a:pt x="522" y="155"/>
                  </a:lnTo>
                  <a:lnTo>
                    <a:pt x="529" y="164"/>
                  </a:lnTo>
                  <a:lnTo>
                    <a:pt x="537" y="175"/>
                  </a:lnTo>
                  <a:lnTo>
                    <a:pt x="543" y="186"/>
                  </a:lnTo>
                  <a:lnTo>
                    <a:pt x="549" y="197"/>
                  </a:lnTo>
                  <a:lnTo>
                    <a:pt x="555" y="207"/>
                  </a:lnTo>
                  <a:lnTo>
                    <a:pt x="560" y="219"/>
                  </a:lnTo>
                  <a:lnTo>
                    <a:pt x="564" y="231"/>
                  </a:lnTo>
                  <a:lnTo>
                    <a:pt x="569" y="243"/>
                  </a:lnTo>
                  <a:lnTo>
                    <a:pt x="572" y="256"/>
                  </a:lnTo>
                  <a:lnTo>
                    <a:pt x="575" y="268"/>
                  </a:lnTo>
                  <a:lnTo>
                    <a:pt x="577" y="281"/>
                  </a:lnTo>
                  <a:lnTo>
                    <a:pt x="579" y="294"/>
                  </a:lnTo>
                  <a:lnTo>
                    <a:pt x="580" y="307"/>
                  </a:lnTo>
                  <a:lnTo>
                    <a:pt x="580" y="320"/>
                  </a:lnTo>
                  <a:lnTo>
                    <a:pt x="580" y="334"/>
                  </a:lnTo>
                  <a:lnTo>
                    <a:pt x="579" y="347"/>
                  </a:lnTo>
                  <a:lnTo>
                    <a:pt x="577" y="360"/>
                  </a:lnTo>
                  <a:lnTo>
                    <a:pt x="575" y="372"/>
                  </a:lnTo>
                  <a:lnTo>
                    <a:pt x="572" y="385"/>
                  </a:lnTo>
                  <a:lnTo>
                    <a:pt x="569" y="397"/>
                  </a:lnTo>
                  <a:lnTo>
                    <a:pt x="564" y="410"/>
                  </a:lnTo>
                  <a:lnTo>
                    <a:pt x="560" y="422"/>
                  </a:lnTo>
                  <a:lnTo>
                    <a:pt x="555" y="432"/>
                  </a:lnTo>
                  <a:lnTo>
                    <a:pt x="549" y="444"/>
                  </a:lnTo>
                  <a:lnTo>
                    <a:pt x="543" y="455"/>
                  </a:lnTo>
                  <a:lnTo>
                    <a:pt x="537" y="466"/>
                  </a:lnTo>
                  <a:lnTo>
                    <a:pt x="529" y="475"/>
                  </a:lnTo>
                  <a:lnTo>
                    <a:pt x="522" y="486"/>
                  </a:lnTo>
                  <a:lnTo>
                    <a:pt x="513" y="495"/>
                  </a:lnTo>
                  <a:lnTo>
                    <a:pt x="504" y="504"/>
                  </a:lnTo>
                  <a:lnTo>
                    <a:pt x="495" y="513"/>
                  </a:lnTo>
                  <a:lnTo>
                    <a:pt x="486" y="520"/>
                  </a:lnTo>
                  <a:lnTo>
                    <a:pt x="475" y="529"/>
                  </a:lnTo>
                  <a:lnTo>
                    <a:pt x="466" y="535"/>
                  </a:lnTo>
                  <a:lnTo>
                    <a:pt x="455" y="543"/>
                  </a:lnTo>
                  <a:lnTo>
                    <a:pt x="444" y="549"/>
                  </a:lnTo>
                  <a:lnTo>
                    <a:pt x="432" y="555"/>
                  </a:lnTo>
                  <a:lnTo>
                    <a:pt x="422" y="560"/>
                  </a:lnTo>
                  <a:lnTo>
                    <a:pt x="410" y="564"/>
                  </a:lnTo>
                  <a:lnTo>
                    <a:pt x="397" y="569"/>
                  </a:lnTo>
                  <a:lnTo>
                    <a:pt x="385" y="572"/>
                  </a:lnTo>
                  <a:lnTo>
                    <a:pt x="372" y="575"/>
                  </a:lnTo>
                  <a:lnTo>
                    <a:pt x="360" y="577"/>
                  </a:lnTo>
                  <a:lnTo>
                    <a:pt x="347" y="579"/>
                  </a:lnTo>
                  <a:lnTo>
                    <a:pt x="334" y="580"/>
                  </a:lnTo>
                  <a:lnTo>
                    <a:pt x="320" y="580"/>
                  </a:lnTo>
                  <a:lnTo>
                    <a:pt x="320" y="580"/>
                  </a:lnTo>
                  <a:close/>
                  <a:moveTo>
                    <a:pt x="893" y="851"/>
                  </a:moveTo>
                  <a:lnTo>
                    <a:pt x="567" y="525"/>
                  </a:lnTo>
                  <a:lnTo>
                    <a:pt x="575" y="514"/>
                  </a:lnTo>
                  <a:lnTo>
                    <a:pt x="584" y="503"/>
                  </a:lnTo>
                  <a:lnTo>
                    <a:pt x="591" y="491"/>
                  </a:lnTo>
                  <a:lnTo>
                    <a:pt x="598" y="480"/>
                  </a:lnTo>
                  <a:lnTo>
                    <a:pt x="604" y="468"/>
                  </a:lnTo>
                  <a:lnTo>
                    <a:pt x="611" y="456"/>
                  </a:lnTo>
                  <a:lnTo>
                    <a:pt x="616" y="443"/>
                  </a:lnTo>
                  <a:lnTo>
                    <a:pt x="621" y="430"/>
                  </a:lnTo>
                  <a:lnTo>
                    <a:pt x="626" y="417"/>
                  </a:lnTo>
                  <a:lnTo>
                    <a:pt x="630" y="405"/>
                  </a:lnTo>
                  <a:lnTo>
                    <a:pt x="633" y="391"/>
                  </a:lnTo>
                  <a:lnTo>
                    <a:pt x="635" y="377"/>
                  </a:lnTo>
                  <a:lnTo>
                    <a:pt x="637" y="363"/>
                  </a:lnTo>
                  <a:lnTo>
                    <a:pt x="639" y="349"/>
                  </a:lnTo>
                  <a:lnTo>
                    <a:pt x="641" y="335"/>
                  </a:lnTo>
                  <a:lnTo>
                    <a:pt x="641" y="320"/>
                  </a:lnTo>
                  <a:lnTo>
                    <a:pt x="641" y="304"/>
                  </a:lnTo>
                  <a:lnTo>
                    <a:pt x="638" y="288"/>
                  </a:lnTo>
                  <a:lnTo>
                    <a:pt x="637" y="272"/>
                  </a:lnTo>
                  <a:lnTo>
                    <a:pt x="634" y="256"/>
                  </a:lnTo>
                  <a:lnTo>
                    <a:pt x="631" y="241"/>
                  </a:lnTo>
                  <a:lnTo>
                    <a:pt x="627" y="226"/>
                  </a:lnTo>
                  <a:lnTo>
                    <a:pt x="621" y="211"/>
                  </a:lnTo>
                  <a:lnTo>
                    <a:pt x="616" y="196"/>
                  </a:lnTo>
                  <a:lnTo>
                    <a:pt x="609" y="182"/>
                  </a:lnTo>
                  <a:lnTo>
                    <a:pt x="602" y="168"/>
                  </a:lnTo>
                  <a:lnTo>
                    <a:pt x="594" y="155"/>
                  </a:lnTo>
                  <a:lnTo>
                    <a:pt x="586" y="142"/>
                  </a:lnTo>
                  <a:lnTo>
                    <a:pt x="577" y="129"/>
                  </a:lnTo>
                  <a:lnTo>
                    <a:pt x="568" y="117"/>
                  </a:lnTo>
                  <a:lnTo>
                    <a:pt x="557" y="105"/>
                  </a:lnTo>
                  <a:lnTo>
                    <a:pt x="546" y="94"/>
                  </a:lnTo>
                  <a:lnTo>
                    <a:pt x="535" y="83"/>
                  </a:lnTo>
                  <a:lnTo>
                    <a:pt x="524" y="73"/>
                  </a:lnTo>
                  <a:lnTo>
                    <a:pt x="512" y="64"/>
                  </a:lnTo>
                  <a:lnTo>
                    <a:pt x="499" y="55"/>
                  </a:lnTo>
                  <a:lnTo>
                    <a:pt x="486" y="46"/>
                  </a:lnTo>
                  <a:lnTo>
                    <a:pt x="473" y="39"/>
                  </a:lnTo>
                  <a:lnTo>
                    <a:pt x="459" y="31"/>
                  </a:lnTo>
                  <a:lnTo>
                    <a:pt x="445" y="25"/>
                  </a:lnTo>
                  <a:lnTo>
                    <a:pt x="430" y="20"/>
                  </a:lnTo>
                  <a:lnTo>
                    <a:pt x="415" y="14"/>
                  </a:lnTo>
                  <a:lnTo>
                    <a:pt x="400" y="10"/>
                  </a:lnTo>
                  <a:lnTo>
                    <a:pt x="385" y="7"/>
                  </a:lnTo>
                  <a:lnTo>
                    <a:pt x="369" y="4"/>
                  </a:lnTo>
                  <a:lnTo>
                    <a:pt x="353" y="1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4" y="0"/>
                  </a:lnTo>
                  <a:lnTo>
                    <a:pt x="288" y="1"/>
                  </a:lnTo>
                  <a:lnTo>
                    <a:pt x="272" y="4"/>
                  </a:lnTo>
                  <a:lnTo>
                    <a:pt x="256" y="7"/>
                  </a:lnTo>
                  <a:lnTo>
                    <a:pt x="241" y="10"/>
                  </a:lnTo>
                  <a:lnTo>
                    <a:pt x="225" y="14"/>
                  </a:lnTo>
                  <a:lnTo>
                    <a:pt x="210" y="20"/>
                  </a:lnTo>
                  <a:lnTo>
                    <a:pt x="195" y="25"/>
                  </a:lnTo>
                  <a:lnTo>
                    <a:pt x="182" y="31"/>
                  </a:lnTo>
                  <a:lnTo>
                    <a:pt x="168" y="39"/>
                  </a:lnTo>
                  <a:lnTo>
                    <a:pt x="155" y="46"/>
                  </a:lnTo>
                  <a:lnTo>
                    <a:pt x="142" y="55"/>
                  </a:lnTo>
                  <a:lnTo>
                    <a:pt x="129" y="64"/>
                  </a:lnTo>
                  <a:lnTo>
                    <a:pt x="117" y="73"/>
                  </a:lnTo>
                  <a:lnTo>
                    <a:pt x="105" y="83"/>
                  </a:lnTo>
                  <a:lnTo>
                    <a:pt x="94" y="94"/>
                  </a:lnTo>
                  <a:lnTo>
                    <a:pt x="84" y="105"/>
                  </a:lnTo>
                  <a:lnTo>
                    <a:pt x="73" y="117"/>
                  </a:lnTo>
                  <a:lnTo>
                    <a:pt x="64" y="129"/>
                  </a:lnTo>
                  <a:lnTo>
                    <a:pt x="55" y="142"/>
                  </a:lnTo>
                  <a:lnTo>
                    <a:pt x="46" y="155"/>
                  </a:lnTo>
                  <a:lnTo>
                    <a:pt x="39" y="168"/>
                  </a:lnTo>
                  <a:lnTo>
                    <a:pt x="31" y="182"/>
                  </a:lnTo>
                  <a:lnTo>
                    <a:pt x="25" y="196"/>
                  </a:lnTo>
                  <a:lnTo>
                    <a:pt x="20" y="211"/>
                  </a:lnTo>
                  <a:lnTo>
                    <a:pt x="14" y="226"/>
                  </a:lnTo>
                  <a:lnTo>
                    <a:pt x="10" y="241"/>
                  </a:lnTo>
                  <a:lnTo>
                    <a:pt x="7" y="256"/>
                  </a:lnTo>
                  <a:lnTo>
                    <a:pt x="3" y="272"/>
                  </a:lnTo>
                  <a:lnTo>
                    <a:pt x="1" y="288"/>
                  </a:lnTo>
                  <a:lnTo>
                    <a:pt x="0" y="304"/>
                  </a:lnTo>
                  <a:lnTo>
                    <a:pt x="0" y="320"/>
                  </a:lnTo>
                  <a:lnTo>
                    <a:pt x="0" y="337"/>
                  </a:lnTo>
                  <a:lnTo>
                    <a:pt x="1" y="353"/>
                  </a:lnTo>
                  <a:lnTo>
                    <a:pt x="3" y="369"/>
                  </a:lnTo>
                  <a:lnTo>
                    <a:pt x="7" y="385"/>
                  </a:lnTo>
                  <a:lnTo>
                    <a:pt x="10" y="400"/>
                  </a:lnTo>
                  <a:lnTo>
                    <a:pt x="14" y="415"/>
                  </a:lnTo>
                  <a:lnTo>
                    <a:pt x="20" y="430"/>
                  </a:lnTo>
                  <a:lnTo>
                    <a:pt x="25" y="445"/>
                  </a:lnTo>
                  <a:lnTo>
                    <a:pt x="31" y="459"/>
                  </a:lnTo>
                  <a:lnTo>
                    <a:pt x="39" y="473"/>
                  </a:lnTo>
                  <a:lnTo>
                    <a:pt x="46" y="486"/>
                  </a:lnTo>
                  <a:lnTo>
                    <a:pt x="55" y="499"/>
                  </a:lnTo>
                  <a:lnTo>
                    <a:pt x="64" y="512"/>
                  </a:lnTo>
                  <a:lnTo>
                    <a:pt x="73" y="524"/>
                  </a:lnTo>
                  <a:lnTo>
                    <a:pt x="84" y="535"/>
                  </a:lnTo>
                  <a:lnTo>
                    <a:pt x="94" y="546"/>
                  </a:lnTo>
                  <a:lnTo>
                    <a:pt x="105" y="557"/>
                  </a:lnTo>
                  <a:lnTo>
                    <a:pt x="117" y="568"/>
                  </a:lnTo>
                  <a:lnTo>
                    <a:pt x="129" y="577"/>
                  </a:lnTo>
                  <a:lnTo>
                    <a:pt x="142" y="586"/>
                  </a:lnTo>
                  <a:lnTo>
                    <a:pt x="155" y="594"/>
                  </a:lnTo>
                  <a:lnTo>
                    <a:pt x="168" y="602"/>
                  </a:lnTo>
                  <a:lnTo>
                    <a:pt x="182" y="608"/>
                  </a:lnTo>
                  <a:lnTo>
                    <a:pt x="195" y="615"/>
                  </a:lnTo>
                  <a:lnTo>
                    <a:pt x="210" y="621"/>
                  </a:lnTo>
                  <a:lnTo>
                    <a:pt x="225" y="627"/>
                  </a:lnTo>
                  <a:lnTo>
                    <a:pt x="241" y="631"/>
                  </a:lnTo>
                  <a:lnTo>
                    <a:pt x="256" y="634"/>
                  </a:lnTo>
                  <a:lnTo>
                    <a:pt x="272" y="637"/>
                  </a:lnTo>
                  <a:lnTo>
                    <a:pt x="288" y="638"/>
                  </a:lnTo>
                  <a:lnTo>
                    <a:pt x="304" y="641"/>
                  </a:lnTo>
                  <a:lnTo>
                    <a:pt x="320" y="641"/>
                  </a:lnTo>
                  <a:lnTo>
                    <a:pt x="335" y="641"/>
                  </a:lnTo>
                  <a:lnTo>
                    <a:pt x="349" y="639"/>
                  </a:lnTo>
                  <a:lnTo>
                    <a:pt x="363" y="637"/>
                  </a:lnTo>
                  <a:lnTo>
                    <a:pt x="377" y="635"/>
                  </a:lnTo>
                  <a:lnTo>
                    <a:pt x="391" y="633"/>
                  </a:lnTo>
                  <a:lnTo>
                    <a:pt x="405" y="630"/>
                  </a:lnTo>
                  <a:lnTo>
                    <a:pt x="417" y="625"/>
                  </a:lnTo>
                  <a:lnTo>
                    <a:pt x="430" y="621"/>
                  </a:lnTo>
                  <a:lnTo>
                    <a:pt x="443" y="616"/>
                  </a:lnTo>
                  <a:lnTo>
                    <a:pt x="456" y="610"/>
                  </a:lnTo>
                  <a:lnTo>
                    <a:pt x="468" y="604"/>
                  </a:lnTo>
                  <a:lnTo>
                    <a:pt x="480" y="598"/>
                  </a:lnTo>
                  <a:lnTo>
                    <a:pt x="491" y="591"/>
                  </a:lnTo>
                  <a:lnTo>
                    <a:pt x="503" y="584"/>
                  </a:lnTo>
                  <a:lnTo>
                    <a:pt x="514" y="575"/>
                  </a:lnTo>
                  <a:lnTo>
                    <a:pt x="525" y="567"/>
                  </a:lnTo>
                  <a:lnTo>
                    <a:pt x="851" y="892"/>
                  </a:lnTo>
                  <a:lnTo>
                    <a:pt x="855" y="897"/>
                  </a:lnTo>
                  <a:lnTo>
                    <a:pt x="860" y="899"/>
                  </a:lnTo>
                  <a:lnTo>
                    <a:pt x="866" y="901"/>
                  </a:lnTo>
                  <a:lnTo>
                    <a:pt x="871" y="901"/>
                  </a:lnTo>
                  <a:lnTo>
                    <a:pt x="878" y="901"/>
                  </a:lnTo>
                  <a:lnTo>
                    <a:pt x="883" y="899"/>
                  </a:lnTo>
                  <a:lnTo>
                    <a:pt x="888" y="897"/>
                  </a:lnTo>
                  <a:lnTo>
                    <a:pt x="893" y="892"/>
                  </a:lnTo>
                  <a:lnTo>
                    <a:pt x="897" y="888"/>
                  </a:lnTo>
                  <a:lnTo>
                    <a:pt x="899" y="883"/>
                  </a:lnTo>
                  <a:lnTo>
                    <a:pt x="901" y="877"/>
                  </a:lnTo>
                  <a:lnTo>
                    <a:pt x="902" y="871"/>
                  </a:lnTo>
                  <a:lnTo>
                    <a:pt x="901" y="866"/>
                  </a:lnTo>
                  <a:lnTo>
                    <a:pt x="899" y="860"/>
                  </a:lnTo>
                  <a:lnTo>
                    <a:pt x="897" y="855"/>
                  </a:lnTo>
                  <a:lnTo>
                    <a:pt x="893" y="851"/>
                  </a:lnTo>
                  <a:close/>
                </a:path>
              </a:pathLst>
            </a:custGeom>
            <a:solidFill>
              <a:srgbClr val="F49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7" name="Slide Number Placeholder 1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82" name="Group 181"/>
          <p:cNvGrpSpPr/>
          <p:nvPr/>
        </p:nvGrpSpPr>
        <p:grpSpPr>
          <a:xfrm>
            <a:off x="5602008" y="0"/>
            <a:ext cx="987985" cy="208318"/>
            <a:chOff x="5569859" y="0"/>
            <a:chExt cx="987985" cy="208318"/>
          </a:xfrm>
        </p:grpSpPr>
        <p:sp>
          <p:nvSpPr>
            <p:cNvPr id="183" name="Freeform 182"/>
            <p:cNvSpPr/>
            <p:nvPr/>
          </p:nvSpPr>
          <p:spPr>
            <a:xfrm rot="16200000">
              <a:off x="5828032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 rot="16200000">
              <a:off x="6091354" y="-258173"/>
              <a:ext cx="208318" cy="724663"/>
            </a:xfrm>
            <a:custGeom>
              <a:avLst/>
              <a:gdLst>
                <a:gd name="connsiteX0" fmla="*/ 208318 w 208318"/>
                <a:gd name="connsiteY0" fmla="*/ 0 h 724663"/>
                <a:gd name="connsiteX1" fmla="*/ 208317 w 208318"/>
                <a:gd name="connsiteY1" fmla="*/ 724663 h 724663"/>
                <a:gd name="connsiteX2" fmla="*/ 185451 w 208318"/>
                <a:gd name="connsiteY2" fmla="*/ 712177 h 724663"/>
                <a:gd name="connsiteX3" fmla="*/ 0 w 208318"/>
                <a:gd name="connsiteY3" fmla="*/ 361720 h 724663"/>
                <a:gd name="connsiteX4" fmla="*/ 186506 w 208318"/>
                <a:gd name="connsiteY4" fmla="*/ 11825 h 72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318" h="724663">
                  <a:moveTo>
                    <a:pt x="208318" y="0"/>
                  </a:moveTo>
                  <a:lnTo>
                    <a:pt x="208317" y="724663"/>
                  </a:lnTo>
                  <a:lnTo>
                    <a:pt x="185451" y="712177"/>
                  </a:lnTo>
                  <a:cubicBezTo>
                    <a:pt x="73337" y="636036"/>
                    <a:pt x="-219" y="507425"/>
                    <a:pt x="0" y="361720"/>
                  </a:cubicBezTo>
                  <a:cubicBezTo>
                    <a:pt x="219" y="216016"/>
                    <a:pt x="74163" y="87627"/>
                    <a:pt x="186506" y="11825"/>
                  </a:cubicBezTo>
                  <a:close/>
                </a:path>
              </a:pathLst>
            </a:custGeom>
            <a:noFill/>
            <a:ln>
              <a:solidFill>
                <a:srgbClr val="8C60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678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2F1C5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 flipV="1">
            <a:off x="2385315" y="-16874"/>
            <a:ext cx="7421373" cy="1351899"/>
          </a:xfrm>
          <a:custGeom>
            <a:avLst/>
            <a:gdLst>
              <a:gd name="connsiteX0" fmla="*/ 0 w 7421373"/>
              <a:gd name="connsiteY0" fmla="*/ 1351899 h 1351899"/>
              <a:gd name="connsiteX1" fmla="*/ 7421373 w 7421373"/>
              <a:gd name="connsiteY1" fmla="*/ 1351899 h 1351899"/>
              <a:gd name="connsiteX2" fmla="*/ 7405061 w 7421373"/>
              <a:gd name="connsiteY2" fmla="*/ 1190090 h 1351899"/>
              <a:gd name="connsiteX3" fmla="*/ 5944870 w 7421373"/>
              <a:gd name="connsiteY3" fmla="*/ 0 h 1351899"/>
              <a:gd name="connsiteX4" fmla="*/ 1476502 w 7421373"/>
              <a:gd name="connsiteY4" fmla="*/ 0 h 1351899"/>
              <a:gd name="connsiteX5" fmla="*/ 16311 w 7421373"/>
              <a:gd name="connsiteY5" fmla="*/ 1190090 h 135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1373" h="1351899">
                <a:moveTo>
                  <a:pt x="0" y="1351899"/>
                </a:moveTo>
                <a:lnTo>
                  <a:pt x="7421373" y="1351899"/>
                </a:lnTo>
                <a:lnTo>
                  <a:pt x="7405061" y="1190090"/>
                </a:lnTo>
                <a:cubicBezTo>
                  <a:pt x="7266080" y="510907"/>
                  <a:pt x="6665139" y="0"/>
                  <a:pt x="5944870" y="0"/>
                </a:cubicBezTo>
                <a:lnTo>
                  <a:pt x="1476502" y="0"/>
                </a:lnTo>
                <a:cubicBezTo>
                  <a:pt x="756233" y="0"/>
                  <a:pt x="155292" y="510907"/>
                  <a:pt x="16311" y="1190090"/>
                </a:cubicBezTo>
                <a:close/>
              </a:path>
            </a:pathLst>
          </a:custGeom>
          <a:gradFill flip="none" rotWithShape="1">
            <a:gsLst>
              <a:gs pos="46000">
                <a:srgbClr val="8C5A6A">
                  <a:alpha val="84000"/>
                </a:srgbClr>
              </a:gs>
              <a:gs pos="0">
                <a:srgbClr val="2F1C58">
                  <a:alpha val="80000"/>
                </a:srgbClr>
              </a:gs>
              <a:gs pos="100000">
                <a:srgbClr val="F9A27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002420" y="2198103"/>
            <a:ext cx="8193616" cy="3118888"/>
            <a:chOff x="1592739" y="2042159"/>
            <a:chExt cx="9012978" cy="3430777"/>
          </a:xfrm>
        </p:grpSpPr>
        <p:sp>
          <p:nvSpPr>
            <p:cNvPr id="29" name="Oval 28"/>
            <p:cNvSpPr/>
            <p:nvPr/>
          </p:nvSpPr>
          <p:spPr>
            <a:xfrm>
              <a:off x="4742686" y="2395728"/>
              <a:ext cx="2706628" cy="2706624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4345"/>
            <p:cNvSpPr>
              <a:spLocks noEditPoints="1"/>
            </p:cNvSpPr>
            <p:nvPr/>
          </p:nvSpPr>
          <p:spPr bwMode="auto">
            <a:xfrm>
              <a:off x="5420581" y="3069851"/>
              <a:ext cx="1350838" cy="1358378"/>
            </a:xfrm>
            <a:custGeom>
              <a:avLst/>
              <a:gdLst>
                <a:gd name="T0" fmla="*/ 390 w 898"/>
                <a:gd name="T1" fmla="*/ 587 h 898"/>
                <a:gd name="T2" fmla="*/ 334 w 898"/>
                <a:gd name="T3" fmla="*/ 545 h 898"/>
                <a:gd name="T4" fmla="*/ 303 w 898"/>
                <a:gd name="T5" fmla="*/ 480 h 898"/>
                <a:gd name="T6" fmla="*/ 306 w 898"/>
                <a:gd name="T7" fmla="*/ 405 h 898"/>
                <a:gd name="T8" fmla="*/ 343 w 898"/>
                <a:gd name="T9" fmla="*/ 344 h 898"/>
                <a:gd name="T10" fmla="*/ 404 w 898"/>
                <a:gd name="T11" fmla="*/ 306 h 898"/>
                <a:gd name="T12" fmla="*/ 479 w 898"/>
                <a:gd name="T13" fmla="*/ 302 h 898"/>
                <a:gd name="T14" fmla="*/ 543 w 898"/>
                <a:gd name="T15" fmla="*/ 333 h 898"/>
                <a:gd name="T16" fmla="*/ 586 w 898"/>
                <a:gd name="T17" fmla="*/ 391 h 898"/>
                <a:gd name="T18" fmla="*/ 598 w 898"/>
                <a:gd name="T19" fmla="*/ 465 h 898"/>
                <a:gd name="T20" fmla="*/ 572 w 898"/>
                <a:gd name="T21" fmla="*/ 533 h 898"/>
                <a:gd name="T22" fmla="*/ 520 w 898"/>
                <a:gd name="T23" fmla="*/ 580 h 898"/>
                <a:gd name="T24" fmla="*/ 449 w 898"/>
                <a:gd name="T25" fmla="*/ 599 h 898"/>
                <a:gd name="T26" fmla="*/ 750 w 898"/>
                <a:gd name="T27" fmla="*/ 302 h 898"/>
                <a:gd name="T28" fmla="*/ 824 w 898"/>
                <a:gd name="T29" fmla="*/ 199 h 898"/>
                <a:gd name="T30" fmla="*/ 820 w 898"/>
                <a:gd name="T31" fmla="*/ 186 h 898"/>
                <a:gd name="T32" fmla="*/ 702 w 898"/>
                <a:gd name="T33" fmla="*/ 75 h 898"/>
                <a:gd name="T34" fmla="*/ 613 w 898"/>
                <a:gd name="T35" fmla="*/ 158 h 898"/>
                <a:gd name="T36" fmla="*/ 538 w 898"/>
                <a:gd name="T37" fmla="*/ 15 h 898"/>
                <a:gd name="T38" fmla="*/ 532 w 898"/>
                <a:gd name="T39" fmla="*/ 3 h 898"/>
                <a:gd name="T40" fmla="*/ 371 w 898"/>
                <a:gd name="T41" fmla="*/ 0 h 898"/>
                <a:gd name="T42" fmla="*/ 360 w 898"/>
                <a:gd name="T43" fmla="*/ 10 h 898"/>
                <a:gd name="T44" fmla="*/ 323 w 898"/>
                <a:gd name="T45" fmla="*/ 140 h 898"/>
                <a:gd name="T46" fmla="*/ 201 w 898"/>
                <a:gd name="T47" fmla="*/ 76 h 898"/>
                <a:gd name="T48" fmla="*/ 187 w 898"/>
                <a:gd name="T49" fmla="*/ 77 h 898"/>
                <a:gd name="T50" fmla="*/ 74 w 898"/>
                <a:gd name="T51" fmla="*/ 193 h 898"/>
                <a:gd name="T52" fmla="*/ 78 w 898"/>
                <a:gd name="T53" fmla="*/ 207 h 898"/>
                <a:gd name="T54" fmla="*/ 126 w 898"/>
                <a:gd name="T55" fmla="*/ 359 h 898"/>
                <a:gd name="T56" fmla="*/ 4 w 898"/>
                <a:gd name="T57" fmla="*/ 364 h 898"/>
                <a:gd name="T58" fmla="*/ 0 w 898"/>
                <a:gd name="T59" fmla="*/ 494 h 898"/>
                <a:gd name="T60" fmla="*/ 6 w 898"/>
                <a:gd name="T61" fmla="*/ 506 h 898"/>
                <a:gd name="T62" fmla="*/ 130 w 898"/>
                <a:gd name="T63" fmla="*/ 538 h 898"/>
                <a:gd name="T64" fmla="*/ 157 w 898"/>
                <a:gd name="T65" fmla="*/ 613 h 898"/>
                <a:gd name="T66" fmla="*/ 74 w 898"/>
                <a:gd name="T67" fmla="*/ 703 h 898"/>
                <a:gd name="T68" fmla="*/ 189 w 898"/>
                <a:gd name="T69" fmla="*/ 823 h 898"/>
                <a:gd name="T70" fmla="*/ 204 w 898"/>
                <a:gd name="T71" fmla="*/ 822 h 898"/>
                <a:gd name="T72" fmla="*/ 326 w 898"/>
                <a:gd name="T73" fmla="*/ 758 h 898"/>
                <a:gd name="T74" fmla="*/ 359 w 898"/>
                <a:gd name="T75" fmla="*/ 886 h 898"/>
                <a:gd name="T76" fmla="*/ 368 w 898"/>
                <a:gd name="T77" fmla="*/ 897 h 898"/>
                <a:gd name="T78" fmla="*/ 530 w 898"/>
                <a:gd name="T79" fmla="*/ 897 h 898"/>
                <a:gd name="T80" fmla="*/ 538 w 898"/>
                <a:gd name="T81" fmla="*/ 886 h 898"/>
                <a:gd name="T82" fmla="*/ 571 w 898"/>
                <a:gd name="T83" fmla="*/ 758 h 898"/>
                <a:gd name="T84" fmla="*/ 694 w 898"/>
                <a:gd name="T85" fmla="*/ 822 h 898"/>
                <a:gd name="T86" fmla="*/ 708 w 898"/>
                <a:gd name="T87" fmla="*/ 823 h 898"/>
                <a:gd name="T88" fmla="*/ 823 w 898"/>
                <a:gd name="T89" fmla="*/ 709 h 898"/>
                <a:gd name="T90" fmla="*/ 822 w 898"/>
                <a:gd name="T91" fmla="*/ 695 h 898"/>
                <a:gd name="T92" fmla="*/ 755 w 898"/>
                <a:gd name="T93" fmla="*/ 586 h 898"/>
                <a:gd name="T94" fmla="*/ 773 w 898"/>
                <a:gd name="T95" fmla="*/ 509 h 898"/>
                <a:gd name="T96" fmla="*/ 893 w 898"/>
                <a:gd name="T97" fmla="*/ 504 h 898"/>
                <a:gd name="T98" fmla="*/ 898 w 898"/>
                <a:gd name="T99" fmla="*/ 374 h 898"/>
                <a:gd name="T100" fmla="*/ 891 w 898"/>
                <a:gd name="T101" fmla="*/ 362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8" h="898">
                  <a:moveTo>
                    <a:pt x="449" y="599"/>
                  </a:moveTo>
                  <a:lnTo>
                    <a:pt x="433" y="597"/>
                  </a:lnTo>
                  <a:lnTo>
                    <a:pt x="418" y="595"/>
                  </a:lnTo>
                  <a:lnTo>
                    <a:pt x="404" y="592"/>
                  </a:lnTo>
                  <a:lnTo>
                    <a:pt x="390" y="587"/>
                  </a:lnTo>
                  <a:lnTo>
                    <a:pt x="378" y="580"/>
                  </a:lnTo>
                  <a:lnTo>
                    <a:pt x="365" y="573"/>
                  </a:lnTo>
                  <a:lnTo>
                    <a:pt x="354" y="564"/>
                  </a:lnTo>
                  <a:lnTo>
                    <a:pt x="343" y="555"/>
                  </a:lnTo>
                  <a:lnTo>
                    <a:pt x="334" y="545"/>
                  </a:lnTo>
                  <a:lnTo>
                    <a:pt x="325" y="533"/>
                  </a:lnTo>
                  <a:lnTo>
                    <a:pt x="318" y="520"/>
                  </a:lnTo>
                  <a:lnTo>
                    <a:pt x="311" y="508"/>
                  </a:lnTo>
                  <a:lnTo>
                    <a:pt x="306" y="494"/>
                  </a:lnTo>
                  <a:lnTo>
                    <a:pt x="303" y="480"/>
                  </a:lnTo>
                  <a:lnTo>
                    <a:pt x="299" y="465"/>
                  </a:lnTo>
                  <a:lnTo>
                    <a:pt x="299" y="449"/>
                  </a:lnTo>
                  <a:lnTo>
                    <a:pt x="299" y="434"/>
                  </a:lnTo>
                  <a:lnTo>
                    <a:pt x="303" y="419"/>
                  </a:lnTo>
                  <a:lnTo>
                    <a:pt x="306" y="405"/>
                  </a:lnTo>
                  <a:lnTo>
                    <a:pt x="311" y="391"/>
                  </a:lnTo>
                  <a:lnTo>
                    <a:pt x="318" y="378"/>
                  </a:lnTo>
                  <a:lnTo>
                    <a:pt x="325" y="365"/>
                  </a:lnTo>
                  <a:lnTo>
                    <a:pt x="334" y="354"/>
                  </a:lnTo>
                  <a:lnTo>
                    <a:pt x="343" y="344"/>
                  </a:lnTo>
                  <a:lnTo>
                    <a:pt x="354" y="333"/>
                  </a:lnTo>
                  <a:lnTo>
                    <a:pt x="365" y="325"/>
                  </a:lnTo>
                  <a:lnTo>
                    <a:pt x="378" y="317"/>
                  </a:lnTo>
                  <a:lnTo>
                    <a:pt x="390" y="311"/>
                  </a:lnTo>
                  <a:lnTo>
                    <a:pt x="404" y="306"/>
                  </a:lnTo>
                  <a:lnTo>
                    <a:pt x="418" y="302"/>
                  </a:lnTo>
                  <a:lnTo>
                    <a:pt x="433" y="300"/>
                  </a:lnTo>
                  <a:lnTo>
                    <a:pt x="449" y="299"/>
                  </a:lnTo>
                  <a:lnTo>
                    <a:pt x="464" y="300"/>
                  </a:lnTo>
                  <a:lnTo>
                    <a:pt x="479" y="302"/>
                  </a:lnTo>
                  <a:lnTo>
                    <a:pt x="493" y="306"/>
                  </a:lnTo>
                  <a:lnTo>
                    <a:pt x="507" y="311"/>
                  </a:lnTo>
                  <a:lnTo>
                    <a:pt x="520" y="317"/>
                  </a:lnTo>
                  <a:lnTo>
                    <a:pt x="533" y="325"/>
                  </a:lnTo>
                  <a:lnTo>
                    <a:pt x="543" y="333"/>
                  </a:lnTo>
                  <a:lnTo>
                    <a:pt x="554" y="344"/>
                  </a:lnTo>
                  <a:lnTo>
                    <a:pt x="564" y="354"/>
                  </a:lnTo>
                  <a:lnTo>
                    <a:pt x="572" y="365"/>
                  </a:lnTo>
                  <a:lnTo>
                    <a:pt x="580" y="378"/>
                  </a:lnTo>
                  <a:lnTo>
                    <a:pt x="586" y="391"/>
                  </a:lnTo>
                  <a:lnTo>
                    <a:pt x="592" y="405"/>
                  </a:lnTo>
                  <a:lnTo>
                    <a:pt x="595" y="419"/>
                  </a:lnTo>
                  <a:lnTo>
                    <a:pt x="598" y="434"/>
                  </a:lnTo>
                  <a:lnTo>
                    <a:pt x="598" y="449"/>
                  </a:lnTo>
                  <a:lnTo>
                    <a:pt x="598" y="465"/>
                  </a:lnTo>
                  <a:lnTo>
                    <a:pt x="595" y="480"/>
                  </a:lnTo>
                  <a:lnTo>
                    <a:pt x="592" y="494"/>
                  </a:lnTo>
                  <a:lnTo>
                    <a:pt x="586" y="508"/>
                  </a:lnTo>
                  <a:lnTo>
                    <a:pt x="580" y="520"/>
                  </a:lnTo>
                  <a:lnTo>
                    <a:pt x="572" y="533"/>
                  </a:lnTo>
                  <a:lnTo>
                    <a:pt x="564" y="545"/>
                  </a:lnTo>
                  <a:lnTo>
                    <a:pt x="554" y="555"/>
                  </a:lnTo>
                  <a:lnTo>
                    <a:pt x="543" y="564"/>
                  </a:lnTo>
                  <a:lnTo>
                    <a:pt x="533" y="573"/>
                  </a:lnTo>
                  <a:lnTo>
                    <a:pt x="520" y="580"/>
                  </a:lnTo>
                  <a:lnTo>
                    <a:pt x="507" y="587"/>
                  </a:lnTo>
                  <a:lnTo>
                    <a:pt x="493" y="592"/>
                  </a:lnTo>
                  <a:lnTo>
                    <a:pt x="479" y="595"/>
                  </a:lnTo>
                  <a:lnTo>
                    <a:pt x="464" y="597"/>
                  </a:lnTo>
                  <a:lnTo>
                    <a:pt x="449" y="599"/>
                  </a:lnTo>
                  <a:close/>
                  <a:moveTo>
                    <a:pt x="883" y="359"/>
                  </a:moveTo>
                  <a:lnTo>
                    <a:pt x="771" y="359"/>
                  </a:lnTo>
                  <a:lnTo>
                    <a:pt x="765" y="341"/>
                  </a:lnTo>
                  <a:lnTo>
                    <a:pt x="759" y="321"/>
                  </a:lnTo>
                  <a:lnTo>
                    <a:pt x="750" y="302"/>
                  </a:lnTo>
                  <a:lnTo>
                    <a:pt x="740" y="284"/>
                  </a:lnTo>
                  <a:lnTo>
                    <a:pt x="820" y="207"/>
                  </a:lnTo>
                  <a:lnTo>
                    <a:pt x="822" y="205"/>
                  </a:lnTo>
                  <a:lnTo>
                    <a:pt x="823" y="202"/>
                  </a:lnTo>
                  <a:lnTo>
                    <a:pt x="824" y="199"/>
                  </a:lnTo>
                  <a:lnTo>
                    <a:pt x="824" y="196"/>
                  </a:lnTo>
                  <a:lnTo>
                    <a:pt x="824" y="193"/>
                  </a:lnTo>
                  <a:lnTo>
                    <a:pt x="823" y="191"/>
                  </a:lnTo>
                  <a:lnTo>
                    <a:pt x="822" y="188"/>
                  </a:lnTo>
                  <a:lnTo>
                    <a:pt x="820" y="186"/>
                  </a:lnTo>
                  <a:lnTo>
                    <a:pt x="713" y="80"/>
                  </a:lnTo>
                  <a:lnTo>
                    <a:pt x="710" y="77"/>
                  </a:lnTo>
                  <a:lnTo>
                    <a:pt x="707" y="76"/>
                  </a:lnTo>
                  <a:lnTo>
                    <a:pt x="705" y="75"/>
                  </a:lnTo>
                  <a:lnTo>
                    <a:pt x="702" y="75"/>
                  </a:lnTo>
                  <a:lnTo>
                    <a:pt x="700" y="75"/>
                  </a:lnTo>
                  <a:lnTo>
                    <a:pt x="696" y="76"/>
                  </a:lnTo>
                  <a:lnTo>
                    <a:pt x="694" y="77"/>
                  </a:lnTo>
                  <a:lnTo>
                    <a:pt x="691" y="80"/>
                  </a:lnTo>
                  <a:lnTo>
                    <a:pt x="613" y="158"/>
                  </a:lnTo>
                  <a:lnTo>
                    <a:pt x="594" y="148"/>
                  </a:lnTo>
                  <a:lnTo>
                    <a:pt x="574" y="140"/>
                  </a:lnTo>
                  <a:lnTo>
                    <a:pt x="555" y="132"/>
                  </a:lnTo>
                  <a:lnTo>
                    <a:pt x="538" y="128"/>
                  </a:lnTo>
                  <a:lnTo>
                    <a:pt x="538" y="15"/>
                  </a:lnTo>
                  <a:lnTo>
                    <a:pt x="538" y="12"/>
                  </a:lnTo>
                  <a:lnTo>
                    <a:pt x="537" y="10"/>
                  </a:lnTo>
                  <a:lnTo>
                    <a:pt x="536" y="7"/>
                  </a:lnTo>
                  <a:lnTo>
                    <a:pt x="534" y="5"/>
                  </a:lnTo>
                  <a:lnTo>
                    <a:pt x="532" y="3"/>
                  </a:lnTo>
                  <a:lnTo>
                    <a:pt x="530" y="2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374" y="0"/>
                  </a:lnTo>
                  <a:lnTo>
                    <a:pt x="371" y="0"/>
                  </a:lnTo>
                  <a:lnTo>
                    <a:pt x="368" y="2"/>
                  </a:lnTo>
                  <a:lnTo>
                    <a:pt x="366" y="3"/>
                  </a:lnTo>
                  <a:lnTo>
                    <a:pt x="364" y="5"/>
                  </a:lnTo>
                  <a:lnTo>
                    <a:pt x="362" y="7"/>
                  </a:lnTo>
                  <a:lnTo>
                    <a:pt x="360" y="10"/>
                  </a:lnTo>
                  <a:lnTo>
                    <a:pt x="359" y="12"/>
                  </a:lnTo>
                  <a:lnTo>
                    <a:pt x="359" y="15"/>
                  </a:lnTo>
                  <a:lnTo>
                    <a:pt x="359" y="128"/>
                  </a:lnTo>
                  <a:lnTo>
                    <a:pt x="342" y="133"/>
                  </a:lnTo>
                  <a:lnTo>
                    <a:pt x="323" y="140"/>
                  </a:lnTo>
                  <a:lnTo>
                    <a:pt x="304" y="148"/>
                  </a:lnTo>
                  <a:lnTo>
                    <a:pt x="285" y="158"/>
                  </a:lnTo>
                  <a:lnTo>
                    <a:pt x="206" y="80"/>
                  </a:lnTo>
                  <a:lnTo>
                    <a:pt x="203" y="77"/>
                  </a:lnTo>
                  <a:lnTo>
                    <a:pt x="201" y="76"/>
                  </a:lnTo>
                  <a:lnTo>
                    <a:pt x="198" y="75"/>
                  </a:lnTo>
                  <a:lnTo>
                    <a:pt x="196" y="75"/>
                  </a:lnTo>
                  <a:lnTo>
                    <a:pt x="192" y="75"/>
                  </a:lnTo>
                  <a:lnTo>
                    <a:pt x="190" y="76"/>
                  </a:lnTo>
                  <a:lnTo>
                    <a:pt x="187" y="77"/>
                  </a:lnTo>
                  <a:lnTo>
                    <a:pt x="185" y="80"/>
                  </a:lnTo>
                  <a:lnTo>
                    <a:pt x="78" y="186"/>
                  </a:lnTo>
                  <a:lnTo>
                    <a:pt x="76" y="188"/>
                  </a:lnTo>
                  <a:lnTo>
                    <a:pt x="75" y="191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9"/>
                  </a:lnTo>
                  <a:lnTo>
                    <a:pt x="75" y="202"/>
                  </a:lnTo>
                  <a:lnTo>
                    <a:pt x="76" y="205"/>
                  </a:lnTo>
                  <a:lnTo>
                    <a:pt x="78" y="207"/>
                  </a:lnTo>
                  <a:lnTo>
                    <a:pt x="157" y="286"/>
                  </a:lnTo>
                  <a:lnTo>
                    <a:pt x="148" y="304"/>
                  </a:lnTo>
                  <a:lnTo>
                    <a:pt x="139" y="324"/>
                  </a:lnTo>
                  <a:lnTo>
                    <a:pt x="131" y="343"/>
                  </a:lnTo>
                  <a:lnTo>
                    <a:pt x="126" y="359"/>
                  </a:lnTo>
                  <a:lnTo>
                    <a:pt x="15" y="359"/>
                  </a:lnTo>
                  <a:lnTo>
                    <a:pt x="12" y="360"/>
                  </a:lnTo>
                  <a:lnTo>
                    <a:pt x="10" y="361"/>
                  </a:lnTo>
                  <a:lnTo>
                    <a:pt x="6" y="362"/>
                  </a:lnTo>
                  <a:lnTo>
                    <a:pt x="4" y="364"/>
                  </a:lnTo>
                  <a:lnTo>
                    <a:pt x="3" y="366"/>
                  </a:lnTo>
                  <a:lnTo>
                    <a:pt x="1" y="368"/>
                  </a:lnTo>
                  <a:lnTo>
                    <a:pt x="1" y="372"/>
                  </a:lnTo>
                  <a:lnTo>
                    <a:pt x="0" y="374"/>
                  </a:lnTo>
                  <a:lnTo>
                    <a:pt x="0" y="494"/>
                  </a:lnTo>
                  <a:lnTo>
                    <a:pt x="1" y="497"/>
                  </a:lnTo>
                  <a:lnTo>
                    <a:pt x="1" y="500"/>
                  </a:lnTo>
                  <a:lnTo>
                    <a:pt x="3" y="502"/>
                  </a:lnTo>
                  <a:lnTo>
                    <a:pt x="4" y="504"/>
                  </a:lnTo>
                  <a:lnTo>
                    <a:pt x="6" y="506"/>
                  </a:lnTo>
                  <a:lnTo>
                    <a:pt x="10" y="508"/>
                  </a:lnTo>
                  <a:lnTo>
                    <a:pt x="12" y="509"/>
                  </a:lnTo>
                  <a:lnTo>
                    <a:pt x="15" y="509"/>
                  </a:lnTo>
                  <a:lnTo>
                    <a:pt x="125" y="509"/>
                  </a:lnTo>
                  <a:lnTo>
                    <a:pt x="130" y="538"/>
                  </a:lnTo>
                  <a:lnTo>
                    <a:pt x="138" y="565"/>
                  </a:lnTo>
                  <a:lnTo>
                    <a:pt x="142" y="579"/>
                  </a:lnTo>
                  <a:lnTo>
                    <a:pt x="146" y="591"/>
                  </a:lnTo>
                  <a:lnTo>
                    <a:pt x="152" y="603"/>
                  </a:lnTo>
                  <a:lnTo>
                    <a:pt x="157" y="613"/>
                  </a:lnTo>
                  <a:lnTo>
                    <a:pt x="78" y="693"/>
                  </a:lnTo>
                  <a:lnTo>
                    <a:pt x="76" y="695"/>
                  </a:lnTo>
                  <a:lnTo>
                    <a:pt x="75" y="697"/>
                  </a:lnTo>
                  <a:lnTo>
                    <a:pt x="74" y="700"/>
                  </a:lnTo>
                  <a:lnTo>
                    <a:pt x="74" y="703"/>
                  </a:lnTo>
                  <a:lnTo>
                    <a:pt x="75" y="709"/>
                  </a:lnTo>
                  <a:lnTo>
                    <a:pt x="78" y="714"/>
                  </a:lnTo>
                  <a:lnTo>
                    <a:pt x="185" y="820"/>
                  </a:lnTo>
                  <a:lnTo>
                    <a:pt x="187" y="822"/>
                  </a:lnTo>
                  <a:lnTo>
                    <a:pt x="189" y="823"/>
                  </a:lnTo>
                  <a:lnTo>
                    <a:pt x="192" y="824"/>
                  </a:lnTo>
                  <a:lnTo>
                    <a:pt x="196" y="824"/>
                  </a:lnTo>
                  <a:lnTo>
                    <a:pt x="198" y="824"/>
                  </a:lnTo>
                  <a:lnTo>
                    <a:pt x="201" y="823"/>
                  </a:lnTo>
                  <a:lnTo>
                    <a:pt x="204" y="822"/>
                  </a:lnTo>
                  <a:lnTo>
                    <a:pt x="206" y="820"/>
                  </a:lnTo>
                  <a:lnTo>
                    <a:pt x="285" y="742"/>
                  </a:lnTo>
                  <a:lnTo>
                    <a:pt x="298" y="747"/>
                  </a:lnTo>
                  <a:lnTo>
                    <a:pt x="312" y="753"/>
                  </a:lnTo>
                  <a:lnTo>
                    <a:pt x="326" y="758"/>
                  </a:lnTo>
                  <a:lnTo>
                    <a:pt x="340" y="763"/>
                  </a:lnTo>
                  <a:lnTo>
                    <a:pt x="350" y="768"/>
                  </a:lnTo>
                  <a:lnTo>
                    <a:pt x="359" y="771"/>
                  </a:lnTo>
                  <a:lnTo>
                    <a:pt x="359" y="883"/>
                  </a:lnTo>
                  <a:lnTo>
                    <a:pt x="359" y="886"/>
                  </a:lnTo>
                  <a:lnTo>
                    <a:pt x="360" y="888"/>
                  </a:lnTo>
                  <a:lnTo>
                    <a:pt x="362" y="892"/>
                  </a:lnTo>
                  <a:lnTo>
                    <a:pt x="364" y="894"/>
                  </a:lnTo>
                  <a:lnTo>
                    <a:pt x="366" y="895"/>
                  </a:lnTo>
                  <a:lnTo>
                    <a:pt x="368" y="897"/>
                  </a:lnTo>
                  <a:lnTo>
                    <a:pt x="371" y="897"/>
                  </a:lnTo>
                  <a:lnTo>
                    <a:pt x="374" y="898"/>
                  </a:lnTo>
                  <a:lnTo>
                    <a:pt x="523" y="898"/>
                  </a:lnTo>
                  <a:lnTo>
                    <a:pt x="526" y="897"/>
                  </a:lnTo>
                  <a:lnTo>
                    <a:pt x="530" y="897"/>
                  </a:lnTo>
                  <a:lnTo>
                    <a:pt x="532" y="895"/>
                  </a:lnTo>
                  <a:lnTo>
                    <a:pt x="534" y="894"/>
                  </a:lnTo>
                  <a:lnTo>
                    <a:pt x="536" y="892"/>
                  </a:lnTo>
                  <a:lnTo>
                    <a:pt x="537" y="888"/>
                  </a:lnTo>
                  <a:lnTo>
                    <a:pt x="538" y="886"/>
                  </a:lnTo>
                  <a:lnTo>
                    <a:pt x="538" y="883"/>
                  </a:lnTo>
                  <a:lnTo>
                    <a:pt x="538" y="771"/>
                  </a:lnTo>
                  <a:lnTo>
                    <a:pt x="548" y="768"/>
                  </a:lnTo>
                  <a:lnTo>
                    <a:pt x="557" y="763"/>
                  </a:lnTo>
                  <a:lnTo>
                    <a:pt x="571" y="758"/>
                  </a:lnTo>
                  <a:lnTo>
                    <a:pt x="585" y="753"/>
                  </a:lnTo>
                  <a:lnTo>
                    <a:pt x="599" y="747"/>
                  </a:lnTo>
                  <a:lnTo>
                    <a:pt x="613" y="742"/>
                  </a:lnTo>
                  <a:lnTo>
                    <a:pt x="691" y="820"/>
                  </a:lnTo>
                  <a:lnTo>
                    <a:pt x="694" y="822"/>
                  </a:lnTo>
                  <a:lnTo>
                    <a:pt x="696" y="823"/>
                  </a:lnTo>
                  <a:lnTo>
                    <a:pt x="700" y="824"/>
                  </a:lnTo>
                  <a:lnTo>
                    <a:pt x="702" y="824"/>
                  </a:lnTo>
                  <a:lnTo>
                    <a:pt x="705" y="824"/>
                  </a:lnTo>
                  <a:lnTo>
                    <a:pt x="708" y="823"/>
                  </a:lnTo>
                  <a:lnTo>
                    <a:pt x="710" y="822"/>
                  </a:lnTo>
                  <a:lnTo>
                    <a:pt x="713" y="820"/>
                  </a:lnTo>
                  <a:lnTo>
                    <a:pt x="820" y="714"/>
                  </a:lnTo>
                  <a:lnTo>
                    <a:pt x="822" y="711"/>
                  </a:lnTo>
                  <a:lnTo>
                    <a:pt x="823" y="709"/>
                  </a:lnTo>
                  <a:lnTo>
                    <a:pt x="824" y="705"/>
                  </a:lnTo>
                  <a:lnTo>
                    <a:pt x="824" y="703"/>
                  </a:lnTo>
                  <a:lnTo>
                    <a:pt x="824" y="700"/>
                  </a:lnTo>
                  <a:lnTo>
                    <a:pt x="823" y="698"/>
                  </a:lnTo>
                  <a:lnTo>
                    <a:pt x="822" y="695"/>
                  </a:lnTo>
                  <a:lnTo>
                    <a:pt x="820" y="693"/>
                  </a:lnTo>
                  <a:lnTo>
                    <a:pt x="741" y="613"/>
                  </a:lnTo>
                  <a:lnTo>
                    <a:pt x="746" y="605"/>
                  </a:lnTo>
                  <a:lnTo>
                    <a:pt x="751" y="595"/>
                  </a:lnTo>
                  <a:lnTo>
                    <a:pt x="755" y="586"/>
                  </a:lnTo>
                  <a:lnTo>
                    <a:pt x="760" y="575"/>
                  </a:lnTo>
                  <a:lnTo>
                    <a:pt x="764" y="562"/>
                  </a:lnTo>
                  <a:lnTo>
                    <a:pt x="767" y="546"/>
                  </a:lnTo>
                  <a:lnTo>
                    <a:pt x="770" y="529"/>
                  </a:lnTo>
                  <a:lnTo>
                    <a:pt x="773" y="509"/>
                  </a:lnTo>
                  <a:lnTo>
                    <a:pt x="883" y="509"/>
                  </a:lnTo>
                  <a:lnTo>
                    <a:pt x="886" y="509"/>
                  </a:lnTo>
                  <a:lnTo>
                    <a:pt x="888" y="508"/>
                  </a:lnTo>
                  <a:lnTo>
                    <a:pt x="891" y="506"/>
                  </a:lnTo>
                  <a:lnTo>
                    <a:pt x="893" y="504"/>
                  </a:lnTo>
                  <a:lnTo>
                    <a:pt x="894" y="502"/>
                  </a:lnTo>
                  <a:lnTo>
                    <a:pt x="897" y="500"/>
                  </a:lnTo>
                  <a:lnTo>
                    <a:pt x="898" y="497"/>
                  </a:lnTo>
                  <a:lnTo>
                    <a:pt x="898" y="494"/>
                  </a:lnTo>
                  <a:lnTo>
                    <a:pt x="898" y="374"/>
                  </a:lnTo>
                  <a:lnTo>
                    <a:pt x="898" y="372"/>
                  </a:lnTo>
                  <a:lnTo>
                    <a:pt x="897" y="368"/>
                  </a:lnTo>
                  <a:lnTo>
                    <a:pt x="894" y="366"/>
                  </a:lnTo>
                  <a:lnTo>
                    <a:pt x="893" y="364"/>
                  </a:lnTo>
                  <a:lnTo>
                    <a:pt x="891" y="362"/>
                  </a:lnTo>
                  <a:lnTo>
                    <a:pt x="888" y="361"/>
                  </a:lnTo>
                  <a:lnTo>
                    <a:pt x="886" y="360"/>
                  </a:lnTo>
                  <a:lnTo>
                    <a:pt x="883" y="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Arc 29"/>
            <p:cNvSpPr/>
            <p:nvPr/>
          </p:nvSpPr>
          <p:spPr>
            <a:xfrm>
              <a:off x="4389119" y="2042159"/>
              <a:ext cx="3413762" cy="3413762"/>
            </a:xfrm>
            <a:prstGeom prst="arc">
              <a:avLst>
                <a:gd name="adj1" fmla="val 11547843"/>
                <a:gd name="adj2" fmla="val 0"/>
              </a:avLst>
            </a:prstGeom>
            <a:ln w="127000" cap="rnd">
              <a:solidFill>
                <a:srgbClr val="F490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7802881" y="3766055"/>
              <a:ext cx="1246959" cy="0"/>
            </a:xfrm>
            <a:prstGeom prst="line">
              <a:avLst/>
            </a:prstGeom>
            <a:ln w="127000" cap="rnd">
              <a:solidFill>
                <a:srgbClr val="F490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6"/>
            <p:cNvGrpSpPr/>
            <p:nvPr/>
          </p:nvGrpSpPr>
          <p:grpSpPr>
            <a:xfrm>
              <a:off x="9035595" y="2995239"/>
              <a:ext cx="1541633" cy="1541633"/>
              <a:chOff x="9049840" y="2978224"/>
              <a:chExt cx="1541633" cy="1541633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9049840" y="2978224"/>
                <a:ext cx="1541633" cy="15416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9542233" y="3469070"/>
                <a:ext cx="556846" cy="559941"/>
                <a:chOff x="9882188" y="3108325"/>
                <a:chExt cx="285750" cy="287338"/>
              </a:xfrm>
              <a:solidFill>
                <a:srgbClr val="F49052"/>
              </a:solidFill>
            </p:grpSpPr>
            <p:sp>
              <p:nvSpPr>
                <p:cNvPr id="22" name="Freeform 2284"/>
                <p:cNvSpPr>
                  <a:spLocks/>
                </p:cNvSpPr>
                <p:nvPr/>
              </p:nvSpPr>
              <p:spPr bwMode="auto">
                <a:xfrm>
                  <a:off x="9882188" y="3175000"/>
                  <a:ext cx="219075" cy="220663"/>
                </a:xfrm>
                <a:custGeom>
                  <a:avLst/>
                  <a:gdLst>
                    <a:gd name="T0" fmla="*/ 549 w 691"/>
                    <a:gd name="T1" fmla="*/ 251 h 693"/>
                    <a:gd name="T2" fmla="*/ 568 w 691"/>
                    <a:gd name="T3" fmla="*/ 313 h 693"/>
                    <a:gd name="T4" fmla="*/ 566 w 691"/>
                    <a:gd name="T5" fmla="*/ 392 h 693"/>
                    <a:gd name="T6" fmla="*/ 532 w 691"/>
                    <a:gd name="T7" fmla="*/ 473 h 693"/>
                    <a:gd name="T8" fmla="*/ 471 w 691"/>
                    <a:gd name="T9" fmla="*/ 534 h 693"/>
                    <a:gd name="T10" fmla="*/ 391 w 691"/>
                    <a:gd name="T11" fmla="*/ 567 h 693"/>
                    <a:gd name="T12" fmla="*/ 300 w 691"/>
                    <a:gd name="T13" fmla="*/ 567 h 693"/>
                    <a:gd name="T14" fmla="*/ 220 w 691"/>
                    <a:gd name="T15" fmla="*/ 534 h 693"/>
                    <a:gd name="T16" fmla="*/ 159 w 691"/>
                    <a:gd name="T17" fmla="*/ 473 h 693"/>
                    <a:gd name="T18" fmla="*/ 124 w 691"/>
                    <a:gd name="T19" fmla="*/ 392 h 693"/>
                    <a:gd name="T20" fmla="*/ 124 w 691"/>
                    <a:gd name="T21" fmla="*/ 301 h 693"/>
                    <a:gd name="T22" fmla="*/ 159 w 691"/>
                    <a:gd name="T23" fmla="*/ 220 h 693"/>
                    <a:gd name="T24" fmla="*/ 220 w 691"/>
                    <a:gd name="T25" fmla="*/ 159 h 693"/>
                    <a:gd name="T26" fmla="*/ 300 w 691"/>
                    <a:gd name="T27" fmla="*/ 125 h 693"/>
                    <a:gd name="T28" fmla="*/ 378 w 691"/>
                    <a:gd name="T29" fmla="*/ 124 h 693"/>
                    <a:gd name="T30" fmla="*/ 442 w 691"/>
                    <a:gd name="T31" fmla="*/ 142 h 693"/>
                    <a:gd name="T32" fmla="*/ 533 w 691"/>
                    <a:gd name="T33" fmla="*/ 56 h 693"/>
                    <a:gd name="T34" fmla="*/ 431 w 691"/>
                    <a:gd name="T35" fmla="*/ 11 h 693"/>
                    <a:gd name="T36" fmla="*/ 360 w 691"/>
                    <a:gd name="T37" fmla="*/ 0 h 693"/>
                    <a:gd name="T38" fmla="*/ 293 w 691"/>
                    <a:gd name="T39" fmla="*/ 4 h 693"/>
                    <a:gd name="T40" fmla="*/ 227 w 691"/>
                    <a:gd name="T41" fmla="*/ 21 h 693"/>
                    <a:gd name="T42" fmla="*/ 166 w 691"/>
                    <a:gd name="T43" fmla="*/ 50 h 693"/>
                    <a:gd name="T44" fmla="*/ 112 w 691"/>
                    <a:gd name="T45" fmla="*/ 91 h 693"/>
                    <a:gd name="T46" fmla="*/ 68 w 691"/>
                    <a:gd name="T47" fmla="*/ 139 h 693"/>
                    <a:gd name="T48" fmla="*/ 34 w 691"/>
                    <a:gd name="T49" fmla="*/ 197 h 693"/>
                    <a:gd name="T50" fmla="*/ 9 w 691"/>
                    <a:gd name="T51" fmla="*/ 260 h 693"/>
                    <a:gd name="T52" fmla="*/ 0 w 691"/>
                    <a:gd name="T53" fmla="*/ 329 h 693"/>
                    <a:gd name="T54" fmla="*/ 2 w 691"/>
                    <a:gd name="T55" fmla="*/ 396 h 693"/>
                    <a:gd name="T56" fmla="*/ 18 w 691"/>
                    <a:gd name="T57" fmla="*/ 459 h 693"/>
                    <a:gd name="T58" fmla="*/ 44 w 691"/>
                    <a:gd name="T59" fmla="*/ 517 h 693"/>
                    <a:gd name="T60" fmla="*/ 80 w 691"/>
                    <a:gd name="T61" fmla="*/ 568 h 693"/>
                    <a:gd name="T62" fmla="*/ 0 w 691"/>
                    <a:gd name="T63" fmla="*/ 677 h 693"/>
                    <a:gd name="T64" fmla="*/ 14 w 691"/>
                    <a:gd name="T65" fmla="*/ 693 h 693"/>
                    <a:gd name="T66" fmla="*/ 123 w 691"/>
                    <a:gd name="T67" fmla="*/ 611 h 693"/>
                    <a:gd name="T68" fmla="*/ 174 w 691"/>
                    <a:gd name="T69" fmla="*/ 647 h 693"/>
                    <a:gd name="T70" fmla="*/ 233 w 691"/>
                    <a:gd name="T71" fmla="*/ 673 h 693"/>
                    <a:gd name="T72" fmla="*/ 295 w 691"/>
                    <a:gd name="T73" fmla="*/ 689 h 693"/>
                    <a:gd name="T74" fmla="*/ 362 w 691"/>
                    <a:gd name="T75" fmla="*/ 691 h 693"/>
                    <a:gd name="T76" fmla="*/ 427 w 691"/>
                    <a:gd name="T77" fmla="*/ 683 h 693"/>
                    <a:gd name="T78" fmla="*/ 487 w 691"/>
                    <a:gd name="T79" fmla="*/ 662 h 693"/>
                    <a:gd name="T80" fmla="*/ 542 w 691"/>
                    <a:gd name="T81" fmla="*/ 630 h 693"/>
                    <a:gd name="T82" fmla="*/ 665 w 691"/>
                    <a:gd name="T83" fmla="*/ 688 h 693"/>
                    <a:gd name="T84" fmla="*/ 686 w 691"/>
                    <a:gd name="T85" fmla="*/ 688 h 693"/>
                    <a:gd name="T86" fmla="*/ 686 w 691"/>
                    <a:gd name="T87" fmla="*/ 667 h 693"/>
                    <a:gd name="T88" fmla="*/ 630 w 691"/>
                    <a:gd name="T89" fmla="*/ 544 h 693"/>
                    <a:gd name="T90" fmla="*/ 661 w 691"/>
                    <a:gd name="T91" fmla="*/ 489 h 693"/>
                    <a:gd name="T92" fmla="*/ 681 w 691"/>
                    <a:gd name="T93" fmla="*/ 428 h 693"/>
                    <a:gd name="T94" fmla="*/ 691 w 691"/>
                    <a:gd name="T95" fmla="*/ 363 h 693"/>
                    <a:gd name="T96" fmla="*/ 689 w 691"/>
                    <a:gd name="T97" fmla="*/ 303 h 693"/>
                    <a:gd name="T98" fmla="*/ 662 w 691"/>
                    <a:gd name="T99" fmla="*/ 207 h 693"/>
                    <a:gd name="T100" fmla="*/ 619 w 691"/>
                    <a:gd name="T101" fmla="*/ 136 h 6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91" h="693">
                      <a:moveTo>
                        <a:pt x="619" y="136"/>
                      </a:moveTo>
                      <a:lnTo>
                        <a:pt x="533" y="222"/>
                      </a:lnTo>
                      <a:lnTo>
                        <a:pt x="542" y="236"/>
                      </a:lnTo>
                      <a:lnTo>
                        <a:pt x="549" y="251"/>
                      </a:lnTo>
                      <a:lnTo>
                        <a:pt x="555" y="265"/>
                      </a:lnTo>
                      <a:lnTo>
                        <a:pt x="560" y="280"/>
                      </a:lnTo>
                      <a:lnTo>
                        <a:pt x="565" y="296"/>
                      </a:lnTo>
                      <a:lnTo>
                        <a:pt x="568" y="313"/>
                      </a:lnTo>
                      <a:lnTo>
                        <a:pt x="570" y="329"/>
                      </a:lnTo>
                      <a:lnTo>
                        <a:pt x="571" y="346"/>
                      </a:lnTo>
                      <a:lnTo>
                        <a:pt x="570" y="369"/>
                      </a:lnTo>
                      <a:lnTo>
                        <a:pt x="566" y="392"/>
                      </a:lnTo>
                      <a:lnTo>
                        <a:pt x="560" y="413"/>
                      </a:lnTo>
                      <a:lnTo>
                        <a:pt x="553" y="434"/>
                      </a:lnTo>
                      <a:lnTo>
                        <a:pt x="543" y="453"/>
                      </a:lnTo>
                      <a:lnTo>
                        <a:pt x="532" y="473"/>
                      </a:lnTo>
                      <a:lnTo>
                        <a:pt x="519" y="490"/>
                      </a:lnTo>
                      <a:lnTo>
                        <a:pt x="504" y="506"/>
                      </a:lnTo>
                      <a:lnTo>
                        <a:pt x="488" y="520"/>
                      </a:lnTo>
                      <a:lnTo>
                        <a:pt x="471" y="534"/>
                      </a:lnTo>
                      <a:lnTo>
                        <a:pt x="453" y="545"/>
                      </a:lnTo>
                      <a:lnTo>
                        <a:pt x="433" y="555"/>
                      </a:lnTo>
                      <a:lnTo>
                        <a:pt x="413" y="562"/>
                      </a:lnTo>
                      <a:lnTo>
                        <a:pt x="391" y="567"/>
                      </a:lnTo>
                      <a:lnTo>
                        <a:pt x="369" y="571"/>
                      </a:lnTo>
                      <a:lnTo>
                        <a:pt x="345" y="572"/>
                      </a:lnTo>
                      <a:lnTo>
                        <a:pt x="322" y="571"/>
                      </a:lnTo>
                      <a:lnTo>
                        <a:pt x="300" y="567"/>
                      </a:lnTo>
                      <a:lnTo>
                        <a:pt x="278" y="562"/>
                      </a:lnTo>
                      <a:lnTo>
                        <a:pt x="257" y="555"/>
                      </a:lnTo>
                      <a:lnTo>
                        <a:pt x="238" y="545"/>
                      </a:lnTo>
                      <a:lnTo>
                        <a:pt x="220" y="534"/>
                      </a:lnTo>
                      <a:lnTo>
                        <a:pt x="201" y="520"/>
                      </a:lnTo>
                      <a:lnTo>
                        <a:pt x="185" y="506"/>
                      </a:lnTo>
                      <a:lnTo>
                        <a:pt x="171" y="490"/>
                      </a:lnTo>
                      <a:lnTo>
                        <a:pt x="159" y="473"/>
                      </a:lnTo>
                      <a:lnTo>
                        <a:pt x="146" y="453"/>
                      </a:lnTo>
                      <a:lnTo>
                        <a:pt x="138" y="434"/>
                      </a:lnTo>
                      <a:lnTo>
                        <a:pt x="129" y="413"/>
                      </a:lnTo>
                      <a:lnTo>
                        <a:pt x="124" y="392"/>
                      </a:lnTo>
                      <a:lnTo>
                        <a:pt x="121" y="369"/>
                      </a:lnTo>
                      <a:lnTo>
                        <a:pt x="119" y="346"/>
                      </a:lnTo>
                      <a:lnTo>
                        <a:pt x="121" y="324"/>
                      </a:lnTo>
                      <a:lnTo>
                        <a:pt x="124" y="301"/>
                      </a:lnTo>
                      <a:lnTo>
                        <a:pt x="129" y="280"/>
                      </a:lnTo>
                      <a:lnTo>
                        <a:pt x="138" y="259"/>
                      </a:lnTo>
                      <a:lnTo>
                        <a:pt x="146" y="238"/>
                      </a:lnTo>
                      <a:lnTo>
                        <a:pt x="159" y="220"/>
                      </a:lnTo>
                      <a:lnTo>
                        <a:pt x="171" y="203"/>
                      </a:lnTo>
                      <a:lnTo>
                        <a:pt x="185" y="187"/>
                      </a:lnTo>
                      <a:lnTo>
                        <a:pt x="201" y="172"/>
                      </a:lnTo>
                      <a:lnTo>
                        <a:pt x="220" y="159"/>
                      </a:lnTo>
                      <a:lnTo>
                        <a:pt x="238" y="148"/>
                      </a:lnTo>
                      <a:lnTo>
                        <a:pt x="257" y="138"/>
                      </a:lnTo>
                      <a:lnTo>
                        <a:pt x="278" y="131"/>
                      </a:lnTo>
                      <a:lnTo>
                        <a:pt x="300" y="125"/>
                      </a:lnTo>
                      <a:lnTo>
                        <a:pt x="322" y="122"/>
                      </a:lnTo>
                      <a:lnTo>
                        <a:pt x="345" y="121"/>
                      </a:lnTo>
                      <a:lnTo>
                        <a:pt x="362" y="121"/>
                      </a:lnTo>
                      <a:lnTo>
                        <a:pt x="378" y="124"/>
                      </a:lnTo>
                      <a:lnTo>
                        <a:pt x="395" y="126"/>
                      </a:lnTo>
                      <a:lnTo>
                        <a:pt x="411" y="131"/>
                      </a:lnTo>
                      <a:lnTo>
                        <a:pt x="426" y="136"/>
                      </a:lnTo>
                      <a:lnTo>
                        <a:pt x="442" y="142"/>
                      </a:lnTo>
                      <a:lnTo>
                        <a:pt x="455" y="149"/>
                      </a:lnTo>
                      <a:lnTo>
                        <a:pt x="470" y="158"/>
                      </a:lnTo>
                      <a:lnTo>
                        <a:pt x="555" y="72"/>
                      </a:lnTo>
                      <a:lnTo>
                        <a:pt x="533" y="56"/>
                      </a:lnTo>
                      <a:lnTo>
                        <a:pt x="509" y="42"/>
                      </a:lnTo>
                      <a:lnTo>
                        <a:pt x="485" y="30"/>
                      </a:lnTo>
                      <a:lnTo>
                        <a:pt x="458" y="20"/>
                      </a:lnTo>
                      <a:lnTo>
                        <a:pt x="431" y="11"/>
                      </a:lnTo>
                      <a:lnTo>
                        <a:pt x="403" y="5"/>
                      </a:lnTo>
                      <a:lnTo>
                        <a:pt x="389" y="3"/>
                      </a:lnTo>
                      <a:lnTo>
                        <a:pt x="375" y="1"/>
                      </a:lnTo>
                      <a:lnTo>
                        <a:pt x="360" y="0"/>
                      </a:lnTo>
                      <a:lnTo>
                        <a:pt x="345" y="0"/>
                      </a:lnTo>
                      <a:lnTo>
                        <a:pt x="327" y="1"/>
                      </a:lnTo>
                      <a:lnTo>
                        <a:pt x="310" y="3"/>
                      </a:lnTo>
                      <a:lnTo>
                        <a:pt x="293" y="4"/>
                      </a:lnTo>
                      <a:lnTo>
                        <a:pt x="276" y="8"/>
                      </a:lnTo>
                      <a:lnTo>
                        <a:pt x="259" y="11"/>
                      </a:lnTo>
                      <a:lnTo>
                        <a:pt x="243" y="16"/>
                      </a:lnTo>
                      <a:lnTo>
                        <a:pt x="227" y="21"/>
                      </a:lnTo>
                      <a:lnTo>
                        <a:pt x="211" y="27"/>
                      </a:lnTo>
                      <a:lnTo>
                        <a:pt x="195" y="34"/>
                      </a:lnTo>
                      <a:lnTo>
                        <a:pt x="180" y="42"/>
                      </a:lnTo>
                      <a:lnTo>
                        <a:pt x="166" y="50"/>
                      </a:lnTo>
                      <a:lnTo>
                        <a:pt x="152" y="60"/>
                      </a:lnTo>
                      <a:lnTo>
                        <a:pt x="138" y="69"/>
                      </a:lnTo>
                      <a:lnTo>
                        <a:pt x="126" y="80"/>
                      </a:lnTo>
                      <a:lnTo>
                        <a:pt x="112" y="91"/>
                      </a:lnTo>
                      <a:lnTo>
                        <a:pt x="101" y="102"/>
                      </a:lnTo>
                      <a:lnTo>
                        <a:pt x="89" y="114"/>
                      </a:lnTo>
                      <a:lnTo>
                        <a:pt x="78" y="126"/>
                      </a:lnTo>
                      <a:lnTo>
                        <a:pt x="68" y="139"/>
                      </a:lnTo>
                      <a:lnTo>
                        <a:pt x="58" y="153"/>
                      </a:lnTo>
                      <a:lnTo>
                        <a:pt x="50" y="168"/>
                      </a:lnTo>
                      <a:lnTo>
                        <a:pt x="41" y="182"/>
                      </a:lnTo>
                      <a:lnTo>
                        <a:pt x="34" y="197"/>
                      </a:lnTo>
                      <a:lnTo>
                        <a:pt x="27" y="212"/>
                      </a:lnTo>
                      <a:lnTo>
                        <a:pt x="20" y="227"/>
                      </a:lnTo>
                      <a:lnTo>
                        <a:pt x="14" y="243"/>
                      </a:lnTo>
                      <a:lnTo>
                        <a:pt x="9" y="260"/>
                      </a:lnTo>
                      <a:lnTo>
                        <a:pt x="6" y="276"/>
                      </a:lnTo>
                      <a:lnTo>
                        <a:pt x="3" y="293"/>
                      </a:lnTo>
                      <a:lnTo>
                        <a:pt x="1" y="310"/>
                      </a:lnTo>
                      <a:lnTo>
                        <a:pt x="0" y="329"/>
                      </a:lnTo>
                      <a:lnTo>
                        <a:pt x="0" y="346"/>
                      </a:lnTo>
                      <a:lnTo>
                        <a:pt x="0" y="363"/>
                      </a:lnTo>
                      <a:lnTo>
                        <a:pt x="1" y="380"/>
                      </a:lnTo>
                      <a:lnTo>
                        <a:pt x="2" y="396"/>
                      </a:lnTo>
                      <a:lnTo>
                        <a:pt x="6" y="412"/>
                      </a:lnTo>
                      <a:lnTo>
                        <a:pt x="9" y="428"/>
                      </a:lnTo>
                      <a:lnTo>
                        <a:pt x="13" y="444"/>
                      </a:lnTo>
                      <a:lnTo>
                        <a:pt x="18" y="459"/>
                      </a:lnTo>
                      <a:lnTo>
                        <a:pt x="23" y="474"/>
                      </a:lnTo>
                      <a:lnTo>
                        <a:pt x="30" y="489"/>
                      </a:lnTo>
                      <a:lnTo>
                        <a:pt x="36" y="502"/>
                      </a:lnTo>
                      <a:lnTo>
                        <a:pt x="44" y="517"/>
                      </a:lnTo>
                      <a:lnTo>
                        <a:pt x="52" y="530"/>
                      </a:lnTo>
                      <a:lnTo>
                        <a:pt x="61" y="544"/>
                      </a:lnTo>
                      <a:lnTo>
                        <a:pt x="71" y="556"/>
                      </a:lnTo>
                      <a:lnTo>
                        <a:pt x="80" y="568"/>
                      </a:lnTo>
                      <a:lnTo>
                        <a:pt x="90" y="580"/>
                      </a:lnTo>
                      <a:lnTo>
                        <a:pt x="3" y="667"/>
                      </a:lnTo>
                      <a:lnTo>
                        <a:pt x="0" y="672"/>
                      </a:lnTo>
                      <a:lnTo>
                        <a:pt x="0" y="677"/>
                      </a:lnTo>
                      <a:lnTo>
                        <a:pt x="0" y="683"/>
                      </a:lnTo>
                      <a:lnTo>
                        <a:pt x="3" y="688"/>
                      </a:lnTo>
                      <a:lnTo>
                        <a:pt x="8" y="691"/>
                      </a:lnTo>
                      <a:lnTo>
                        <a:pt x="14" y="693"/>
                      </a:lnTo>
                      <a:lnTo>
                        <a:pt x="20" y="691"/>
                      </a:lnTo>
                      <a:lnTo>
                        <a:pt x="25" y="688"/>
                      </a:lnTo>
                      <a:lnTo>
                        <a:pt x="112" y="601"/>
                      </a:lnTo>
                      <a:lnTo>
                        <a:pt x="123" y="611"/>
                      </a:lnTo>
                      <a:lnTo>
                        <a:pt x="135" y="622"/>
                      </a:lnTo>
                      <a:lnTo>
                        <a:pt x="149" y="630"/>
                      </a:lnTo>
                      <a:lnTo>
                        <a:pt x="161" y="639"/>
                      </a:lnTo>
                      <a:lnTo>
                        <a:pt x="174" y="647"/>
                      </a:lnTo>
                      <a:lnTo>
                        <a:pt x="189" y="655"/>
                      </a:lnTo>
                      <a:lnTo>
                        <a:pt x="202" y="662"/>
                      </a:lnTo>
                      <a:lnTo>
                        <a:pt x="217" y="668"/>
                      </a:lnTo>
                      <a:lnTo>
                        <a:pt x="233" y="673"/>
                      </a:lnTo>
                      <a:lnTo>
                        <a:pt x="248" y="678"/>
                      </a:lnTo>
                      <a:lnTo>
                        <a:pt x="264" y="683"/>
                      </a:lnTo>
                      <a:lnTo>
                        <a:pt x="279" y="687"/>
                      </a:lnTo>
                      <a:lnTo>
                        <a:pt x="295" y="689"/>
                      </a:lnTo>
                      <a:lnTo>
                        <a:pt x="311" y="690"/>
                      </a:lnTo>
                      <a:lnTo>
                        <a:pt x="328" y="691"/>
                      </a:lnTo>
                      <a:lnTo>
                        <a:pt x="345" y="693"/>
                      </a:lnTo>
                      <a:lnTo>
                        <a:pt x="362" y="691"/>
                      </a:lnTo>
                      <a:lnTo>
                        <a:pt x="378" y="690"/>
                      </a:lnTo>
                      <a:lnTo>
                        <a:pt x="394" y="689"/>
                      </a:lnTo>
                      <a:lnTo>
                        <a:pt x="411" y="687"/>
                      </a:lnTo>
                      <a:lnTo>
                        <a:pt x="427" y="683"/>
                      </a:lnTo>
                      <a:lnTo>
                        <a:pt x="442" y="678"/>
                      </a:lnTo>
                      <a:lnTo>
                        <a:pt x="458" y="673"/>
                      </a:lnTo>
                      <a:lnTo>
                        <a:pt x="472" y="668"/>
                      </a:lnTo>
                      <a:lnTo>
                        <a:pt x="487" y="662"/>
                      </a:lnTo>
                      <a:lnTo>
                        <a:pt x="502" y="655"/>
                      </a:lnTo>
                      <a:lnTo>
                        <a:pt x="515" y="647"/>
                      </a:lnTo>
                      <a:lnTo>
                        <a:pt x="529" y="639"/>
                      </a:lnTo>
                      <a:lnTo>
                        <a:pt x="542" y="630"/>
                      </a:lnTo>
                      <a:lnTo>
                        <a:pt x="554" y="622"/>
                      </a:lnTo>
                      <a:lnTo>
                        <a:pt x="566" y="612"/>
                      </a:lnTo>
                      <a:lnTo>
                        <a:pt x="579" y="601"/>
                      </a:lnTo>
                      <a:lnTo>
                        <a:pt x="665" y="688"/>
                      </a:lnTo>
                      <a:lnTo>
                        <a:pt x="670" y="691"/>
                      </a:lnTo>
                      <a:lnTo>
                        <a:pt x="676" y="693"/>
                      </a:lnTo>
                      <a:lnTo>
                        <a:pt x="681" y="691"/>
                      </a:lnTo>
                      <a:lnTo>
                        <a:pt x="686" y="688"/>
                      </a:lnTo>
                      <a:lnTo>
                        <a:pt x="690" y="683"/>
                      </a:lnTo>
                      <a:lnTo>
                        <a:pt x="691" y="677"/>
                      </a:lnTo>
                      <a:lnTo>
                        <a:pt x="690" y="672"/>
                      </a:lnTo>
                      <a:lnTo>
                        <a:pt x="686" y="667"/>
                      </a:lnTo>
                      <a:lnTo>
                        <a:pt x="601" y="580"/>
                      </a:lnTo>
                      <a:lnTo>
                        <a:pt x="610" y="568"/>
                      </a:lnTo>
                      <a:lnTo>
                        <a:pt x="620" y="556"/>
                      </a:lnTo>
                      <a:lnTo>
                        <a:pt x="630" y="544"/>
                      </a:lnTo>
                      <a:lnTo>
                        <a:pt x="639" y="530"/>
                      </a:lnTo>
                      <a:lnTo>
                        <a:pt x="646" y="517"/>
                      </a:lnTo>
                      <a:lnTo>
                        <a:pt x="653" y="502"/>
                      </a:lnTo>
                      <a:lnTo>
                        <a:pt x="661" y="489"/>
                      </a:lnTo>
                      <a:lnTo>
                        <a:pt x="667" y="474"/>
                      </a:lnTo>
                      <a:lnTo>
                        <a:pt x="673" y="459"/>
                      </a:lnTo>
                      <a:lnTo>
                        <a:pt x="678" y="444"/>
                      </a:lnTo>
                      <a:lnTo>
                        <a:pt x="681" y="428"/>
                      </a:lnTo>
                      <a:lnTo>
                        <a:pt x="685" y="412"/>
                      </a:lnTo>
                      <a:lnTo>
                        <a:pt x="687" y="396"/>
                      </a:lnTo>
                      <a:lnTo>
                        <a:pt x="690" y="380"/>
                      </a:lnTo>
                      <a:lnTo>
                        <a:pt x="691" y="363"/>
                      </a:lnTo>
                      <a:lnTo>
                        <a:pt x="691" y="346"/>
                      </a:lnTo>
                      <a:lnTo>
                        <a:pt x="691" y="331"/>
                      </a:lnTo>
                      <a:lnTo>
                        <a:pt x="690" y="317"/>
                      </a:lnTo>
                      <a:lnTo>
                        <a:pt x="689" y="303"/>
                      </a:lnTo>
                      <a:lnTo>
                        <a:pt x="686" y="288"/>
                      </a:lnTo>
                      <a:lnTo>
                        <a:pt x="680" y="260"/>
                      </a:lnTo>
                      <a:lnTo>
                        <a:pt x="672" y="233"/>
                      </a:lnTo>
                      <a:lnTo>
                        <a:pt x="662" y="207"/>
                      </a:lnTo>
                      <a:lnTo>
                        <a:pt x="650" y="182"/>
                      </a:lnTo>
                      <a:lnTo>
                        <a:pt x="635" y="158"/>
                      </a:lnTo>
                      <a:lnTo>
                        <a:pt x="619" y="136"/>
                      </a:lnTo>
                      <a:lnTo>
                        <a:pt x="619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2285"/>
                <p:cNvSpPr>
                  <a:spLocks/>
                </p:cNvSpPr>
                <p:nvPr/>
              </p:nvSpPr>
              <p:spPr bwMode="auto">
                <a:xfrm>
                  <a:off x="9929813" y="3222625"/>
                  <a:ext cx="123825" cy="125413"/>
                </a:xfrm>
                <a:custGeom>
                  <a:avLst/>
                  <a:gdLst>
                    <a:gd name="T0" fmla="*/ 286 w 391"/>
                    <a:gd name="T1" fmla="*/ 24 h 392"/>
                    <a:gd name="T2" fmla="*/ 263 w 391"/>
                    <a:gd name="T3" fmla="*/ 13 h 392"/>
                    <a:gd name="T4" fmla="*/ 236 w 391"/>
                    <a:gd name="T5" fmla="*/ 5 h 392"/>
                    <a:gd name="T6" fmla="*/ 209 w 391"/>
                    <a:gd name="T7" fmla="*/ 2 h 392"/>
                    <a:gd name="T8" fmla="*/ 175 w 391"/>
                    <a:gd name="T9" fmla="*/ 2 h 392"/>
                    <a:gd name="T10" fmla="*/ 137 w 391"/>
                    <a:gd name="T11" fmla="*/ 10 h 392"/>
                    <a:gd name="T12" fmla="*/ 103 w 391"/>
                    <a:gd name="T13" fmla="*/ 25 h 392"/>
                    <a:gd name="T14" fmla="*/ 71 w 391"/>
                    <a:gd name="T15" fmla="*/ 46 h 392"/>
                    <a:gd name="T16" fmla="*/ 44 w 391"/>
                    <a:gd name="T17" fmla="*/ 72 h 392"/>
                    <a:gd name="T18" fmla="*/ 23 w 391"/>
                    <a:gd name="T19" fmla="*/ 103 h 392"/>
                    <a:gd name="T20" fmla="*/ 9 w 391"/>
                    <a:gd name="T21" fmla="*/ 138 h 392"/>
                    <a:gd name="T22" fmla="*/ 1 w 391"/>
                    <a:gd name="T23" fmla="*/ 176 h 392"/>
                    <a:gd name="T24" fmla="*/ 1 w 391"/>
                    <a:gd name="T25" fmla="*/ 217 h 392"/>
                    <a:gd name="T26" fmla="*/ 9 w 391"/>
                    <a:gd name="T27" fmla="*/ 254 h 392"/>
                    <a:gd name="T28" fmla="*/ 23 w 391"/>
                    <a:gd name="T29" fmla="*/ 290 h 392"/>
                    <a:gd name="T30" fmla="*/ 44 w 391"/>
                    <a:gd name="T31" fmla="*/ 320 h 392"/>
                    <a:gd name="T32" fmla="*/ 71 w 391"/>
                    <a:gd name="T33" fmla="*/ 347 h 392"/>
                    <a:gd name="T34" fmla="*/ 103 w 391"/>
                    <a:gd name="T35" fmla="*/ 368 h 392"/>
                    <a:gd name="T36" fmla="*/ 137 w 391"/>
                    <a:gd name="T37" fmla="*/ 383 h 392"/>
                    <a:gd name="T38" fmla="*/ 175 w 391"/>
                    <a:gd name="T39" fmla="*/ 391 h 392"/>
                    <a:gd name="T40" fmla="*/ 215 w 391"/>
                    <a:gd name="T41" fmla="*/ 391 h 392"/>
                    <a:gd name="T42" fmla="*/ 253 w 391"/>
                    <a:gd name="T43" fmla="*/ 383 h 392"/>
                    <a:gd name="T44" fmla="*/ 288 w 391"/>
                    <a:gd name="T45" fmla="*/ 368 h 392"/>
                    <a:gd name="T46" fmla="*/ 320 w 391"/>
                    <a:gd name="T47" fmla="*/ 347 h 392"/>
                    <a:gd name="T48" fmla="*/ 346 w 391"/>
                    <a:gd name="T49" fmla="*/ 320 h 392"/>
                    <a:gd name="T50" fmla="*/ 368 w 391"/>
                    <a:gd name="T51" fmla="*/ 290 h 392"/>
                    <a:gd name="T52" fmla="*/ 382 w 391"/>
                    <a:gd name="T53" fmla="*/ 254 h 392"/>
                    <a:gd name="T54" fmla="*/ 390 w 391"/>
                    <a:gd name="T55" fmla="*/ 217 h 392"/>
                    <a:gd name="T56" fmla="*/ 390 w 391"/>
                    <a:gd name="T57" fmla="*/ 182 h 392"/>
                    <a:gd name="T58" fmla="*/ 386 w 391"/>
                    <a:gd name="T59" fmla="*/ 156 h 392"/>
                    <a:gd name="T60" fmla="*/ 379 w 391"/>
                    <a:gd name="T61" fmla="*/ 130 h 392"/>
                    <a:gd name="T62" fmla="*/ 368 w 391"/>
                    <a:gd name="T63" fmla="*/ 105 h 392"/>
                    <a:gd name="T64" fmla="*/ 294 w 391"/>
                    <a:gd name="T65" fmla="*/ 160 h 392"/>
                    <a:gd name="T66" fmla="*/ 299 w 391"/>
                    <a:gd name="T67" fmla="*/ 179 h 392"/>
                    <a:gd name="T68" fmla="*/ 300 w 391"/>
                    <a:gd name="T69" fmla="*/ 196 h 392"/>
                    <a:gd name="T70" fmla="*/ 298 w 391"/>
                    <a:gd name="T71" fmla="*/ 218 h 392"/>
                    <a:gd name="T72" fmla="*/ 292 w 391"/>
                    <a:gd name="T73" fmla="*/ 237 h 392"/>
                    <a:gd name="T74" fmla="*/ 282 w 391"/>
                    <a:gd name="T75" fmla="*/ 256 h 392"/>
                    <a:gd name="T76" fmla="*/ 270 w 391"/>
                    <a:gd name="T77" fmla="*/ 270 h 392"/>
                    <a:gd name="T78" fmla="*/ 254 w 391"/>
                    <a:gd name="T79" fmla="*/ 284 h 392"/>
                    <a:gd name="T80" fmla="*/ 236 w 391"/>
                    <a:gd name="T81" fmla="*/ 294 h 392"/>
                    <a:gd name="T82" fmla="*/ 216 w 391"/>
                    <a:gd name="T83" fmla="*/ 300 h 392"/>
                    <a:gd name="T84" fmla="*/ 195 w 391"/>
                    <a:gd name="T85" fmla="*/ 302 h 392"/>
                    <a:gd name="T86" fmla="*/ 173 w 391"/>
                    <a:gd name="T87" fmla="*/ 300 h 392"/>
                    <a:gd name="T88" fmla="*/ 154 w 391"/>
                    <a:gd name="T89" fmla="*/ 294 h 392"/>
                    <a:gd name="T90" fmla="*/ 137 w 391"/>
                    <a:gd name="T91" fmla="*/ 284 h 392"/>
                    <a:gd name="T92" fmla="*/ 121 w 391"/>
                    <a:gd name="T93" fmla="*/ 270 h 392"/>
                    <a:gd name="T94" fmla="*/ 107 w 391"/>
                    <a:gd name="T95" fmla="*/ 256 h 392"/>
                    <a:gd name="T96" fmla="*/ 98 w 391"/>
                    <a:gd name="T97" fmla="*/ 237 h 392"/>
                    <a:gd name="T98" fmla="*/ 92 w 391"/>
                    <a:gd name="T99" fmla="*/ 218 h 392"/>
                    <a:gd name="T100" fmla="*/ 90 w 391"/>
                    <a:gd name="T101" fmla="*/ 196 h 392"/>
                    <a:gd name="T102" fmla="*/ 92 w 391"/>
                    <a:gd name="T103" fmla="*/ 175 h 392"/>
                    <a:gd name="T104" fmla="*/ 98 w 391"/>
                    <a:gd name="T105" fmla="*/ 156 h 392"/>
                    <a:gd name="T106" fmla="*/ 107 w 391"/>
                    <a:gd name="T107" fmla="*/ 137 h 392"/>
                    <a:gd name="T108" fmla="*/ 121 w 391"/>
                    <a:gd name="T109" fmla="*/ 121 h 392"/>
                    <a:gd name="T110" fmla="*/ 137 w 391"/>
                    <a:gd name="T111" fmla="*/ 109 h 392"/>
                    <a:gd name="T112" fmla="*/ 154 w 391"/>
                    <a:gd name="T113" fmla="*/ 99 h 392"/>
                    <a:gd name="T114" fmla="*/ 173 w 391"/>
                    <a:gd name="T115" fmla="*/ 93 h 392"/>
                    <a:gd name="T116" fmla="*/ 195 w 391"/>
                    <a:gd name="T117" fmla="*/ 91 h 392"/>
                    <a:gd name="T118" fmla="*/ 214 w 391"/>
                    <a:gd name="T119" fmla="*/ 93 h 392"/>
                    <a:gd name="T120" fmla="*/ 231 w 391"/>
                    <a:gd name="T121" fmla="*/ 97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91" h="392">
                      <a:moveTo>
                        <a:pt x="298" y="30"/>
                      </a:moveTo>
                      <a:lnTo>
                        <a:pt x="286" y="24"/>
                      </a:lnTo>
                      <a:lnTo>
                        <a:pt x="275" y="18"/>
                      </a:lnTo>
                      <a:lnTo>
                        <a:pt x="263" y="13"/>
                      </a:lnTo>
                      <a:lnTo>
                        <a:pt x="249" y="9"/>
                      </a:lnTo>
                      <a:lnTo>
                        <a:pt x="236" y="5"/>
                      </a:lnTo>
                      <a:lnTo>
                        <a:pt x="222" y="3"/>
                      </a:lnTo>
                      <a:lnTo>
                        <a:pt x="209" y="2"/>
                      </a:lnTo>
                      <a:lnTo>
                        <a:pt x="195" y="0"/>
                      </a:lnTo>
                      <a:lnTo>
                        <a:pt x="175" y="2"/>
                      </a:lnTo>
                      <a:lnTo>
                        <a:pt x="156" y="5"/>
                      </a:lnTo>
                      <a:lnTo>
                        <a:pt x="137" y="10"/>
                      </a:lnTo>
                      <a:lnTo>
                        <a:pt x="120" y="16"/>
                      </a:lnTo>
                      <a:lnTo>
                        <a:pt x="103" y="25"/>
                      </a:lnTo>
                      <a:lnTo>
                        <a:pt x="85" y="35"/>
                      </a:lnTo>
                      <a:lnTo>
                        <a:pt x="71" y="46"/>
                      </a:lnTo>
                      <a:lnTo>
                        <a:pt x="57" y="58"/>
                      </a:lnTo>
                      <a:lnTo>
                        <a:pt x="44" y="72"/>
                      </a:lnTo>
                      <a:lnTo>
                        <a:pt x="33" y="87"/>
                      </a:lnTo>
                      <a:lnTo>
                        <a:pt x="23" y="103"/>
                      </a:lnTo>
                      <a:lnTo>
                        <a:pt x="15" y="120"/>
                      </a:lnTo>
                      <a:lnTo>
                        <a:pt x="9" y="138"/>
                      </a:lnTo>
                      <a:lnTo>
                        <a:pt x="4" y="157"/>
                      </a:lnTo>
                      <a:lnTo>
                        <a:pt x="1" y="176"/>
                      </a:lnTo>
                      <a:lnTo>
                        <a:pt x="0" y="196"/>
                      </a:lnTo>
                      <a:lnTo>
                        <a:pt x="1" y="217"/>
                      </a:lnTo>
                      <a:lnTo>
                        <a:pt x="4" y="236"/>
                      </a:lnTo>
                      <a:lnTo>
                        <a:pt x="9" y="254"/>
                      </a:lnTo>
                      <a:lnTo>
                        <a:pt x="15" y="273"/>
                      </a:lnTo>
                      <a:lnTo>
                        <a:pt x="23" y="290"/>
                      </a:lnTo>
                      <a:lnTo>
                        <a:pt x="33" y="306"/>
                      </a:lnTo>
                      <a:lnTo>
                        <a:pt x="44" y="320"/>
                      </a:lnTo>
                      <a:lnTo>
                        <a:pt x="57" y="335"/>
                      </a:lnTo>
                      <a:lnTo>
                        <a:pt x="71" y="347"/>
                      </a:lnTo>
                      <a:lnTo>
                        <a:pt x="85" y="358"/>
                      </a:lnTo>
                      <a:lnTo>
                        <a:pt x="103" y="368"/>
                      </a:lnTo>
                      <a:lnTo>
                        <a:pt x="120" y="377"/>
                      </a:lnTo>
                      <a:lnTo>
                        <a:pt x="137" y="383"/>
                      </a:lnTo>
                      <a:lnTo>
                        <a:pt x="156" y="388"/>
                      </a:lnTo>
                      <a:lnTo>
                        <a:pt x="175" y="391"/>
                      </a:lnTo>
                      <a:lnTo>
                        <a:pt x="195" y="392"/>
                      </a:lnTo>
                      <a:lnTo>
                        <a:pt x="215" y="391"/>
                      </a:lnTo>
                      <a:lnTo>
                        <a:pt x="234" y="388"/>
                      </a:lnTo>
                      <a:lnTo>
                        <a:pt x="253" y="383"/>
                      </a:lnTo>
                      <a:lnTo>
                        <a:pt x="271" y="377"/>
                      </a:lnTo>
                      <a:lnTo>
                        <a:pt x="288" y="368"/>
                      </a:lnTo>
                      <a:lnTo>
                        <a:pt x="304" y="358"/>
                      </a:lnTo>
                      <a:lnTo>
                        <a:pt x="320" y="347"/>
                      </a:lnTo>
                      <a:lnTo>
                        <a:pt x="333" y="335"/>
                      </a:lnTo>
                      <a:lnTo>
                        <a:pt x="346" y="320"/>
                      </a:lnTo>
                      <a:lnTo>
                        <a:pt x="358" y="306"/>
                      </a:lnTo>
                      <a:lnTo>
                        <a:pt x="368" y="290"/>
                      </a:lnTo>
                      <a:lnTo>
                        <a:pt x="375" y="273"/>
                      </a:lnTo>
                      <a:lnTo>
                        <a:pt x="382" y="254"/>
                      </a:lnTo>
                      <a:lnTo>
                        <a:pt x="387" y="236"/>
                      </a:lnTo>
                      <a:lnTo>
                        <a:pt x="390" y="217"/>
                      </a:lnTo>
                      <a:lnTo>
                        <a:pt x="391" y="196"/>
                      </a:lnTo>
                      <a:lnTo>
                        <a:pt x="390" y="182"/>
                      </a:lnTo>
                      <a:lnTo>
                        <a:pt x="388" y="169"/>
                      </a:lnTo>
                      <a:lnTo>
                        <a:pt x="386" y="156"/>
                      </a:lnTo>
                      <a:lnTo>
                        <a:pt x="383" y="142"/>
                      </a:lnTo>
                      <a:lnTo>
                        <a:pt x="379" y="130"/>
                      </a:lnTo>
                      <a:lnTo>
                        <a:pt x="374" y="118"/>
                      </a:lnTo>
                      <a:lnTo>
                        <a:pt x="368" y="105"/>
                      </a:lnTo>
                      <a:lnTo>
                        <a:pt x="361" y="94"/>
                      </a:lnTo>
                      <a:lnTo>
                        <a:pt x="294" y="160"/>
                      </a:lnTo>
                      <a:lnTo>
                        <a:pt x="297" y="169"/>
                      </a:lnTo>
                      <a:lnTo>
                        <a:pt x="299" y="179"/>
                      </a:lnTo>
                      <a:lnTo>
                        <a:pt x="300" y="187"/>
                      </a:lnTo>
                      <a:lnTo>
                        <a:pt x="300" y="196"/>
                      </a:lnTo>
                      <a:lnTo>
                        <a:pt x="300" y="207"/>
                      </a:lnTo>
                      <a:lnTo>
                        <a:pt x="298" y="218"/>
                      </a:lnTo>
                      <a:lnTo>
                        <a:pt x="296" y="228"/>
                      </a:lnTo>
                      <a:lnTo>
                        <a:pt x="292" y="237"/>
                      </a:lnTo>
                      <a:lnTo>
                        <a:pt x="288" y="246"/>
                      </a:lnTo>
                      <a:lnTo>
                        <a:pt x="282" y="256"/>
                      </a:lnTo>
                      <a:lnTo>
                        <a:pt x="276" y="263"/>
                      </a:lnTo>
                      <a:lnTo>
                        <a:pt x="270" y="270"/>
                      </a:lnTo>
                      <a:lnTo>
                        <a:pt x="263" y="278"/>
                      </a:lnTo>
                      <a:lnTo>
                        <a:pt x="254" y="284"/>
                      </a:lnTo>
                      <a:lnTo>
                        <a:pt x="245" y="289"/>
                      </a:lnTo>
                      <a:lnTo>
                        <a:pt x="236" y="294"/>
                      </a:lnTo>
                      <a:lnTo>
                        <a:pt x="226" y="297"/>
                      </a:lnTo>
                      <a:lnTo>
                        <a:pt x="216" y="300"/>
                      </a:lnTo>
                      <a:lnTo>
                        <a:pt x="206" y="301"/>
                      </a:lnTo>
                      <a:lnTo>
                        <a:pt x="195" y="302"/>
                      </a:lnTo>
                      <a:lnTo>
                        <a:pt x="184" y="301"/>
                      </a:lnTo>
                      <a:lnTo>
                        <a:pt x="173" y="300"/>
                      </a:lnTo>
                      <a:lnTo>
                        <a:pt x="164" y="297"/>
                      </a:lnTo>
                      <a:lnTo>
                        <a:pt x="154" y="294"/>
                      </a:lnTo>
                      <a:lnTo>
                        <a:pt x="145" y="289"/>
                      </a:lnTo>
                      <a:lnTo>
                        <a:pt x="137" y="284"/>
                      </a:lnTo>
                      <a:lnTo>
                        <a:pt x="128" y="278"/>
                      </a:lnTo>
                      <a:lnTo>
                        <a:pt x="121" y="270"/>
                      </a:lnTo>
                      <a:lnTo>
                        <a:pt x="114" y="263"/>
                      </a:lnTo>
                      <a:lnTo>
                        <a:pt x="107" y="256"/>
                      </a:lnTo>
                      <a:lnTo>
                        <a:pt x="103" y="246"/>
                      </a:lnTo>
                      <a:lnTo>
                        <a:pt x="98" y="237"/>
                      </a:lnTo>
                      <a:lnTo>
                        <a:pt x="94" y="228"/>
                      </a:lnTo>
                      <a:lnTo>
                        <a:pt x="92" y="218"/>
                      </a:lnTo>
                      <a:lnTo>
                        <a:pt x="90" y="207"/>
                      </a:lnTo>
                      <a:lnTo>
                        <a:pt x="90" y="196"/>
                      </a:lnTo>
                      <a:lnTo>
                        <a:pt x="90" y="186"/>
                      </a:lnTo>
                      <a:lnTo>
                        <a:pt x="92" y="175"/>
                      </a:lnTo>
                      <a:lnTo>
                        <a:pt x="94" y="165"/>
                      </a:lnTo>
                      <a:lnTo>
                        <a:pt x="98" y="156"/>
                      </a:lnTo>
                      <a:lnTo>
                        <a:pt x="103" y="146"/>
                      </a:lnTo>
                      <a:lnTo>
                        <a:pt x="107" y="137"/>
                      </a:lnTo>
                      <a:lnTo>
                        <a:pt x="114" y="130"/>
                      </a:lnTo>
                      <a:lnTo>
                        <a:pt x="121" y="121"/>
                      </a:lnTo>
                      <a:lnTo>
                        <a:pt x="128" y="115"/>
                      </a:lnTo>
                      <a:lnTo>
                        <a:pt x="137" y="109"/>
                      </a:lnTo>
                      <a:lnTo>
                        <a:pt x="145" y="104"/>
                      </a:lnTo>
                      <a:lnTo>
                        <a:pt x="154" y="99"/>
                      </a:lnTo>
                      <a:lnTo>
                        <a:pt x="164" y="96"/>
                      </a:lnTo>
                      <a:lnTo>
                        <a:pt x="173" y="93"/>
                      </a:lnTo>
                      <a:lnTo>
                        <a:pt x="184" y="92"/>
                      </a:lnTo>
                      <a:lnTo>
                        <a:pt x="195" y="91"/>
                      </a:lnTo>
                      <a:lnTo>
                        <a:pt x="204" y="92"/>
                      </a:lnTo>
                      <a:lnTo>
                        <a:pt x="214" y="93"/>
                      </a:lnTo>
                      <a:lnTo>
                        <a:pt x="222" y="94"/>
                      </a:lnTo>
                      <a:lnTo>
                        <a:pt x="231" y="97"/>
                      </a:lnTo>
                      <a:lnTo>
                        <a:pt x="29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Freeform 2286"/>
                <p:cNvSpPr>
                  <a:spLocks/>
                </p:cNvSpPr>
                <p:nvPr/>
              </p:nvSpPr>
              <p:spPr bwMode="auto">
                <a:xfrm>
                  <a:off x="9967913" y="3260725"/>
                  <a:ext cx="47625" cy="49213"/>
                </a:xfrm>
                <a:custGeom>
                  <a:avLst/>
                  <a:gdLst>
                    <a:gd name="T0" fmla="*/ 80 w 150"/>
                    <a:gd name="T1" fmla="*/ 0 h 151"/>
                    <a:gd name="T2" fmla="*/ 68 w 150"/>
                    <a:gd name="T3" fmla="*/ 0 h 151"/>
                    <a:gd name="T4" fmla="*/ 52 w 150"/>
                    <a:gd name="T5" fmla="*/ 4 h 151"/>
                    <a:gd name="T6" fmla="*/ 39 w 150"/>
                    <a:gd name="T7" fmla="*/ 9 h 151"/>
                    <a:gd name="T8" fmla="*/ 28 w 150"/>
                    <a:gd name="T9" fmla="*/ 17 h 151"/>
                    <a:gd name="T10" fmla="*/ 17 w 150"/>
                    <a:gd name="T11" fmla="*/ 27 h 151"/>
                    <a:gd name="T12" fmla="*/ 9 w 150"/>
                    <a:gd name="T13" fmla="*/ 39 h 151"/>
                    <a:gd name="T14" fmla="*/ 3 w 150"/>
                    <a:gd name="T15" fmla="*/ 53 h 151"/>
                    <a:gd name="T16" fmla="*/ 1 w 150"/>
                    <a:gd name="T17" fmla="*/ 68 h 151"/>
                    <a:gd name="T18" fmla="*/ 1 w 150"/>
                    <a:gd name="T19" fmla="*/ 83 h 151"/>
                    <a:gd name="T20" fmla="*/ 3 w 150"/>
                    <a:gd name="T21" fmla="*/ 98 h 151"/>
                    <a:gd name="T22" fmla="*/ 9 w 150"/>
                    <a:gd name="T23" fmla="*/ 111 h 151"/>
                    <a:gd name="T24" fmla="*/ 17 w 150"/>
                    <a:gd name="T25" fmla="*/ 124 h 151"/>
                    <a:gd name="T26" fmla="*/ 28 w 150"/>
                    <a:gd name="T27" fmla="*/ 133 h 151"/>
                    <a:gd name="T28" fmla="*/ 39 w 150"/>
                    <a:gd name="T29" fmla="*/ 142 h 151"/>
                    <a:gd name="T30" fmla="*/ 52 w 150"/>
                    <a:gd name="T31" fmla="*/ 147 h 151"/>
                    <a:gd name="T32" fmla="*/ 68 w 150"/>
                    <a:gd name="T33" fmla="*/ 151 h 151"/>
                    <a:gd name="T34" fmla="*/ 83 w 150"/>
                    <a:gd name="T35" fmla="*/ 151 h 151"/>
                    <a:gd name="T36" fmla="*/ 97 w 150"/>
                    <a:gd name="T37" fmla="*/ 147 h 151"/>
                    <a:gd name="T38" fmla="*/ 111 w 150"/>
                    <a:gd name="T39" fmla="*/ 142 h 151"/>
                    <a:gd name="T40" fmla="*/ 123 w 150"/>
                    <a:gd name="T41" fmla="*/ 133 h 151"/>
                    <a:gd name="T42" fmla="*/ 133 w 150"/>
                    <a:gd name="T43" fmla="*/ 124 h 151"/>
                    <a:gd name="T44" fmla="*/ 141 w 150"/>
                    <a:gd name="T45" fmla="*/ 111 h 151"/>
                    <a:gd name="T46" fmla="*/ 147 w 150"/>
                    <a:gd name="T47" fmla="*/ 98 h 151"/>
                    <a:gd name="T48" fmla="*/ 150 w 150"/>
                    <a:gd name="T49" fmla="*/ 83 h 151"/>
                    <a:gd name="T50" fmla="*/ 150 w 150"/>
                    <a:gd name="T51" fmla="*/ 70 h 151"/>
                    <a:gd name="T52" fmla="*/ 107 w 150"/>
                    <a:gd name="T53" fmla="*/ 108 h 151"/>
                    <a:gd name="T54" fmla="*/ 92 w 150"/>
                    <a:gd name="T55" fmla="*/ 118 h 151"/>
                    <a:gd name="T56" fmla="*/ 75 w 150"/>
                    <a:gd name="T57" fmla="*/ 120 h 151"/>
                    <a:gd name="T58" fmla="*/ 58 w 150"/>
                    <a:gd name="T59" fmla="*/ 118 h 151"/>
                    <a:gd name="T60" fmla="*/ 44 w 150"/>
                    <a:gd name="T61" fmla="*/ 108 h 151"/>
                    <a:gd name="T62" fmla="*/ 34 w 150"/>
                    <a:gd name="T63" fmla="*/ 93 h 151"/>
                    <a:gd name="T64" fmla="*/ 30 w 150"/>
                    <a:gd name="T65" fmla="*/ 75 h 151"/>
                    <a:gd name="T66" fmla="*/ 34 w 150"/>
                    <a:gd name="T67" fmla="*/ 58 h 151"/>
                    <a:gd name="T68" fmla="*/ 44 w 150"/>
                    <a:gd name="T69" fmla="*/ 43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0" h="151">
                      <a:moveTo>
                        <a:pt x="85" y="2"/>
                      </a:move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68" y="0"/>
                      </a:lnTo>
                      <a:lnTo>
                        <a:pt x="60" y="2"/>
                      </a:lnTo>
                      <a:lnTo>
                        <a:pt x="52" y="4"/>
                      </a:lnTo>
                      <a:lnTo>
                        <a:pt x="46" y="6"/>
                      </a:lnTo>
                      <a:lnTo>
                        <a:pt x="39" y="9"/>
                      </a:lnTo>
                      <a:lnTo>
                        <a:pt x="33" y="13"/>
                      </a:lnTo>
                      <a:lnTo>
                        <a:pt x="28" y="17"/>
                      </a:lnTo>
                      <a:lnTo>
                        <a:pt x="22" y="22"/>
                      </a:lnTo>
                      <a:lnTo>
                        <a:pt x="17" y="27"/>
                      </a:lnTo>
                      <a:lnTo>
                        <a:pt x="13" y="33"/>
                      </a:lnTo>
                      <a:lnTo>
                        <a:pt x="9" y="39"/>
                      </a:lnTo>
                      <a:lnTo>
                        <a:pt x="6" y="46"/>
                      </a:lnTo>
                      <a:lnTo>
                        <a:pt x="3" y="53"/>
                      </a:lnTo>
                      <a:lnTo>
                        <a:pt x="1" y="60"/>
                      </a:lnTo>
                      <a:lnTo>
                        <a:pt x="1" y="68"/>
                      </a:lnTo>
                      <a:lnTo>
                        <a:pt x="0" y="75"/>
                      </a:lnTo>
                      <a:lnTo>
                        <a:pt x="1" y="83"/>
                      </a:lnTo>
                      <a:lnTo>
                        <a:pt x="1" y="91"/>
                      </a:lnTo>
                      <a:lnTo>
                        <a:pt x="3" y="98"/>
                      </a:lnTo>
                      <a:lnTo>
                        <a:pt x="6" y="104"/>
                      </a:lnTo>
                      <a:lnTo>
                        <a:pt x="9" y="111"/>
                      </a:lnTo>
                      <a:lnTo>
                        <a:pt x="13" y="118"/>
                      </a:lnTo>
                      <a:lnTo>
                        <a:pt x="17" y="124"/>
                      </a:lnTo>
                      <a:lnTo>
                        <a:pt x="22" y="129"/>
                      </a:lnTo>
                      <a:lnTo>
                        <a:pt x="28" y="133"/>
                      </a:lnTo>
                      <a:lnTo>
                        <a:pt x="33" y="137"/>
                      </a:lnTo>
                      <a:lnTo>
                        <a:pt x="39" y="142"/>
                      </a:lnTo>
                      <a:lnTo>
                        <a:pt x="46" y="144"/>
                      </a:lnTo>
                      <a:lnTo>
                        <a:pt x="52" y="147"/>
                      </a:lnTo>
                      <a:lnTo>
                        <a:pt x="60" y="149"/>
                      </a:lnTo>
                      <a:lnTo>
                        <a:pt x="68" y="151"/>
                      </a:lnTo>
                      <a:lnTo>
                        <a:pt x="75" y="151"/>
                      </a:lnTo>
                      <a:lnTo>
                        <a:pt x="83" y="151"/>
                      </a:lnTo>
                      <a:lnTo>
                        <a:pt x="90" y="149"/>
                      </a:lnTo>
                      <a:lnTo>
                        <a:pt x="97" y="147"/>
                      </a:lnTo>
                      <a:lnTo>
                        <a:pt x="105" y="144"/>
                      </a:lnTo>
                      <a:lnTo>
                        <a:pt x="111" y="142"/>
                      </a:lnTo>
                      <a:lnTo>
                        <a:pt x="117" y="137"/>
                      </a:lnTo>
                      <a:lnTo>
                        <a:pt x="123" y="133"/>
                      </a:lnTo>
                      <a:lnTo>
                        <a:pt x="128" y="129"/>
                      </a:lnTo>
                      <a:lnTo>
                        <a:pt x="133" y="124"/>
                      </a:lnTo>
                      <a:lnTo>
                        <a:pt x="138" y="118"/>
                      </a:lnTo>
                      <a:lnTo>
                        <a:pt x="141" y="111"/>
                      </a:lnTo>
                      <a:lnTo>
                        <a:pt x="145" y="104"/>
                      </a:lnTo>
                      <a:lnTo>
                        <a:pt x="147" y="98"/>
                      </a:lnTo>
                      <a:lnTo>
                        <a:pt x="149" y="91"/>
                      </a:lnTo>
                      <a:lnTo>
                        <a:pt x="150" y="83"/>
                      </a:lnTo>
                      <a:lnTo>
                        <a:pt x="150" y="75"/>
                      </a:lnTo>
                      <a:lnTo>
                        <a:pt x="150" y="70"/>
                      </a:lnTo>
                      <a:lnTo>
                        <a:pt x="150" y="65"/>
                      </a:lnTo>
                      <a:lnTo>
                        <a:pt x="107" y="108"/>
                      </a:lnTo>
                      <a:lnTo>
                        <a:pt x="100" y="113"/>
                      </a:lnTo>
                      <a:lnTo>
                        <a:pt x="92" y="118"/>
                      </a:lnTo>
                      <a:lnTo>
                        <a:pt x="84" y="120"/>
                      </a:lnTo>
                      <a:lnTo>
                        <a:pt x="75" y="120"/>
                      </a:lnTo>
                      <a:lnTo>
                        <a:pt x="67" y="120"/>
                      </a:lnTo>
                      <a:lnTo>
                        <a:pt x="58" y="118"/>
                      </a:lnTo>
                      <a:lnTo>
                        <a:pt x="50" y="113"/>
                      </a:lnTo>
                      <a:lnTo>
                        <a:pt x="44" y="108"/>
                      </a:lnTo>
                      <a:lnTo>
                        <a:pt x="38" y="100"/>
                      </a:lnTo>
                      <a:lnTo>
                        <a:pt x="34" y="93"/>
                      </a:lnTo>
                      <a:lnTo>
                        <a:pt x="31" y="85"/>
                      </a:lnTo>
                      <a:lnTo>
                        <a:pt x="30" y="75"/>
                      </a:lnTo>
                      <a:lnTo>
                        <a:pt x="31" y="66"/>
                      </a:lnTo>
                      <a:lnTo>
                        <a:pt x="34" y="58"/>
                      </a:lnTo>
                      <a:lnTo>
                        <a:pt x="38" y="50"/>
                      </a:lnTo>
                      <a:lnTo>
                        <a:pt x="44" y="43"/>
                      </a:lnTo>
                      <a:lnTo>
                        <a:pt x="8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Freeform 2287"/>
                <p:cNvSpPr>
                  <a:spLocks/>
                </p:cNvSpPr>
                <p:nvPr/>
              </p:nvSpPr>
              <p:spPr bwMode="auto">
                <a:xfrm>
                  <a:off x="9986963" y="3108325"/>
                  <a:ext cx="180975" cy="182563"/>
                </a:xfrm>
                <a:custGeom>
                  <a:avLst/>
                  <a:gdLst>
                    <a:gd name="T0" fmla="*/ 566 w 571"/>
                    <a:gd name="T1" fmla="*/ 94 h 572"/>
                    <a:gd name="T2" fmla="*/ 560 w 571"/>
                    <a:gd name="T3" fmla="*/ 91 h 572"/>
                    <a:gd name="T4" fmla="*/ 509 w 571"/>
                    <a:gd name="T5" fmla="*/ 91 h 572"/>
                    <a:gd name="T6" fmla="*/ 482 w 571"/>
                    <a:gd name="T7" fmla="*/ 62 h 572"/>
                    <a:gd name="T8" fmla="*/ 481 w 571"/>
                    <a:gd name="T9" fmla="*/ 11 h 572"/>
                    <a:gd name="T10" fmla="*/ 478 w 571"/>
                    <a:gd name="T11" fmla="*/ 5 h 572"/>
                    <a:gd name="T12" fmla="*/ 472 w 571"/>
                    <a:gd name="T13" fmla="*/ 1 h 572"/>
                    <a:gd name="T14" fmla="*/ 465 w 571"/>
                    <a:gd name="T15" fmla="*/ 0 h 572"/>
                    <a:gd name="T16" fmla="*/ 455 w 571"/>
                    <a:gd name="T17" fmla="*/ 3 h 572"/>
                    <a:gd name="T18" fmla="*/ 417 w 571"/>
                    <a:gd name="T19" fmla="*/ 17 h 572"/>
                    <a:gd name="T20" fmla="*/ 392 w 571"/>
                    <a:gd name="T21" fmla="*/ 29 h 572"/>
                    <a:gd name="T22" fmla="*/ 390 w 571"/>
                    <a:gd name="T23" fmla="*/ 171 h 572"/>
                    <a:gd name="T24" fmla="*/ 382 w 571"/>
                    <a:gd name="T25" fmla="*/ 180 h 572"/>
                    <a:gd name="T26" fmla="*/ 371 w 571"/>
                    <a:gd name="T27" fmla="*/ 180 h 572"/>
                    <a:gd name="T28" fmla="*/ 362 w 571"/>
                    <a:gd name="T29" fmla="*/ 171 h 572"/>
                    <a:gd name="T30" fmla="*/ 361 w 571"/>
                    <a:gd name="T31" fmla="*/ 45 h 572"/>
                    <a:gd name="T32" fmla="*/ 324 w 571"/>
                    <a:gd name="T33" fmla="*/ 70 h 572"/>
                    <a:gd name="T34" fmla="*/ 290 w 571"/>
                    <a:gd name="T35" fmla="*/ 97 h 572"/>
                    <a:gd name="T36" fmla="*/ 263 w 571"/>
                    <a:gd name="T37" fmla="*/ 130 h 572"/>
                    <a:gd name="T38" fmla="*/ 254 w 571"/>
                    <a:gd name="T39" fmla="*/ 147 h 572"/>
                    <a:gd name="T40" fmla="*/ 247 w 571"/>
                    <a:gd name="T41" fmla="*/ 165 h 572"/>
                    <a:gd name="T42" fmla="*/ 245 w 571"/>
                    <a:gd name="T43" fmla="*/ 186 h 572"/>
                    <a:gd name="T44" fmla="*/ 246 w 571"/>
                    <a:gd name="T45" fmla="*/ 205 h 572"/>
                    <a:gd name="T46" fmla="*/ 252 w 571"/>
                    <a:gd name="T47" fmla="*/ 226 h 572"/>
                    <a:gd name="T48" fmla="*/ 262 w 571"/>
                    <a:gd name="T49" fmla="*/ 246 h 572"/>
                    <a:gd name="T50" fmla="*/ 280 w 571"/>
                    <a:gd name="T51" fmla="*/ 270 h 572"/>
                    <a:gd name="T52" fmla="*/ 249 w 571"/>
                    <a:gd name="T53" fmla="*/ 302 h 572"/>
                    <a:gd name="T54" fmla="*/ 142 w 571"/>
                    <a:gd name="T55" fmla="*/ 408 h 572"/>
                    <a:gd name="T56" fmla="*/ 57 w 571"/>
                    <a:gd name="T57" fmla="*/ 494 h 572"/>
                    <a:gd name="T58" fmla="*/ 4 w 571"/>
                    <a:gd name="T59" fmla="*/ 546 h 572"/>
                    <a:gd name="T60" fmla="*/ 1 w 571"/>
                    <a:gd name="T61" fmla="*/ 551 h 572"/>
                    <a:gd name="T62" fmla="*/ 0 w 571"/>
                    <a:gd name="T63" fmla="*/ 556 h 572"/>
                    <a:gd name="T64" fmla="*/ 1 w 571"/>
                    <a:gd name="T65" fmla="*/ 562 h 572"/>
                    <a:gd name="T66" fmla="*/ 4 w 571"/>
                    <a:gd name="T67" fmla="*/ 567 h 572"/>
                    <a:gd name="T68" fmla="*/ 4 w 571"/>
                    <a:gd name="T69" fmla="*/ 567 h 572"/>
                    <a:gd name="T70" fmla="*/ 15 w 571"/>
                    <a:gd name="T71" fmla="*/ 572 h 572"/>
                    <a:gd name="T72" fmla="*/ 25 w 571"/>
                    <a:gd name="T73" fmla="*/ 567 h 572"/>
                    <a:gd name="T74" fmla="*/ 26 w 571"/>
                    <a:gd name="T75" fmla="*/ 567 h 572"/>
                    <a:gd name="T76" fmla="*/ 78 w 571"/>
                    <a:gd name="T77" fmla="*/ 514 h 572"/>
                    <a:gd name="T78" fmla="*/ 163 w 571"/>
                    <a:gd name="T79" fmla="*/ 429 h 572"/>
                    <a:gd name="T80" fmla="*/ 271 w 571"/>
                    <a:gd name="T81" fmla="*/ 323 h 572"/>
                    <a:gd name="T82" fmla="*/ 313 w 571"/>
                    <a:gd name="T83" fmla="*/ 302 h 572"/>
                    <a:gd name="T84" fmla="*/ 340 w 571"/>
                    <a:gd name="T85" fmla="*/ 316 h 572"/>
                    <a:gd name="T86" fmla="*/ 368 w 571"/>
                    <a:gd name="T87" fmla="*/ 325 h 572"/>
                    <a:gd name="T88" fmla="*/ 394 w 571"/>
                    <a:gd name="T89" fmla="*/ 326 h 572"/>
                    <a:gd name="T90" fmla="*/ 415 w 571"/>
                    <a:gd name="T91" fmla="*/ 321 h 572"/>
                    <a:gd name="T92" fmla="*/ 434 w 571"/>
                    <a:gd name="T93" fmla="*/ 313 h 572"/>
                    <a:gd name="T94" fmla="*/ 451 w 571"/>
                    <a:gd name="T95" fmla="*/ 301 h 572"/>
                    <a:gd name="T96" fmla="*/ 477 w 571"/>
                    <a:gd name="T97" fmla="*/ 279 h 572"/>
                    <a:gd name="T98" fmla="*/ 506 w 571"/>
                    <a:gd name="T99" fmla="*/ 241 h 572"/>
                    <a:gd name="T100" fmla="*/ 531 w 571"/>
                    <a:gd name="T101" fmla="*/ 202 h 572"/>
                    <a:gd name="T102" fmla="*/ 549 w 571"/>
                    <a:gd name="T103" fmla="*/ 164 h 572"/>
                    <a:gd name="T104" fmla="*/ 566 w 571"/>
                    <a:gd name="T105" fmla="*/ 121 h 572"/>
                    <a:gd name="T106" fmla="*/ 571 w 571"/>
                    <a:gd name="T107" fmla="*/ 106 h 572"/>
                    <a:gd name="T108" fmla="*/ 571 w 571"/>
                    <a:gd name="T109" fmla="*/ 99 h 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1" h="572">
                      <a:moveTo>
                        <a:pt x="569" y="97"/>
                      </a:moveTo>
                      <a:lnTo>
                        <a:pt x="566" y="94"/>
                      </a:lnTo>
                      <a:lnTo>
                        <a:pt x="564" y="92"/>
                      </a:lnTo>
                      <a:lnTo>
                        <a:pt x="560" y="91"/>
                      </a:lnTo>
                      <a:lnTo>
                        <a:pt x="556" y="91"/>
                      </a:lnTo>
                      <a:lnTo>
                        <a:pt x="509" y="91"/>
                      </a:lnTo>
                      <a:lnTo>
                        <a:pt x="482" y="91"/>
                      </a:lnTo>
                      <a:lnTo>
                        <a:pt x="482" y="62"/>
                      </a:lnTo>
                      <a:lnTo>
                        <a:pt x="482" y="15"/>
                      </a:lnTo>
                      <a:lnTo>
                        <a:pt x="481" y="11"/>
                      </a:lnTo>
                      <a:lnTo>
                        <a:pt x="480" y="8"/>
                      </a:lnTo>
                      <a:lnTo>
                        <a:pt x="478" y="5"/>
                      </a:lnTo>
                      <a:lnTo>
                        <a:pt x="476" y="3"/>
                      </a:lnTo>
                      <a:lnTo>
                        <a:pt x="472" y="1"/>
                      </a:lnTo>
                      <a:lnTo>
                        <a:pt x="469" y="0"/>
                      </a:lnTo>
                      <a:lnTo>
                        <a:pt x="465" y="0"/>
                      </a:lnTo>
                      <a:lnTo>
                        <a:pt x="461" y="0"/>
                      </a:lnTo>
                      <a:lnTo>
                        <a:pt x="455" y="3"/>
                      </a:lnTo>
                      <a:lnTo>
                        <a:pt x="439" y="9"/>
                      </a:lnTo>
                      <a:lnTo>
                        <a:pt x="417" y="17"/>
                      </a:lnTo>
                      <a:lnTo>
                        <a:pt x="392" y="29"/>
                      </a:lnTo>
                      <a:lnTo>
                        <a:pt x="392" y="29"/>
                      </a:lnTo>
                      <a:lnTo>
                        <a:pt x="392" y="165"/>
                      </a:lnTo>
                      <a:lnTo>
                        <a:pt x="390" y="171"/>
                      </a:lnTo>
                      <a:lnTo>
                        <a:pt x="387" y="176"/>
                      </a:lnTo>
                      <a:lnTo>
                        <a:pt x="382" y="180"/>
                      </a:lnTo>
                      <a:lnTo>
                        <a:pt x="376" y="181"/>
                      </a:lnTo>
                      <a:lnTo>
                        <a:pt x="371" y="180"/>
                      </a:lnTo>
                      <a:lnTo>
                        <a:pt x="366" y="176"/>
                      </a:lnTo>
                      <a:lnTo>
                        <a:pt x="362" y="171"/>
                      </a:lnTo>
                      <a:lnTo>
                        <a:pt x="361" y="165"/>
                      </a:lnTo>
                      <a:lnTo>
                        <a:pt x="361" y="45"/>
                      </a:lnTo>
                      <a:lnTo>
                        <a:pt x="343" y="56"/>
                      </a:lnTo>
                      <a:lnTo>
                        <a:pt x="324" y="70"/>
                      </a:lnTo>
                      <a:lnTo>
                        <a:pt x="306" y="83"/>
                      </a:lnTo>
                      <a:lnTo>
                        <a:pt x="290" y="97"/>
                      </a:lnTo>
                      <a:lnTo>
                        <a:pt x="276" y="113"/>
                      </a:lnTo>
                      <a:lnTo>
                        <a:pt x="263" y="130"/>
                      </a:lnTo>
                      <a:lnTo>
                        <a:pt x="258" y="138"/>
                      </a:lnTo>
                      <a:lnTo>
                        <a:pt x="254" y="147"/>
                      </a:lnTo>
                      <a:lnTo>
                        <a:pt x="250" y="156"/>
                      </a:lnTo>
                      <a:lnTo>
                        <a:pt x="247" y="165"/>
                      </a:lnTo>
                      <a:lnTo>
                        <a:pt x="246" y="176"/>
                      </a:lnTo>
                      <a:lnTo>
                        <a:pt x="245" y="186"/>
                      </a:lnTo>
                      <a:lnTo>
                        <a:pt x="245" y="196"/>
                      </a:lnTo>
                      <a:lnTo>
                        <a:pt x="246" y="205"/>
                      </a:lnTo>
                      <a:lnTo>
                        <a:pt x="249" y="216"/>
                      </a:lnTo>
                      <a:lnTo>
                        <a:pt x="252" y="226"/>
                      </a:lnTo>
                      <a:lnTo>
                        <a:pt x="257" y="236"/>
                      </a:lnTo>
                      <a:lnTo>
                        <a:pt x="262" y="246"/>
                      </a:lnTo>
                      <a:lnTo>
                        <a:pt x="271" y="258"/>
                      </a:lnTo>
                      <a:lnTo>
                        <a:pt x="280" y="270"/>
                      </a:lnTo>
                      <a:lnTo>
                        <a:pt x="280" y="270"/>
                      </a:lnTo>
                      <a:lnTo>
                        <a:pt x="249" y="302"/>
                      </a:lnTo>
                      <a:lnTo>
                        <a:pt x="163" y="386"/>
                      </a:lnTo>
                      <a:lnTo>
                        <a:pt x="142" y="408"/>
                      </a:lnTo>
                      <a:lnTo>
                        <a:pt x="78" y="472"/>
                      </a:lnTo>
                      <a:lnTo>
                        <a:pt x="57" y="494"/>
                      </a:lnTo>
                      <a:lnTo>
                        <a:pt x="23" y="528"/>
                      </a:lnTo>
                      <a:lnTo>
                        <a:pt x="4" y="546"/>
                      </a:lnTo>
                      <a:lnTo>
                        <a:pt x="2" y="549"/>
                      </a:lnTo>
                      <a:lnTo>
                        <a:pt x="1" y="551"/>
                      </a:lnTo>
                      <a:lnTo>
                        <a:pt x="1" y="553"/>
                      </a:lnTo>
                      <a:lnTo>
                        <a:pt x="0" y="556"/>
                      </a:lnTo>
                      <a:lnTo>
                        <a:pt x="1" y="560"/>
                      </a:lnTo>
                      <a:lnTo>
                        <a:pt x="1" y="562"/>
                      </a:lnTo>
                      <a:lnTo>
                        <a:pt x="2" y="564"/>
                      </a:lnTo>
                      <a:lnTo>
                        <a:pt x="4" y="567"/>
                      </a:lnTo>
                      <a:lnTo>
                        <a:pt x="4" y="567"/>
                      </a:lnTo>
                      <a:lnTo>
                        <a:pt x="4" y="567"/>
                      </a:lnTo>
                      <a:lnTo>
                        <a:pt x="9" y="571"/>
                      </a:lnTo>
                      <a:lnTo>
                        <a:pt x="15" y="572"/>
                      </a:lnTo>
                      <a:lnTo>
                        <a:pt x="20" y="571"/>
                      </a:lnTo>
                      <a:lnTo>
                        <a:pt x="25" y="567"/>
                      </a:lnTo>
                      <a:lnTo>
                        <a:pt x="25" y="567"/>
                      </a:lnTo>
                      <a:lnTo>
                        <a:pt x="26" y="567"/>
                      </a:lnTo>
                      <a:lnTo>
                        <a:pt x="43" y="549"/>
                      </a:lnTo>
                      <a:lnTo>
                        <a:pt x="78" y="514"/>
                      </a:lnTo>
                      <a:lnTo>
                        <a:pt x="100" y="494"/>
                      </a:lnTo>
                      <a:lnTo>
                        <a:pt x="163" y="429"/>
                      </a:lnTo>
                      <a:lnTo>
                        <a:pt x="185" y="408"/>
                      </a:lnTo>
                      <a:lnTo>
                        <a:pt x="271" y="323"/>
                      </a:lnTo>
                      <a:lnTo>
                        <a:pt x="301" y="291"/>
                      </a:lnTo>
                      <a:lnTo>
                        <a:pt x="313" y="302"/>
                      </a:lnTo>
                      <a:lnTo>
                        <a:pt x="326" y="309"/>
                      </a:lnTo>
                      <a:lnTo>
                        <a:pt x="340" y="316"/>
                      </a:lnTo>
                      <a:lnTo>
                        <a:pt x="354" y="323"/>
                      </a:lnTo>
                      <a:lnTo>
                        <a:pt x="368" y="325"/>
                      </a:lnTo>
                      <a:lnTo>
                        <a:pt x="383" y="326"/>
                      </a:lnTo>
                      <a:lnTo>
                        <a:pt x="394" y="326"/>
                      </a:lnTo>
                      <a:lnTo>
                        <a:pt x="404" y="324"/>
                      </a:lnTo>
                      <a:lnTo>
                        <a:pt x="415" y="321"/>
                      </a:lnTo>
                      <a:lnTo>
                        <a:pt x="425" y="318"/>
                      </a:lnTo>
                      <a:lnTo>
                        <a:pt x="434" y="313"/>
                      </a:lnTo>
                      <a:lnTo>
                        <a:pt x="443" y="308"/>
                      </a:lnTo>
                      <a:lnTo>
                        <a:pt x="451" y="301"/>
                      </a:lnTo>
                      <a:lnTo>
                        <a:pt x="461" y="294"/>
                      </a:lnTo>
                      <a:lnTo>
                        <a:pt x="477" y="279"/>
                      </a:lnTo>
                      <a:lnTo>
                        <a:pt x="493" y="260"/>
                      </a:lnTo>
                      <a:lnTo>
                        <a:pt x="506" y="241"/>
                      </a:lnTo>
                      <a:lnTo>
                        <a:pt x="519" y="221"/>
                      </a:lnTo>
                      <a:lnTo>
                        <a:pt x="531" y="202"/>
                      </a:lnTo>
                      <a:lnTo>
                        <a:pt x="541" y="182"/>
                      </a:lnTo>
                      <a:lnTo>
                        <a:pt x="549" y="164"/>
                      </a:lnTo>
                      <a:lnTo>
                        <a:pt x="556" y="148"/>
                      </a:lnTo>
                      <a:lnTo>
                        <a:pt x="566" y="121"/>
                      </a:lnTo>
                      <a:lnTo>
                        <a:pt x="571" y="110"/>
                      </a:lnTo>
                      <a:lnTo>
                        <a:pt x="571" y="106"/>
                      </a:lnTo>
                      <a:lnTo>
                        <a:pt x="571" y="103"/>
                      </a:lnTo>
                      <a:lnTo>
                        <a:pt x="571" y="99"/>
                      </a:lnTo>
                      <a:lnTo>
                        <a:pt x="569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38" name="Arc 37"/>
            <p:cNvSpPr/>
            <p:nvPr/>
          </p:nvSpPr>
          <p:spPr>
            <a:xfrm flipH="1" flipV="1">
              <a:off x="4389119" y="2059174"/>
              <a:ext cx="3413762" cy="3413762"/>
            </a:xfrm>
            <a:prstGeom prst="arc">
              <a:avLst>
                <a:gd name="adj1" fmla="val 11547843"/>
                <a:gd name="adj2" fmla="val 0"/>
              </a:avLst>
            </a:prstGeom>
            <a:ln w="127000" cap="rnd"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142160" y="3766055"/>
              <a:ext cx="1246959" cy="0"/>
            </a:xfrm>
            <a:prstGeom prst="line">
              <a:avLst/>
            </a:prstGeom>
            <a:ln w="127000" cap="rnd"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1614770" y="2995239"/>
              <a:ext cx="1541633" cy="1541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133459" y="3513928"/>
              <a:ext cx="504254" cy="504254"/>
              <a:chOff x="11045825" y="835025"/>
              <a:chExt cx="258763" cy="258763"/>
            </a:xfrm>
            <a:solidFill>
              <a:srgbClr val="8C60F1"/>
            </a:solidFill>
          </p:grpSpPr>
          <p:sp>
            <p:nvSpPr>
              <p:cNvPr id="13" name="Freeform 2131"/>
              <p:cNvSpPr>
                <a:spLocks/>
              </p:cNvSpPr>
              <p:nvPr/>
            </p:nvSpPr>
            <p:spPr bwMode="auto">
              <a:xfrm>
                <a:off x="11156950" y="1065213"/>
                <a:ext cx="38100" cy="9525"/>
              </a:xfrm>
              <a:custGeom>
                <a:avLst/>
                <a:gdLst>
                  <a:gd name="T0" fmla="*/ 105 w 120"/>
                  <a:gd name="T1" fmla="*/ 0 h 29"/>
                  <a:gd name="T2" fmla="*/ 14 w 120"/>
                  <a:gd name="T3" fmla="*/ 0 h 29"/>
                  <a:gd name="T4" fmla="*/ 8 w 120"/>
                  <a:gd name="T5" fmla="*/ 1 h 29"/>
                  <a:gd name="T6" fmla="*/ 3 w 120"/>
                  <a:gd name="T7" fmla="*/ 4 h 29"/>
                  <a:gd name="T8" fmla="*/ 1 w 120"/>
                  <a:gd name="T9" fmla="*/ 9 h 29"/>
                  <a:gd name="T10" fmla="*/ 0 w 120"/>
                  <a:gd name="T11" fmla="*/ 15 h 29"/>
                  <a:gd name="T12" fmla="*/ 1 w 120"/>
                  <a:gd name="T13" fmla="*/ 21 h 29"/>
                  <a:gd name="T14" fmla="*/ 3 w 120"/>
                  <a:gd name="T15" fmla="*/ 26 h 29"/>
                  <a:gd name="T16" fmla="*/ 8 w 120"/>
                  <a:gd name="T17" fmla="*/ 28 h 29"/>
                  <a:gd name="T18" fmla="*/ 14 w 120"/>
                  <a:gd name="T19" fmla="*/ 29 h 29"/>
                  <a:gd name="T20" fmla="*/ 105 w 120"/>
                  <a:gd name="T21" fmla="*/ 29 h 29"/>
                  <a:gd name="T22" fmla="*/ 111 w 120"/>
                  <a:gd name="T23" fmla="*/ 28 h 29"/>
                  <a:gd name="T24" fmla="*/ 116 w 120"/>
                  <a:gd name="T25" fmla="*/ 26 h 29"/>
                  <a:gd name="T26" fmla="*/ 118 w 120"/>
                  <a:gd name="T27" fmla="*/ 21 h 29"/>
                  <a:gd name="T28" fmla="*/ 120 w 120"/>
                  <a:gd name="T29" fmla="*/ 15 h 29"/>
                  <a:gd name="T30" fmla="*/ 118 w 120"/>
                  <a:gd name="T31" fmla="*/ 9 h 29"/>
                  <a:gd name="T32" fmla="*/ 116 w 120"/>
                  <a:gd name="T33" fmla="*/ 4 h 29"/>
                  <a:gd name="T34" fmla="*/ 111 w 120"/>
                  <a:gd name="T35" fmla="*/ 1 h 29"/>
                  <a:gd name="T36" fmla="*/ 105 w 120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29">
                    <a:moveTo>
                      <a:pt x="105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3" y="26"/>
                    </a:lnTo>
                    <a:lnTo>
                      <a:pt x="8" y="28"/>
                    </a:lnTo>
                    <a:lnTo>
                      <a:pt x="14" y="29"/>
                    </a:lnTo>
                    <a:lnTo>
                      <a:pt x="105" y="29"/>
                    </a:lnTo>
                    <a:lnTo>
                      <a:pt x="111" y="28"/>
                    </a:lnTo>
                    <a:lnTo>
                      <a:pt x="116" y="26"/>
                    </a:lnTo>
                    <a:lnTo>
                      <a:pt x="118" y="21"/>
                    </a:lnTo>
                    <a:lnTo>
                      <a:pt x="120" y="15"/>
                    </a:lnTo>
                    <a:lnTo>
                      <a:pt x="118" y="9"/>
                    </a:lnTo>
                    <a:lnTo>
                      <a:pt x="116" y="4"/>
                    </a:lnTo>
                    <a:lnTo>
                      <a:pt x="111" y="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2132"/>
              <p:cNvSpPr>
                <a:spLocks/>
              </p:cNvSpPr>
              <p:nvPr/>
            </p:nvSpPr>
            <p:spPr bwMode="auto">
              <a:xfrm>
                <a:off x="11166475" y="1084263"/>
                <a:ext cx="19050" cy="9525"/>
              </a:xfrm>
              <a:custGeom>
                <a:avLst/>
                <a:gdLst>
                  <a:gd name="T0" fmla="*/ 45 w 61"/>
                  <a:gd name="T1" fmla="*/ 0 h 30"/>
                  <a:gd name="T2" fmla="*/ 16 w 61"/>
                  <a:gd name="T3" fmla="*/ 0 h 30"/>
                  <a:gd name="T4" fmla="*/ 10 w 61"/>
                  <a:gd name="T5" fmla="*/ 1 h 30"/>
                  <a:gd name="T6" fmla="*/ 5 w 61"/>
                  <a:gd name="T7" fmla="*/ 5 h 30"/>
                  <a:gd name="T8" fmla="*/ 1 w 61"/>
                  <a:gd name="T9" fmla="*/ 8 h 30"/>
                  <a:gd name="T10" fmla="*/ 0 w 61"/>
                  <a:gd name="T11" fmla="*/ 14 h 30"/>
                  <a:gd name="T12" fmla="*/ 1 w 61"/>
                  <a:gd name="T13" fmla="*/ 21 h 30"/>
                  <a:gd name="T14" fmla="*/ 5 w 61"/>
                  <a:gd name="T15" fmla="*/ 25 h 30"/>
                  <a:gd name="T16" fmla="*/ 10 w 61"/>
                  <a:gd name="T17" fmla="*/ 29 h 30"/>
                  <a:gd name="T18" fmla="*/ 16 w 61"/>
                  <a:gd name="T19" fmla="*/ 30 h 30"/>
                  <a:gd name="T20" fmla="*/ 45 w 61"/>
                  <a:gd name="T21" fmla="*/ 30 h 30"/>
                  <a:gd name="T22" fmla="*/ 51 w 61"/>
                  <a:gd name="T23" fmla="*/ 29 h 30"/>
                  <a:gd name="T24" fmla="*/ 56 w 61"/>
                  <a:gd name="T25" fmla="*/ 25 h 30"/>
                  <a:gd name="T26" fmla="*/ 60 w 61"/>
                  <a:gd name="T27" fmla="*/ 21 h 30"/>
                  <a:gd name="T28" fmla="*/ 61 w 61"/>
                  <a:gd name="T29" fmla="*/ 14 h 30"/>
                  <a:gd name="T30" fmla="*/ 60 w 61"/>
                  <a:gd name="T31" fmla="*/ 8 h 30"/>
                  <a:gd name="T32" fmla="*/ 56 w 61"/>
                  <a:gd name="T33" fmla="*/ 5 h 30"/>
                  <a:gd name="T34" fmla="*/ 51 w 61"/>
                  <a:gd name="T35" fmla="*/ 1 h 30"/>
                  <a:gd name="T36" fmla="*/ 45 w 61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30">
                    <a:moveTo>
                      <a:pt x="45" y="0"/>
                    </a:moveTo>
                    <a:lnTo>
                      <a:pt x="16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6" y="30"/>
                    </a:lnTo>
                    <a:lnTo>
                      <a:pt x="45" y="30"/>
                    </a:lnTo>
                    <a:lnTo>
                      <a:pt x="51" y="29"/>
                    </a:lnTo>
                    <a:lnTo>
                      <a:pt x="56" y="25"/>
                    </a:lnTo>
                    <a:lnTo>
                      <a:pt x="60" y="21"/>
                    </a:lnTo>
                    <a:lnTo>
                      <a:pt x="61" y="14"/>
                    </a:lnTo>
                    <a:lnTo>
                      <a:pt x="60" y="8"/>
                    </a:lnTo>
                    <a:lnTo>
                      <a:pt x="56" y="5"/>
                    </a:lnTo>
                    <a:lnTo>
                      <a:pt x="51" y="1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2133"/>
              <p:cNvSpPr>
                <a:spLocks/>
              </p:cNvSpPr>
              <p:nvPr/>
            </p:nvSpPr>
            <p:spPr bwMode="auto">
              <a:xfrm>
                <a:off x="11095038" y="877888"/>
                <a:ext cx="161925" cy="177800"/>
              </a:xfrm>
              <a:custGeom>
                <a:avLst/>
                <a:gdLst>
                  <a:gd name="T0" fmla="*/ 242 w 511"/>
                  <a:gd name="T1" fmla="*/ 1 h 556"/>
                  <a:gd name="T2" fmla="*/ 217 w 511"/>
                  <a:gd name="T3" fmla="*/ 3 h 556"/>
                  <a:gd name="T4" fmla="*/ 192 w 511"/>
                  <a:gd name="T5" fmla="*/ 8 h 556"/>
                  <a:gd name="T6" fmla="*/ 168 w 511"/>
                  <a:gd name="T7" fmla="*/ 15 h 556"/>
                  <a:gd name="T8" fmla="*/ 134 w 511"/>
                  <a:gd name="T9" fmla="*/ 31 h 556"/>
                  <a:gd name="T10" fmla="*/ 93 w 511"/>
                  <a:gd name="T11" fmla="*/ 58 h 556"/>
                  <a:gd name="T12" fmla="*/ 59 w 511"/>
                  <a:gd name="T13" fmla="*/ 94 h 556"/>
                  <a:gd name="T14" fmla="*/ 31 w 511"/>
                  <a:gd name="T15" fmla="*/ 134 h 556"/>
                  <a:gd name="T16" fmla="*/ 15 w 511"/>
                  <a:gd name="T17" fmla="*/ 168 h 556"/>
                  <a:gd name="T18" fmla="*/ 8 w 511"/>
                  <a:gd name="T19" fmla="*/ 191 h 556"/>
                  <a:gd name="T20" fmla="*/ 3 w 511"/>
                  <a:gd name="T21" fmla="*/ 217 h 556"/>
                  <a:gd name="T22" fmla="*/ 0 w 511"/>
                  <a:gd name="T23" fmla="*/ 243 h 556"/>
                  <a:gd name="T24" fmla="*/ 0 w 511"/>
                  <a:gd name="T25" fmla="*/ 277 h 556"/>
                  <a:gd name="T26" fmla="*/ 8 w 511"/>
                  <a:gd name="T27" fmla="*/ 317 h 556"/>
                  <a:gd name="T28" fmla="*/ 20 w 511"/>
                  <a:gd name="T29" fmla="*/ 355 h 556"/>
                  <a:gd name="T30" fmla="*/ 39 w 511"/>
                  <a:gd name="T31" fmla="*/ 392 h 556"/>
                  <a:gd name="T32" fmla="*/ 63 w 511"/>
                  <a:gd name="T33" fmla="*/ 423 h 556"/>
                  <a:gd name="T34" fmla="*/ 91 w 511"/>
                  <a:gd name="T35" fmla="*/ 451 h 556"/>
                  <a:gd name="T36" fmla="*/ 124 w 511"/>
                  <a:gd name="T37" fmla="*/ 475 h 556"/>
                  <a:gd name="T38" fmla="*/ 160 w 511"/>
                  <a:gd name="T39" fmla="*/ 493 h 556"/>
                  <a:gd name="T40" fmla="*/ 180 w 511"/>
                  <a:gd name="T41" fmla="*/ 542 h 556"/>
                  <a:gd name="T42" fmla="*/ 185 w 511"/>
                  <a:gd name="T43" fmla="*/ 552 h 556"/>
                  <a:gd name="T44" fmla="*/ 196 w 511"/>
                  <a:gd name="T45" fmla="*/ 556 h 556"/>
                  <a:gd name="T46" fmla="*/ 322 w 511"/>
                  <a:gd name="T47" fmla="*/ 555 h 556"/>
                  <a:gd name="T48" fmla="*/ 330 w 511"/>
                  <a:gd name="T49" fmla="*/ 547 h 556"/>
                  <a:gd name="T50" fmla="*/ 331 w 511"/>
                  <a:gd name="T51" fmla="*/ 500 h 556"/>
                  <a:gd name="T52" fmla="*/ 369 w 511"/>
                  <a:gd name="T53" fmla="*/ 484 h 556"/>
                  <a:gd name="T54" fmla="*/ 405 w 511"/>
                  <a:gd name="T55" fmla="*/ 464 h 556"/>
                  <a:gd name="T56" fmla="*/ 435 w 511"/>
                  <a:gd name="T57" fmla="*/ 438 h 556"/>
                  <a:gd name="T58" fmla="*/ 461 w 511"/>
                  <a:gd name="T59" fmla="*/ 407 h 556"/>
                  <a:gd name="T60" fmla="*/ 483 w 511"/>
                  <a:gd name="T61" fmla="*/ 373 h 556"/>
                  <a:gd name="T62" fmla="*/ 499 w 511"/>
                  <a:gd name="T63" fmla="*/ 337 h 556"/>
                  <a:gd name="T64" fmla="*/ 508 w 511"/>
                  <a:gd name="T65" fmla="*/ 298 h 556"/>
                  <a:gd name="T66" fmla="*/ 511 w 511"/>
                  <a:gd name="T67" fmla="*/ 256 h 556"/>
                  <a:gd name="T68" fmla="*/ 510 w 511"/>
                  <a:gd name="T69" fmla="*/ 229 h 556"/>
                  <a:gd name="T70" fmla="*/ 506 w 511"/>
                  <a:gd name="T71" fmla="*/ 205 h 556"/>
                  <a:gd name="T72" fmla="*/ 500 w 511"/>
                  <a:gd name="T73" fmla="*/ 179 h 556"/>
                  <a:gd name="T74" fmla="*/ 491 w 511"/>
                  <a:gd name="T75" fmla="*/ 156 h 556"/>
                  <a:gd name="T76" fmla="*/ 468 w 511"/>
                  <a:gd name="T77" fmla="*/ 113 h 556"/>
                  <a:gd name="T78" fmla="*/ 436 w 511"/>
                  <a:gd name="T79" fmla="*/ 75 h 556"/>
                  <a:gd name="T80" fmla="*/ 399 w 511"/>
                  <a:gd name="T81" fmla="*/ 44 h 556"/>
                  <a:gd name="T82" fmla="*/ 355 w 511"/>
                  <a:gd name="T83" fmla="*/ 20 h 556"/>
                  <a:gd name="T84" fmla="*/ 331 w 511"/>
                  <a:gd name="T85" fmla="*/ 12 h 556"/>
                  <a:gd name="T86" fmla="*/ 307 w 511"/>
                  <a:gd name="T87" fmla="*/ 6 h 556"/>
                  <a:gd name="T88" fmla="*/ 281 w 511"/>
                  <a:gd name="T89" fmla="*/ 1 h 556"/>
                  <a:gd name="T90" fmla="*/ 256 w 511"/>
                  <a:gd name="T91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11" h="556">
                    <a:moveTo>
                      <a:pt x="256" y="0"/>
                    </a:moveTo>
                    <a:lnTo>
                      <a:pt x="242" y="1"/>
                    </a:lnTo>
                    <a:lnTo>
                      <a:pt x="230" y="1"/>
                    </a:lnTo>
                    <a:lnTo>
                      <a:pt x="217" y="3"/>
                    </a:lnTo>
                    <a:lnTo>
                      <a:pt x="204" y="6"/>
                    </a:lnTo>
                    <a:lnTo>
                      <a:pt x="192" y="8"/>
                    </a:lnTo>
                    <a:lnTo>
                      <a:pt x="180" y="12"/>
                    </a:lnTo>
                    <a:lnTo>
                      <a:pt x="168" y="15"/>
                    </a:lnTo>
                    <a:lnTo>
                      <a:pt x="157" y="20"/>
                    </a:lnTo>
                    <a:lnTo>
                      <a:pt x="134" y="31"/>
                    </a:lnTo>
                    <a:lnTo>
                      <a:pt x="113" y="44"/>
                    </a:lnTo>
                    <a:lnTo>
                      <a:pt x="93" y="58"/>
                    </a:lnTo>
                    <a:lnTo>
                      <a:pt x="75" y="75"/>
                    </a:lnTo>
                    <a:lnTo>
                      <a:pt x="59" y="94"/>
                    </a:lnTo>
                    <a:lnTo>
                      <a:pt x="43" y="113"/>
                    </a:lnTo>
                    <a:lnTo>
                      <a:pt x="31" y="134"/>
                    </a:lnTo>
                    <a:lnTo>
                      <a:pt x="20" y="156"/>
                    </a:lnTo>
                    <a:lnTo>
                      <a:pt x="15" y="168"/>
                    </a:lnTo>
                    <a:lnTo>
                      <a:pt x="11" y="179"/>
                    </a:lnTo>
                    <a:lnTo>
                      <a:pt x="8" y="191"/>
                    </a:lnTo>
                    <a:lnTo>
                      <a:pt x="5" y="205"/>
                    </a:lnTo>
                    <a:lnTo>
                      <a:pt x="3" y="217"/>
                    </a:lnTo>
                    <a:lnTo>
                      <a:pt x="2" y="229"/>
                    </a:lnTo>
                    <a:lnTo>
                      <a:pt x="0" y="243"/>
                    </a:lnTo>
                    <a:lnTo>
                      <a:pt x="0" y="256"/>
                    </a:lnTo>
                    <a:lnTo>
                      <a:pt x="0" y="277"/>
                    </a:lnTo>
                    <a:lnTo>
                      <a:pt x="3" y="298"/>
                    </a:lnTo>
                    <a:lnTo>
                      <a:pt x="8" y="317"/>
                    </a:lnTo>
                    <a:lnTo>
                      <a:pt x="13" y="337"/>
                    </a:lnTo>
                    <a:lnTo>
                      <a:pt x="20" y="355"/>
                    </a:lnTo>
                    <a:lnTo>
                      <a:pt x="28" y="373"/>
                    </a:lnTo>
                    <a:lnTo>
                      <a:pt x="39" y="392"/>
                    </a:lnTo>
                    <a:lnTo>
                      <a:pt x="50" y="407"/>
                    </a:lnTo>
                    <a:lnTo>
                      <a:pt x="63" y="423"/>
                    </a:lnTo>
                    <a:lnTo>
                      <a:pt x="76" y="438"/>
                    </a:lnTo>
                    <a:lnTo>
                      <a:pt x="91" y="451"/>
                    </a:lnTo>
                    <a:lnTo>
                      <a:pt x="107" y="464"/>
                    </a:lnTo>
                    <a:lnTo>
                      <a:pt x="124" y="475"/>
                    </a:lnTo>
                    <a:lnTo>
                      <a:pt x="142" y="484"/>
                    </a:lnTo>
                    <a:lnTo>
                      <a:pt x="160" y="493"/>
                    </a:lnTo>
                    <a:lnTo>
                      <a:pt x="180" y="500"/>
                    </a:lnTo>
                    <a:lnTo>
                      <a:pt x="180" y="542"/>
                    </a:lnTo>
                    <a:lnTo>
                      <a:pt x="181" y="547"/>
                    </a:lnTo>
                    <a:lnTo>
                      <a:pt x="185" y="552"/>
                    </a:lnTo>
                    <a:lnTo>
                      <a:pt x="190" y="555"/>
                    </a:lnTo>
                    <a:lnTo>
                      <a:pt x="196" y="556"/>
                    </a:lnTo>
                    <a:lnTo>
                      <a:pt x="316" y="556"/>
                    </a:lnTo>
                    <a:lnTo>
                      <a:pt x="322" y="555"/>
                    </a:lnTo>
                    <a:lnTo>
                      <a:pt x="327" y="552"/>
                    </a:lnTo>
                    <a:lnTo>
                      <a:pt x="330" y="547"/>
                    </a:lnTo>
                    <a:lnTo>
                      <a:pt x="331" y="542"/>
                    </a:lnTo>
                    <a:lnTo>
                      <a:pt x="331" y="500"/>
                    </a:lnTo>
                    <a:lnTo>
                      <a:pt x="351" y="493"/>
                    </a:lnTo>
                    <a:lnTo>
                      <a:pt x="369" y="484"/>
                    </a:lnTo>
                    <a:lnTo>
                      <a:pt x="388" y="475"/>
                    </a:lnTo>
                    <a:lnTo>
                      <a:pt x="405" y="464"/>
                    </a:lnTo>
                    <a:lnTo>
                      <a:pt x="421" y="451"/>
                    </a:lnTo>
                    <a:lnTo>
                      <a:pt x="435" y="438"/>
                    </a:lnTo>
                    <a:lnTo>
                      <a:pt x="449" y="423"/>
                    </a:lnTo>
                    <a:lnTo>
                      <a:pt x="461" y="407"/>
                    </a:lnTo>
                    <a:lnTo>
                      <a:pt x="473" y="392"/>
                    </a:lnTo>
                    <a:lnTo>
                      <a:pt x="483" y="373"/>
                    </a:lnTo>
                    <a:lnTo>
                      <a:pt x="491" y="355"/>
                    </a:lnTo>
                    <a:lnTo>
                      <a:pt x="499" y="337"/>
                    </a:lnTo>
                    <a:lnTo>
                      <a:pt x="504" y="317"/>
                    </a:lnTo>
                    <a:lnTo>
                      <a:pt x="508" y="298"/>
                    </a:lnTo>
                    <a:lnTo>
                      <a:pt x="511" y="277"/>
                    </a:lnTo>
                    <a:lnTo>
                      <a:pt x="511" y="256"/>
                    </a:lnTo>
                    <a:lnTo>
                      <a:pt x="511" y="243"/>
                    </a:lnTo>
                    <a:lnTo>
                      <a:pt x="510" y="229"/>
                    </a:lnTo>
                    <a:lnTo>
                      <a:pt x="508" y="217"/>
                    </a:lnTo>
                    <a:lnTo>
                      <a:pt x="506" y="205"/>
                    </a:lnTo>
                    <a:lnTo>
                      <a:pt x="504" y="191"/>
                    </a:lnTo>
                    <a:lnTo>
                      <a:pt x="500" y="179"/>
                    </a:lnTo>
                    <a:lnTo>
                      <a:pt x="496" y="168"/>
                    </a:lnTo>
                    <a:lnTo>
                      <a:pt x="491" y="156"/>
                    </a:lnTo>
                    <a:lnTo>
                      <a:pt x="480" y="134"/>
                    </a:lnTo>
                    <a:lnTo>
                      <a:pt x="468" y="113"/>
                    </a:lnTo>
                    <a:lnTo>
                      <a:pt x="452" y="94"/>
                    </a:lnTo>
                    <a:lnTo>
                      <a:pt x="436" y="75"/>
                    </a:lnTo>
                    <a:lnTo>
                      <a:pt x="418" y="58"/>
                    </a:lnTo>
                    <a:lnTo>
                      <a:pt x="399" y="44"/>
                    </a:lnTo>
                    <a:lnTo>
                      <a:pt x="378" y="31"/>
                    </a:lnTo>
                    <a:lnTo>
                      <a:pt x="355" y="20"/>
                    </a:lnTo>
                    <a:lnTo>
                      <a:pt x="344" y="15"/>
                    </a:lnTo>
                    <a:lnTo>
                      <a:pt x="331" y="12"/>
                    </a:lnTo>
                    <a:lnTo>
                      <a:pt x="319" y="8"/>
                    </a:lnTo>
                    <a:lnTo>
                      <a:pt x="307" y="6"/>
                    </a:lnTo>
                    <a:lnTo>
                      <a:pt x="295" y="3"/>
                    </a:lnTo>
                    <a:lnTo>
                      <a:pt x="281" y="1"/>
                    </a:lnTo>
                    <a:lnTo>
                      <a:pt x="269" y="1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2134"/>
              <p:cNvSpPr>
                <a:spLocks/>
              </p:cNvSpPr>
              <p:nvPr/>
            </p:nvSpPr>
            <p:spPr bwMode="auto">
              <a:xfrm>
                <a:off x="11045825" y="949325"/>
                <a:ext cx="28575" cy="11113"/>
              </a:xfrm>
              <a:custGeom>
                <a:avLst/>
                <a:gdLst>
                  <a:gd name="T0" fmla="*/ 76 w 90"/>
                  <a:gd name="T1" fmla="*/ 0 h 31"/>
                  <a:gd name="T2" fmla="*/ 16 w 90"/>
                  <a:gd name="T3" fmla="*/ 0 h 31"/>
                  <a:gd name="T4" fmla="*/ 10 w 90"/>
                  <a:gd name="T5" fmla="*/ 2 h 31"/>
                  <a:gd name="T6" fmla="*/ 5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5 w 90"/>
                  <a:gd name="T15" fmla="*/ 26 h 31"/>
                  <a:gd name="T16" fmla="*/ 10 w 90"/>
                  <a:gd name="T17" fmla="*/ 30 h 31"/>
                  <a:gd name="T18" fmla="*/ 16 w 90"/>
                  <a:gd name="T19" fmla="*/ 31 h 31"/>
                  <a:gd name="T20" fmla="*/ 76 w 90"/>
                  <a:gd name="T21" fmla="*/ 31 h 31"/>
                  <a:gd name="T22" fmla="*/ 82 w 90"/>
                  <a:gd name="T23" fmla="*/ 30 h 31"/>
                  <a:gd name="T24" fmla="*/ 87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7 w 90"/>
                  <a:gd name="T33" fmla="*/ 5 h 31"/>
                  <a:gd name="T34" fmla="*/ 82 w 90"/>
                  <a:gd name="T35" fmla="*/ 2 h 31"/>
                  <a:gd name="T36" fmla="*/ 76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6" y="0"/>
                    </a:move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10" y="30"/>
                    </a:lnTo>
                    <a:lnTo>
                      <a:pt x="16" y="31"/>
                    </a:lnTo>
                    <a:lnTo>
                      <a:pt x="76" y="31"/>
                    </a:lnTo>
                    <a:lnTo>
                      <a:pt x="82" y="30"/>
                    </a:lnTo>
                    <a:lnTo>
                      <a:pt x="87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7" y="5"/>
                    </a:lnTo>
                    <a:lnTo>
                      <a:pt x="82" y="2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2135"/>
              <p:cNvSpPr>
                <a:spLocks/>
              </p:cNvSpPr>
              <p:nvPr/>
            </p:nvSpPr>
            <p:spPr bwMode="auto">
              <a:xfrm>
                <a:off x="11074400" y="863600"/>
                <a:ext cx="34925" cy="34925"/>
              </a:xfrm>
              <a:custGeom>
                <a:avLst/>
                <a:gdLst>
                  <a:gd name="T0" fmla="*/ 91 w 107"/>
                  <a:gd name="T1" fmla="*/ 107 h 107"/>
                  <a:gd name="T2" fmla="*/ 97 w 107"/>
                  <a:gd name="T3" fmla="*/ 105 h 107"/>
                  <a:gd name="T4" fmla="*/ 102 w 107"/>
                  <a:gd name="T5" fmla="*/ 102 h 107"/>
                  <a:gd name="T6" fmla="*/ 105 w 107"/>
                  <a:gd name="T7" fmla="*/ 97 h 107"/>
                  <a:gd name="T8" fmla="*/ 107 w 107"/>
                  <a:gd name="T9" fmla="*/ 91 h 107"/>
                  <a:gd name="T10" fmla="*/ 105 w 107"/>
                  <a:gd name="T11" fmla="*/ 86 h 107"/>
                  <a:gd name="T12" fmla="*/ 102 w 107"/>
                  <a:gd name="T13" fmla="*/ 81 h 107"/>
                  <a:gd name="T14" fmla="*/ 26 w 107"/>
                  <a:gd name="T15" fmla="*/ 5 h 107"/>
                  <a:gd name="T16" fmla="*/ 21 w 107"/>
                  <a:gd name="T17" fmla="*/ 2 h 107"/>
                  <a:gd name="T18" fmla="*/ 16 w 107"/>
                  <a:gd name="T19" fmla="*/ 0 h 107"/>
                  <a:gd name="T20" fmla="*/ 10 w 107"/>
                  <a:gd name="T21" fmla="*/ 2 h 107"/>
                  <a:gd name="T22" fmla="*/ 5 w 107"/>
                  <a:gd name="T23" fmla="*/ 5 h 107"/>
                  <a:gd name="T24" fmla="*/ 2 w 107"/>
                  <a:gd name="T25" fmla="*/ 10 h 107"/>
                  <a:gd name="T26" fmla="*/ 0 w 107"/>
                  <a:gd name="T27" fmla="*/ 16 h 107"/>
                  <a:gd name="T28" fmla="*/ 2 w 107"/>
                  <a:gd name="T29" fmla="*/ 21 h 107"/>
                  <a:gd name="T30" fmla="*/ 5 w 107"/>
                  <a:gd name="T31" fmla="*/ 26 h 107"/>
                  <a:gd name="T32" fmla="*/ 81 w 107"/>
                  <a:gd name="T33" fmla="*/ 102 h 107"/>
                  <a:gd name="T34" fmla="*/ 86 w 107"/>
                  <a:gd name="T35" fmla="*/ 105 h 107"/>
                  <a:gd name="T36" fmla="*/ 91 w 107"/>
                  <a:gd name="T3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107">
                    <a:moveTo>
                      <a:pt x="91" y="107"/>
                    </a:moveTo>
                    <a:lnTo>
                      <a:pt x="97" y="105"/>
                    </a:lnTo>
                    <a:lnTo>
                      <a:pt x="102" y="102"/>
                    </a:lnTo>
                    <a:lnTo>
                      <a:pt x="105" y="97"/>
                    </a:lnTo>
                    <a:lnTo>
                      <a:pt x="107" y="91"/>
                    </a:lnTo>
                    <a:lnTo>
                      <a:pt x="105" y="86"/>
                    </a:lnTo>
                    <a:lnTo>
                      <a:pt x="102" y="81"/>
                    </a:lnTo>
                    <a:lnTo>
                      <a:pt x="26" y="5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5" y="26"/>
                    </a:lnTo>
                    <a:lnTo>
                      <a:pt x="81" y="102"/>
                    </a:lnTo>
                    <a:lnTo>
                      <a:pt x="86" y="105"/>
                    </a:lnTo>
                    <a:lnTo>
                      <a:pt x="9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2136"/>
              <p:cNvSpPr>
                <a:spLocks/>
              </p:cNvSpPr>
              <p:nvPr/>
            </p:nvSpPr>
            <p:spPr bwMode="auto">
              <a:xfrm>
                <a:off x="11171238" y="835025"/>
                <a:ext cx="9525" cy="28575"/>
              </a:xfrm>
              <a:custGeom>
                <a:avLst/>
                <a:gdLst>
                  <a:gd name="T0" fmla="*/ 15 w 29"/>
                  <a:gd name="T1" fmla="*/ 90 h 90"/>
                  <a:gd name="T2" fmla="*/ 21 w 29"/>
                  <a:gd name="T3" fmla="*/ 89 h 90"/>
                  <a:gd name="T4" fmla="*/ 26 w 29"/>
                  <a:gd name="T5" fmla="*/ 87 h 90"/>
                  <a:gd name="T6" fmla="*/ 28 w 29"/>
                  <a:gd name="T7" fmla="*/ 82 h 90"/>
                  <a:gd name="T8" fmla="*/ 29 w 29"/>
                  <a:gd name="T9" fmla="*/ 76 h 90"/>
                  <a:gd name="T10" fmla="*/ 29 w 29"/>
                  <a:gd name="T11" fmla="*/ 16 h 90"/>
                  <a:gd name="T12" fmla="*/ 28 w 29"/>
                  <a:gd name="T13" fmla="*/ 10 h 90"/>
                  <a:gd name="T14" fmla="*/ 26 w 29"/>
                  <a:gd name="T15" fmla="*/ 5 h 90"/>
                  <a:gd name="T16" fmla="*/ 21 w 29"/>
                  <a:gd name="T17" fmla="*/ 1 h 90"/>
                  <a:gd name="T18" fmla="*/ 15 w 29"/>
                  <a:gd name="T19" fmla="*/ 0 h 90"/>
                  <a:gd name="T20" fmla="*/ 9 w 29"/>
                  <a:gd name="T21" fmla="*/ 1 h 90"/>
                  <a:gd name="T22" fmla="*/ 4 w 29"/>
                  <a:gd name="T23" fmla="*/ 5 h 90"/>
                  <a:gd name="T24" fmla="*/ 1 w 29"/>
                  <a:gd name="T25" fmla="*/ 10 h 90"/>
                  <a:gd name="T26" fmla="*/ 0 w 29"/>
                  <a:gd name="T27" fmla="*/ 16 h 90"/>
                  <a:gd name="T28" fmla="*/ 0 w 29"/>
                  <a:gd name="T29" fmla="*/ 76 h 90"/>
                  <a:gd name="T30" fmla="*/ 1 w 29"/>
                  <a:gd name="T31" fmla="*/ 82 h 90"/>
                  <a:gd name="T32" fmla="*/ 4 w 29"/>
                  <a:gd name="T33" fmla="*/ 87 h 90"/>
                  <a:gd name="T34" fmla="*/ 9 w 29"/>
                  <a:gd name="T35" fmla="*/ 89 h 90"/>
                  <a:gd name="T36" fmla="*/ 15 w 29"/>
                  <a:gd name="T3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90">
                    <a:moveTo>
                      <a:pt x="15" y="90"/>
                    </a:moveTo>
                    <a:lnTo>
                      <a:pt x="21" y="89"/>
                    </a:lnTo>
                    <a:lnTo>
                      <a:pt x="26" y="87"/>
                    </a:lnTo>
                    <a:lnTo>
                      <a:pt x="28" y="82"/>
                    </a:lnTo>
                    <a:lnTo>
                      <a:pt x="29" y="76"/>
                    </a:lnTo>
                    <a:lnTo>
                      <a:pt x="29" y="16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76"/>
                    </a:lnTo>
                    <a:lnTo>
                      <a:pt x="1" y="82"/>
                    </a:lnTo>
                    <a:lnTo>
                      <a:pt x="4" y="87"/>
                    </a:lnTo>
                    <a:lnTo>
                      <a:pt x="9" y="89"/>
                    </a:lnTo>
                    <a:lnTo>
                      <a:pt x="1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137"/>
              <p:cNvSpPr>
                <a:spLocks/>
              </p:cNvSpPr>
              <p:nvPr/>
            </p:nvSpPr>
            <p:spPr bwMode="auto">
              <a:xfrm>
                <a:off x="11242675" y="863600"/>
                <a:ext cx="33338" cy="34925"/>
              </a:xfrm>
              <a:custGeom>
                <a:avLst/>
                <a:gdLst>
                  <a:gd name="T0" fmla="*/ 101 w 106"/>
                  <a:gd name="T1" fmla="*/ 5 h 107"/>
                  <a:gd name="T2" fmla="*/ 96 w 106"/>
                  <a:gd name="T3" fmla="*/ 2 h 107"/>
                  <a:gd name="T4" fmla="*/ 90 w 106"/>
                  <a:gd name="T5" fmla="*/ 0 h 107"/>
                  <a:gd name="T6" fmla="*/ 85 w 106"/>
                  <a:gd name="T7" fmla="*/ 2 h 107"/>
                  <a:gd name="T8" fmla="*/ 80 w 106"/>
                  <a:gd name="T9" fmla="*/ 5 h 107"/>
                  <a:gd name="T10" fmla="*/ 5 w 106"/>
                  <a:gd name="T11" fmla="*/ 80 h 107"/>
                  <a:gd name="T12" fmla="*/ 1 w 106"/>
                  <a:gd name="T13" fmla="*/ 86 h 107"/>
                  <a:gd name="T14" fmla="*/ 0 w 106"/>
                  <a:gd name="T15" fmla="*/ 91 h 107"/>
                  <a:gd name="T16" fmla="*/ 1 w 106"/>
                  <a:gd name="T17" fmla="*/ 97 h 107"/>
                  <a:gd name="T18" fmla="*/ 5 w 106"/>
                  <a:gd name="T19" fmla="*/ 102 h 107"/>
                  <a:gd name="T20" fmla="*/ 10 w 106"/>
                  <a:gd name="T21" fmla="*/ 105 h 107"/>
                  <a:gd name="T22" fmla="*/ 16 w 106"/>
                  <a:gd name="T23" fmla="*/ 107 h 107"/>
                  <a:gd name="T24" fmla="*/ 21 w 106"/>
                  <a:gd name="T25" fmla="*/ 105 h 107"/>
                  <a:gd name="T26" fmla="*/ 25 w 106"/>
                  <a:gd name="T27" fmla="*/ 102 h 107"/>
                  <a:gd name="T28" fmla="*/ 101 w 106"/>
                  <a:gd name="T29" fmla="*/ 26 h 107"/>
                  <a:gd name="T30" fmla="*/ 105 w 106"/>
                  <a:gd name="T31" fmla="*/ 21 h 107"/>
                  <a:gd name="T32" fmla="*/ 106 w 106"/>
                  <a:gd name="T33" fmla="*/ 16 h 107"/>
                  <a:gd name="T34" fmla="*/ 105 w 106"/>
                  <a:gd name="T35" fmla="*/ 10 h 107"/>
                  <a:gd name="T36" fmla="*/ 101 w 106"/>
                  <a:gd name="T37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7">
                    <a:moveTo>
                      <a:pt x="101" y="5"/>
                    </a:moveTo>
                    <a:lnTo>
                      <a:pt x="96" y="2"/>
                    </a:lnTo>
                    <a:lnTo>
                      <a:pt x="90" y="0"/>
                    </a:lnTo>
                    <a:lnTo>
                      <a:pt x="85" y="2"/>
                    </a:lnTo>
                    <a:lnTo>
                      <a:pt x="80" y="5"/>
                    </a:lnTo>
                    <a:lnTo>
                      <a:pt x="5" y="80"/>
                    </a:lnTo>
                    <a:lnTo>
                      <a:pt x="1" y="86"/>
                    </a:lnTo>
                    <a:lnTo>
                      <a:pt x="0" y="91"/>
                    </a:lnTo>
                    <a:lnTo>
                      <a:pt x="1" y="97"/>
                    </a:lnTo>
                    <a:lnTo>
                      <a:pt x="5" y="102"/>
                    </a:lnTo>
                    <a:lnTo>
                      <a:pt x="10" y="105"/>
                    </a:lnTo>
                    <a:lnTo>
                      <a:pt x="16" y="107"/>
                    </a:lnTo>
                    <a:lnTo>
                      <a:pt x="21" y="105"/>
                    </a:lnTo>
                    <a:lnTo>
                      <a:pt x="25" y="102"/>
                    </a:lnTo>
                    <a:lnTo>
                      <a:pt x="101" y="26"/>
                    </a:lnTo>
                    <a:lnTo>
                      <a:pt x="105" y="21"/>
                    </a:lnTo>
                    <a:lnTo>
                      <a:pt x="106" y="16"/>
                    </a:lnTo>
                    <a:lnTo>
                      <a:pt x="105" y="10"/>
                    </a:lnTo>
                    <a:lnTo>
                      <a:pt x="10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138"/>
              <p:cNvSpPr>
                <a:spLocks/>
              </p:cNvSpPr>
              <p:nvPr/>
            </p:nvSpPr>
            <p:spPr bwMode="auto">
              <a:xfrm>
                <a:off x="11276013" y="949325"/>
                <a:ext cx="28575" cy="11113"/>
              </a:xfrm>
              <a:custGeom>
                <a:avLst/>
                <a:gdLst>
                  <a:gd name="T0" fmla="*/ 75 w 90"/>
                  <a:gd name="T1" fmla="*/ 0 h 31"/>
                  <a:gd name="T2" fmla="*/ 15 w 90"/>
                  <a:gd name="T3" fmla="*/ 0 h 31"/>
                  <a:gd name="T4" fmla="*/ 9 w 90"/>
                  <a:gd name="T5" fmla="*/ 2 h 31"/>
                  <a:gd name="T6" fmla="*/ 4 w 90"/>
                  <a:gd name="T7" fmla="*/ 5 h 31"/>
                  <a:gd name="T8" fmla="*/ 1 w 90"/>
                  <a:gd name="T9" fmla="*/ 10 h 31"/>
                  <a:gd name="T10" fmla="*/ 0 w 90"/>
                  <a:gd name="T11" fmla="*/ 15 h 31"/>
                  <a:gd name="T12" fmla="*/ 1 w 90"/>
                  <a:gd name="T13" fmla="*/ 21 h 31"/>
                  <a:gd name="T14" fmla="*/ 4 w 90"/>
                  <a:gd name="T15" fmla="*/ 26 h 31"/>
                  <a:gd name="T16" fmla="*/ 9 w 90"/>
                  <a:gd name="T17" fmla="*/ 30 h 31"/>
                  <a:gd name="T18" fmla="*/ 15 w 90"/>
                  <a:gd name="T19" fmla="*/ 31 h 31"/>
                  <a:gd name="T20" fmla="*/ 75 w 90"/>
                  <a:gd name="T21" fmla="*/ 31 h 31"/>
                  <a:gd name="T22" fmla="*/ 81 w 90"/>
                  <a:gd name="T23" fmla="*/ 30 h 31"/>
                  <a:gd name="T24" fmla="*/ 86 w 90"/>
                  <a:gd name="T25" fmla="*/ 26 h 31"/>
                  <a:gd name="T26" fmla="*/ 89 w 90"/>
                  <a:gd name="T27" fmla="*/ 21 h 31"/>
                  <a:gd name="T28" fmla="*/ 90 w 90"/>
                  <a:gd name="T29" fmla="*/ 15 h 31"/>
                  <a:gd name="T30" fmla="*/ 89 w 90"/>
                  <a:gd name="T31" fmla="*/ 10 h 31"/>
                  <a:gd name="T32" fmla="*/ 86 w 90"/>
                  <a:gd name="T33" fmla="*/ 5 h 31"/>
                  <a:gd name="T34" fmla="*/ 81 w 90"/>
                  <a:gd name="T35" fmla="*/ 2 h 31"/>
                  <a:gd name="T36" fmla="*/ 75 w 90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" h="31">
                    <a:moveTo>
                      <a:pt x="75" y="0"/>
                    </a:moveTo>
                    <a:lnTo>
                      <a:pt x="15" y="0"/>
                    </a:lnTo>
                    <a:lnTo>
                      <a:pt x="9" y="2"/>
                    </a:lnTo>
                    <a:lnTo>
                      <a:pt x="4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6"/>
                    </a:lnTo>
                    <a:lnTo>
                      <a:pt x="9" y="30"/>
                    </a:lnTo>
                    <a:lnTo>
                      <a:pt x="15" y="31"/>
                    </a:lnTo>
                    <a:lnTo>
                      <a:pt x="75" y="31"/>
                    </a:lnTo>
                    <a:lnTo>
                      <a:pt x="81" y="30"/>
                    </a:lnTo>
                    <a:lnTo>
                      <a:pt x="86" y="26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89" y="10"/>
                    </a:lnTo>
                    <a:lnTo>
                      <a:pt x="86" y="5"/>
                    </a:lnTo>
                    <a:lnTo>
                      <a:pt x="81" y="2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Arc 35"/>
            <p:cNvSpPr/>
            <p:nvPr/>
          </p:nvSpPr>
          <p:spPr>
            <a:xfrm flipH="1" flipV="1">
              <a:off x="9007105" y="2966749"/>
              <a:ext cx="1598612" cy="1598612"/>
            </a:xfrm>
            <a:prstGeom prst="arc">
              <a:avLst>
                <a:gd name="adj1" fmla="val 12241048"/>
                <a:gd name="adj2" fmla="val 21583480"/>
              </a:avLst>
            </a:prstGeom>
            <a:ln w="127000" cap="rnd">
              <a:solidFill>
                <a:srgbClr val="F490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Arc 40"/>
            <p:cNvSpPr/>
            <p:nvPr/>
          </p:nvSpPr>
          <p:spPr>
            <a:xfrm flipV="1">
              <a:off x="1592739" y="2966749"/>
              <a:ext cx="1598612" cy="1598612"/>
            </a:xfrm>
            <a:prstGeom prst="arc">
              <a:avLst>
                <a:gd name="adj1" fmla="val 12241048"/>
                <a:gd name="adj2" fmla="val 21583480"/>
              </a:avLst>
            </a:prstGeom>
            <a:ln w="127000" cap="rnd">
              <a:solidFill>
                <a:srgbClr val="8C60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1497925" y="4902588"/>
            <a:ext cx="245053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8244129" y="4755031"/>
            <a:ext cx="245053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Aliquam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lobortis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eros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1497925" y="2542507"/>
            <a:ext cx="2450530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24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D2B8A816-6A47-4FC3-9886-C2B5B77ED56D}"/>
              </a:ext>
            </a:extLst>
          </p:cNvPr>
          <p:cNvSpPr txBox="1"/>
          <p:nvPr/>
        </p:nvSpPr>
        <p:spPr>
          <a:xfrm>
            <a:off x="8244129" y="2542507"/>
            <a:ext cx="2450530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2400" b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Process Presentation Slides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11152003" y="6112335"/>
            <a:ext cx="691413" cy="745665"/>
            <a:chOff x="11187514" y="6112335"/>
            <a:chExt cx="691413" cy="745665"/>
          </a:xfrm>
        </p:grpSpPr>
        <p:sp>
          <p:nvSpPr>
            <p:cNvPr id="46" name="Freeform 45"/>
            <p:cNvSpPr/>
            <p:nvPr/>
          </p:nvSpPr>
          <p:spPr>
            <a:xfrm rot="16200000">
              <a:off x="11024103" y="6275746"/>
              <a:ext cx="745665" cy="418843"/>
            </a:xfrm>
            <a:custGeom>
              <a:avLst/>
              <a:gdLst>
                <a:gd name="connsiteX0" fmla="*/ 745665 w 745665"/>
                <a:gd name="connsiteY0" fmla="*/ 418843 h 418843"/>
                <a:gd name="connsiteX1" fmla="*/ 0 w 745665"/>
                <a:gd name="connsiteY1" fmla="*/ 418843 h 418843"/>
                <a:gd name="connsiteX2" fmla="*/ 0 w 745665"/>
                <a:gd name="connsiteY2" fmla="*/ 127340 h 418843"/>
                <a:gd name="connsiteX3" fmla="*/ 27440 w 745665"/>
                <a:gd name="connsiteY3" fmla="*/ 100547 h 418843"/>
                <a:gd name="connsiteX4" fmla="*/ 307518 w 745665"/>
                <a:gd name="connsiteY4" fmla="*/ 0 h 418843"/>
                <a:gd name="connsiteX5" fmla="*/ 738884 w 745665"/>
                <a:gd name="connsiteY5" fmla="*/ 351575 h 4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5665" h="418843">
                  <a:moveTo>
                    <a:pt x="745665" y="418843"/>
                  </a:moveTo>
                  <a:lnTo>
                    <a:pt x="0" y="418843"/>
                  </a:lnTo>
                  <a:lnTo>
                    <a:pt x="0" y="127340"/>
                  </a:lnTo>
                  <a:lnTo>
                    <a:pt x="27440" y="100547"/>
                  </a:lnTo>
                  <a:cubicBezTo>
                    <a:pt x="103551" y="37734"/>
                    <a:pt x="201128" y="0"/>
                    <a:pt x="307518" y="0"/>
                  </a:cubicBezTo>
                  <a:cubicBezTo>
                    <a:pt x="520298" y="0"/>
                    <a:pt x="697827" y="150932"/>
                    <a:pt x="738884" y="351575"/>
                  </a:cubicBezTo>
                  <a:close/>
                </a:path>
              </a:pathLst>
            </a:custGeom>
            <a:gradFill>
              <a:gsLst>
                <a:gs pos="0">
                  <a:srgbClr val="F49052"/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 rot="16200000">
              <a:off x="11245948" y="6225021"/>
              <a:ext cx="589507" cy="676450"/>
            </a:xfrm>
            <a:custGeom>
              <a:avLst/>
              <a:gdLst>
                <a:gd name="connsiteX0" fmla="*/ 589507 w 589507"/>
                <a:gd name="connsiteY0" fmla="*/ 676450 h 676450"/>
                <a:gd name="connsiteX1" fmla="*/ 0 w 589507"/>
                <a:gd name="connsiteY1" fmla="*/ 676450 h 676450"/>
                <a:gd name="connsiteX2" fmla="*/ 0 w 589507"/>
                <a:gd name="connsiteY2" fmla="*/ 0 h 676450"/>
                <a:gd name="connsiteX3" fmla="*/ 103579 w 589507"/>
                <a:gd name="connsiteY3" fmla="*/ 26782 h 676450"/>
                <a:gd name="connsiteX4" fmla="*/ 578362 w 589507"/>
                <a:gd name="connsiteY4" fmla="*/ 565889 h 67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507" h="676450">
                  <a:moveTo>
                    <a:pt x="589507" y="676450"/>
                  </a:moveTo>
                  <a:lnTo>
                    <a:pt x="0" y="676450"/>
                  </a:lnTo>
                  <a:lnTo>
                    <a:pt x="0" y="0"/>
                  </a:lnTo>
                  <a:lnTo>
                    <a:pt x="103579" y="26782"/>
                  </a:lnTo>
                  <a:cubicBezTo>
                    <a:pt x="343548" y="108815"/>
                    <a:pt x="526697" y="313403"/>
                    <a:pt x="578362" y="5658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C60F1">
                    <a:shade val="30000"/>
                    <a:satMod val="115000"/>
                  </a:srgbClr>
                </a:gs>
                <a:gs pos="50000">
                  <a:srgbClr val="8C60F1">
                    <a:shade val="67500"/>
                    <a:satMod val="115000"/>
                  </a:srgbClr>
                </a:gs>
                <a:gs pos="100000">
                  <a:srgbClr val="8C60F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92A8-943E-44A0-A923-0FA9071E2CC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472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581</Words>
  <Application>Microsoft Office PowerPoint</Application>
  <PresentationFormat>Custom</PresentationFormat>
  <Paragraphs>94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Process Presentation Slides</vt:lpstr>
      <vt:lpstr>Process Presentation Slides</vt:lpstr>
      <vt:lpstr>Process Presentation Slides</vt:lpstr>
      <vt:lpstr>Process Presentation Slides</vt:lpstr>
      <vt:lpstr>Process Presentation Slides</vt:lpstr>
      <vt:lpstr>Process Presentation Slides</vt:lpstr>
      <vt:lpstr>Process Presentation Slides</vt:lpstr>
      <vt:lpstr>Process Presentation Slides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115</cp:revision>
  <dcterms:created xsi:type="dcterms:W3CDTF">2019-05-29T09:13:57Z</dcterms:created>
  <dcterms:modified xsi:type="dcterms:W3CDTF">2022-07-21T06:42:27Z</dcterms:modified>
</cp:coreProperties>
</file>