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charts/chart10.xml" ContentType="application/vnd.openxmlformats-officedocument.drawingml.chart+xml"/>
  <Override PartName="/ppt/charts/chart11.xml" ContentType="application/vnd.openxmlformats-officedocument.drawingml.chart+xml"/>
  <Override PartName="/ppt/charts/chart12.xml" ContentType="application/vnd.openxmlformats-officedocument.drawingml.chart+xml"/>
  <Override PartName="/ppt/charts/chart13.xml" ContentType="application/vnd.openxmlformats-officedocument.drawingml.chart+xml"/>
  <Override PartName="/ppt/charts/chart14.xml" ContentType="application/vnd.openxmlformats-officedocument.drawingml.chart+xml"/>
  <Override PartName="/ppt/charts/chart15.xml" ContentType="application/vnd.openxmlformats-officedocument.drawingml.chart+xml"/>
  <Override PartName="/ppt/charts/chart16.xml" ContentType="application/vnd.openxmlformats-officedocument.drawingml.chart+xml"/>
  <Override PartName="/ppt/charts/chart17.xml" ContentType="application/vnd.openxmlformats-officedocument.drawingml.chart+xml"/>
  <Override PartName="/ppt/charts/chart18.xml" ContentType="application/vnd.openxmlformats-officedocument.drawingml.chart+xml"/>
  <Override PartName="/ppt/charts/chart19.xml" ContentType="application/vnd.openxmlformats-officedocument.drawingml.chart+xml"/>
  <Override PartName="/ppt/charts/chart20.xml" ContentType="application/vnd.openxmlformats-officedocument.drawingml.chart+xml"/>
  <Override PartName="/ppt/charts/chart2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style1.xml" ContentType="application/vnd.ms-office.chartstyle+xml"/>
  <Override PartName="/ppt/charts/colors1.xml" ContentType="application/vnd.ms-office.chartcolorstyle+xml"/>
  <Override PartName="/ppt/charts/style2.xml" ContentType="application/vnd.ms-office.chartstyle+xml"/>
  <Override PartName="/ppt/charts/colors2.xml" ContentType="application/vnd.ms-office.chartcolorstyle+xml"/>
  <Override PartName="/ppt/charts/style3.xml" ContentType="application/vnd.ms-office.chartstyle+xml"/>
  <Override PartName="/ppt/charts/colors3.xml" ContentType="application/vnd.ms-office.chartcolorstyle+xml"/>
  <Override PartName="/ppt/charts/style4.xml" ContentType="application/vnd.ms-office.chartstyle+xml"/>
  <Override PartName="/ppt/charts/colors4.xml" ContentType="application/vnd.ms-office.chartcolorstyle+xml"/>
  <Override PartName="/ppt/charts/style5.xml" ContentType="application/vnd.ms-office.chartstyle+xml"/>
  <Override PartName="/ppt/charts/colors5.xml" ContentType="application/vnd.ms-office.chartcolorstyle+xml"/>
  <Override PartName="/ppt/charts/style6.xml" ContentType="application/vnd.ms-office.chartstyle+xml"/>
  <Override PartName="/ppt/charts/colors6.xml" ContentType="application/vnd.ms-office.chartcolorstyle+xml"/>
  <Override PartName="/ppt/charts/style7.xml" ContentType="application/vnd.ms-office.chartstyle+xml"/>
  <Override PartName="/ppt/charts/colors7.xml" ContentType="application/vnd.ms-office.chartcolorstyle+xml"/>
  <Override PartName="/ppt/charts/style8.xml" ContentType="application/vnd.ms-office.chartstyle+xml"/>
  <Override PartName="/ppt/charts/colors8.xml" ContentType="application/vnd.ms-office.chartcolorstyle+xml"/>
  <Override PartName="/ppt/charts/style9.xml" ContentType="application/vnd.ms-office.chartstyle+xml"/>
  <Override PartName="/ppt/charts/colors9.xml" ContentType="application/vnd.ms-office.chartcolorstyle+xml"/>
  <Override PartName="/ppt/charts/style10.xml" ContentType="application/vnd.ms-office.chartstyle+xml"/>
  <Override PartName="/ppt/charts/colors10.xml" ContentType="application/vnd.ms-office.chartcolorstyle+xml"/>
  <Override PartName="/ppt/charts/style11.xml" ContentType="application/vnd.ms-office.chartstyle+xml"/>
  <Override PartName="/ppt/charts/colors11.xml" ContentType="application/vnd.ms-office.chartcolorstyle+xml"/>
  <Override PartName="/ppt/charts/style12.xml" ContentType="application/vnd.ms-office.chartstyle+xml"/>
  <Override PartName="/ppt/charts/colors12.xml" ContentType="application/vnd.ms-office.chartcolorstyle+xml"/>
  <Override PartName="/ppt/charts/style13.xml" ContentType="application/vnd.ms-office.chartstyle+xml"/>
  <Override PartName="/ppt/charts/colors13.xml" ContentType="application/vnd.ms-office.chartcolorstyle+xml"/>
  <Override PartName="/ppt/charts/style14.xml" ContentType="application/vnd.ms-office.chartstyle+xml"/>
  <Override PartName="/ppt/charts/colors14.xml" ContentType="application/vnd.ms-office.chartcolorstyle+xml"/>
  <Override PartName="/ppt/charts/style15.xml" ContentType="application/vnd.ms-office.chartstyle+xml"/>
  <Override PartName="/ppt/charts/colors15.xml" ContentType="application/vnd.ms-office.chartcolorstyle+xml"/>
  <Override PartName="/ppt/charts/style16.xml" ContentType="application/vnd.ms-office.chartstyle+xml"/>
  <Override PartName="/ppt/charts/colors16.xml" ContentType="application/vnd.ms-office.chartcolorstyle+xml"/>
  <Override PartName="/ppt/charts/style17.xml" ContentType="application/vnd.ms-office.chartstyle+xml"/>
  <Override PartName="/ppt/charts/colors17.xml" ContentType="application/vnd.ms-office.chartcolorstyle+xml"/>
  <Override PartName="/ppt/charts/style18.xml" ContentType="application/vnd.ms-office.chartstyle+xml"/>
  <Override PartName="/ppt/charts/colors18.xml" ContentType="application/vnd.ms-office.chartcolorstyle+xml"/>
  <Override PartName="/ppt/charts/style19.xml" ContentType="application/vnd.ms-office.chartstyle+xml"/>
  <Override PartName="/ppt/charts/colors19.xml" ContentType="application/vnd.ms-office.chartcolorstyle+xml"/>
  <Override PartName="/ppt/charts/style20.xml" ContentType="application/vnd.ms-office.chartstyle+xml"/>
  <Override PartName="/ppt/charts/colors20.xml" ContentType="application/vnd.ms-office.chartcolorstyle+xml"/>
  <Override PartName="/ppt/charts/style21.xml" ContentType="application/vnd.ms-office.chartstyle+xml"/>
  <Override PartName="/ppt/charts/colors21.xml" ContentType="application/vnd.ms-office.chartcolor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63" r:id="rId3"/>
    <p:sldId id="264" r:id="rId4"/>
    <p:sldId id="265" r:id="rId5"/>
    <p:sldId id="266" r:id="rId6"/>
    <p:sldId id="267" r:id="rId7"/>
    <p:sldId id="268" r:id="rId8"/>
    <p:sldId id="269" r:id="rId9"/>
    <p:sldId id="270" r:id="rId10"/>
    <p:sldId id="271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888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pos="264" userDrawn="1">
          <p15:clr>
            <a:srgbClr val="A4A3A4"/>
          </p15:clr>
        </p15:guide>
        <p15:guide id="4" pos="7416" userDrawn="1">
          <p15:clr>
            <a:srgbClr val="A4A3A4"/>
          </p15:clr>
        </p15:guide>
        <p15:guide id="5" orient="horz" pos="403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 showGuides="1">
      <p:cViewPr>
        <p:scale>
          <a:sx n="110" d="100"/>
          <a:sy n="110" d="100"/>
        </p:scale>
        <p:origin x="-540" y="-96"/>
      </p:cViewPr>
      <p:guideLst>
        <p:guide orient="horz" pos="888"/>
        <p:guide orient="horz" pos="4032"/>
        <p:guide pos="3840"/>
        <p:guide pos="264"/>
        <p:guide pos="741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package" Target="../embeddings/Microsoft_Excel_Worksheet1.xlsx"/></Relationships>
</file>

<file path=ppt/charts/_rels/chart10.xml.rels><?xml version="1.0" encoding="UTF-8" standalone="yes"?>
<Relationships xmlns="http://schemas.openxmlformats.org/package/2006/relationships"><Relationship Id="rId3" Type="http://schemas.microsoft.com/office/2011/relationships/chartStyle" Target="style10.xml"/><Relationship Id="rId2" Type="http://schemas.microsoft.com/office/2011/relationships/chartColorStyle" Target="colors10.xml"/><Relationship Id="rId1" Type="http://schemas.openxmlformats.org/officeDocument/2006/relationships/package" Target="../embeddings/Microsoft_Excel_Worksheet10.xlsx"/></Relationships>
</file>

<file path=ppt/charts/_rels/chart11.xml.rels><?xml version="1.0" encoding="UTF-8" standalone="yes"?>
<Relationships xmlns="http://schemas.openxmlformats.org/package/2006/relationships"><Relationship Id="rId3" Type="http://schemas.microsoft.com/office/2011/relationships/chartStyle" Target="style11.xml"/><Relationship Id="rId2" Type="http://schemas.microsoft.com/office/2011/relationships/chartColorStyle" Target="colors11.xml"/><Relationship Id="rId1" Type="http://schemas.openxmlformats.org/officeDocument/2006/relationships/package" Target="../embeddings/Microsoft_Excel_Worksheet11.xlsx"/></Relationships>
</file>

<file path=ppt/charts/_rels/chart12.xml.rels><?xml version="1.0" encoding="UTF-8" standalone="yes"?>
<Relationships xmlns="http://schemas.openxmlformats.org/package/2006/relationships"><Relationship Id="rId3" Type="http://schemas.microsoft.com/office/2011/relationships/chartStyle" Target="style12.xml"/><Relationship Id="rId2" Type="http://schemas.microsoft.com/office/2011/relationships/chartColorStyle" Target="colors12.xml"/><Relationship Id="rId1" Type="http://schemas.openxmlformats.org/officeDocument/2006/relationships/package" Target="../embeddings/Microsoft_Excel_Worksheet12.xlsx"/></Relationships>
</file>

<file path=ppt/charts/_rels/chart13.xml.rels><?xml version="1.0" encoding="UTF-8" standalone="yes"?>
<Relationships xmlns="http://schemas.openxmlformats.org/package/2006/relationships"><Relationship Id="rId3" Type="http://schemas.microsoft.com/office/2011/relationships/chartStyle" Target="style13.xml"/><Relationship Id="rId2" Type="http://schemas.microsoft.com/office/2011/relationships/chartColorStyle" Target="colors13.xml"/><Relationship Id="rId1" Type="http://schemas.openxmlformats.org/officeDocument/2006/relationships/package" Target="../embeddings/Microsoft_Excel_Worksheet13.xlsx"/></Relationships>
</file>

<file path=ppt/charts/_rels/chart14.xml.rels><?xml version="1.0" encoding="UTF-8" standalone="yes"?>
<Relationships xmlns="http://schemas.openxmlformats.org/package/2006/relationships"><Relationship Id="rId3" Type="http://schemas.microsoft.com/office/2011/relationships/chartStyle" Target="style14.xml"/><Relationship Id="rId2" Type="http://schemas.microsoft.com/office/2011/relationships/chartColorStyle" Target="colors14.xml"/><Relationship Id="rId1" Type="http://schemas.openxmlformats.org/officeDocument/2006/relationships/package" Target="../embeddings/Microsoft_Excel_Worksheet14.xlsx"/></Relationships>
</file>

<file path=ppt/charts/_rels/chart15.xml.rels><?xml version="1.0" encoding="UTF-8" standalone="yes"?>
<Relationships xmlns="http://schemas.openxmlformats.org/package/2006/relationships"><Relationship Id="rId3" Type="http://schemas.microsoft.com/office/2011/relationships/chartStyle" Target="style15.xml"/><Relationship Id="rId2" Type="http://schemas.microsoft.com/office/2011/relationships/chartColorStyle" Target="colors15.xml"/><Relationship Id="rId1" Type="http://schemas.openxmlformats.org/officeDocument/2006/relationships/package" Target="../embeddings/Microsoft_Excel_Worksheet15.xlsx"/></Relationships>
</file>

<file path=ppt/charts/_rels/chart16.xml.rels><?xml version="1.0" encoding="UTF-8" standalone="yes"?>
<Relationships xmlns="http://schemas.openxmlformats.org/package/2006/relationships"><Relationship Id="rId3" Type="http://schemas.microsoft.com/office/2011/relationships/chartStyle" Target="style16.xml"/><Relationship Id="rId2" Type="http://schemas.microsoft.com/office/2011/relationships/chartColorStyle" Target="colors16.xml"/><Relationship Id="rId1" Type="http://schemas.openxmlformats.org/officeDocument/2006/relationships/package" Target="../embeddings/Microsoft_Excel_Worksheet16.xlsx"/></Relationships>
</file>

<file path=ppt/charts/_rels/chart17.xml.rels><?xml version="1.0" encoding="UTF-8" standalone="yes"?>
<Relationships xmlns="http://schemas.openxmlformats.org/package/2006/relationships"><Relationship Id="rId3" Type="http://schemas.microsoft.com/office/2011/relationships/chartStyle" Target="style17.xml"/><Relationship Id="rId2" Type="http://schemas.microsoft.com/office/2011/relationships/chartColorStyle" Target="colors17.xml"/><Relationship Id="rId1" Type="http://schemas.openxmlformats.org/officeDocument/2006/relationships/package" Target="../embeddings/Microsoft_Excel_Worksheet17.xlsx"/></Relationships>
</file>

<file path=ppt/charts/_rels/chart18.xml.rels><?xml version="1.0" encoding="UTF-8" standalone="yes"?>
<Relationships xmlns="http://schemas.openxmlformats.org/package/2006/relationships"><Relationship Id="rId3" Type="http://schemas.microsoft.com/office/2011/relationships/chartStyle" Target="style18.xml"/><Relationship Id="rId2" Type="http://schemas.microsoft.com/office/2011/relationships/chartColorStyle" Target="colors18.xml"/><Relationship Id="rId1" Type="http://schemas.openxmlformats.org/officeDocument/2006/relationships/package" Target="../embeddings/Microsoft_Excel_Worksheet18.xlsx"/></Relationships>
</file>

<file path=ppt/charts/_rels/chart19.xml.rels><?xml version="1.0" encoding="UTF-8" standalone="yes"?>
<Relationships xmlns="http://schemas.openxmlformats.org/package/2006/relationships"><Relationship Id="rId3" Type="http://schemas.microsoft.com/office/2011/relationships/chartStyle" Target="style19.xml"/><Relationship Id="rId2" Type="http://schemas.microsoft.com/office/2011/relationships/chartColorStyle" Target="colors19.xml"/><Relationship Id="rId1" Type="http://schemas.openxmlformats.org/officeDocument/2006/relationships/package" Target="../embeddings/Microsoft_Excel_Worksheet19.xlsx"/></Relationships>
</file>

<file path=ppt/charts/_rels/chart2.xml.rels><?xml version="1.0" encoding="UTF-8" standalone="yes"?>
<Relationships xmlns="http://schemas.openxmlformats.org/package/2006/relationships"><Relationship Id="rId3" Type="http://schemas.microsoft.com/office/2011/relationships/chartStyle" Target="style2.xml"/><Relationship Id="rId2" Type="http://schemas.microsoft.com/office/2011/relationships/chartColorStyle" Target="colors2.xml"/><Relationship Id="rId1" Type="http://schemas.openxmlformats.org/officeDocument/2006/relationships/package" Target="../embeddings/Microsoft_Excel_Worksheet2.xlsx"/></Relationships>
</file>

<file path=ppt/charts/_rels/chart20.xml.rels><?xml version="1.0" encoding="UTF-8" standalone="yes"?>
<Relationships xmlns="http://schemas.openxmlformats.org/package/2006/relationships"><Relationship Id="rId3" Type="http://schemas.microsoft.com/office/2011/relationships/chartStyle" Target="style20.xml"/><Relationship Id="rId2" Type="http://schemas.microsoft.com/office/2011/relationships/chartColorStyle" Target="colors20.xml"/><Relationship Id="rId1" Type="http://schemas.openxmlformats.org/officeDocument/2006/relationships/package" Target="../embeddings/Microsoft_Excel_Worksheet20.xlsx"/></Relationships>
</file>

<file path=ppt/charts/_rels/chart21.xml.rels><?xml version="1.0" encoding="UTF-8" standalone="yes"?>
<Relationships xmlns="http://schemas.openxmlformats.org/package/2006/relationships"><Relationship Id="rId3" Type="http://schemas.microsoft.com/office/2011/relationships/chartStyle" Target="style21.xml"/><Relationship Id="rId2" Type="http://schemas.microsoft.com/office/2011/relationships/chartColorStyle" Target="colors21.xml"/><Relationship Id="rId1" Type="http://schemas.openxmlformats.org/officeDocument/2006/relationships/package" Target="../embeddings/Microsoft_Excel_Worksheet21.xlsx"/></Relationships>
</file>

<file path=ppt/charts/_rels/chart3.xml.rels><?xml version="1.0" encoding="UTF-8" standalone="yes"?>
<Relationships xmlns="http://schemas.openxmlformats.org/package/2006/relationships"><Relationship Id="rId3" Type="http://schemas.microsoft.com/office/2011/relationships/chartStyle" Target="style3.xml"/><Relationship Id="rId2" Type="http://schemas.microsoft.com/office/2011/relationships/chartColorStyle" Target="colors3.xml"/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3" Type="http://schemas.microsoft.com/office/2011/relationships/chartStyle" Target="style4.xml"/><Relationship Id="rId2" Type="http://schemas.microsoft.com/office/2011/relationships/chartColorStyle" Target="colors4.xml"/><Relationship Id="rId1" Type="http://schemas.openxmlformats.org/officeDocument/2006/relationships/package" Target="../embeddings/Microsoft_Excel_Worksheet4.xlsx"/></Relationships>
</file>

<file path=ppt/charts/_rels/chart5.xml.rels><?xml version="1.0" encoding="UTF-8" standalone="yes"?>
<Relationships xmlns="http://schemas.openxmlformats.org/package/2006/relationships"><Relationship Id="rId3" Type="http://schemas.microsoft.com/office/2011/relationships/chartStyle" Target="style5.xml"/><Relationship Id="rId2" Type="http://schemas.microsoft.com/office/2011/relationships/chartColorStyle" Target="colors5.xml"/><Relationship Id="rId1" Type="http://schemas.openxmlformats.org/officeDocument/2006/relationships/package" Target="../embeddings/Microsoft_Excel_Worksheet5.xlsx"/></Relationships>
</file>

<file path=ppt/charts/_rels/chart6.xml.rels><?xml version="1.0" encoding="UTF-8" standalone="yes"?>
<Relationships xmlns="http://schemas.openxmlformats.org/package/2006/relationships"><Relationship Id="rId3" Type="http://schemas.microsoft.com/office/2011/relationships/chartStyle" Target="style6.xml"/><Relationship Id="rId2" Type="http://schemas.microsoft.com/office/2011/relationships/chartColorStyle" Target="colors6.xml"/><Relationship Id="rId1" Type="http://schemas.openxmlformats.org/officeDocument/2006/relationships/package" Target="../embeddings/Microsoft_Excel_Worksheet6.xlsx"/></Relationships>
</file>

<file path=ppt/charts/_rels/chart7.xml.rels><?xml version="1.0" encoding="UTF-8" standalone="yes"?>
<Relationships xmlns="http://schemas.openxmlformats.org/package/2006/relationships"><Relationship Id="rId3" Type="http://schemas.microsoft.com/office/2011/relationships/chartStyle" Target="style7.xml"/><Relationship Id="rId2" Type="http://schemas.microsoft.com/office/2011/relationships/chartColorStyle" Target="colors7.xml"/><Relationship Id="rId1" Type="http://schemas.openxmlformats.org/officeDocument/2006/relationships/package" Target="../embeddings/Microsoft_Excel_Worksheet7.xlsx"/></Relationships>
</file>

<file path=ppt/charts/_rels/chart8.xml.rels><?xml version="1.0" encoding="UTF-8" standalone="yes"?>
<Relationships xmlns="http://schemas.openxmlformats.org/package/2006/relationships"><Relationship Id="rId3" Type="http://schemas.microsoft.com/office/2011/relationships/chartStyle" Target="style8.xml"/><Relationship Id="rId2" Type="http://schemas.microsoft.com/office/2011/relationships/chartColorStyle" Target="colors8.xml"/><Relationship Id="rId1" Type="http://schemas.openxmlformats.org/officeDocument/2006/relationships/package" Target="../embeddings/Microsoft_Excel_Worksheet8.xlsx"/></Relationships>
</file>

<file path=ppt/charts/_rels/chart9.xml.rels><?xml version="1.0" encoding="UTF-8" standalone="yes"?>
<Relationships xmlns="http://schemas.openxmlformats.org/package/2006/relationships"><Relationship Id="rId3" Type="http://schemas.microsoft.com/office/2011/relationships/chartStyle" Target="style9.xml"/><Relationship Id="rId2" Type="http://schemas.microsoft.com/office/2011/relationships/chartColorStyle" Target="colors9.xml"/><Relationship Id="rId1" Type="http://schemas.openxmlformats.org/officeDocument/2006/relationships/package" Target="../embeddings/Microsoft_Excel_Worksheet9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tx1">
                  <a:lumMod val="75000"/>
                  <a:lumOff val="2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267A-465B-8461-549F663C6D3A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2-267A-465B-8461-549F663C6D3A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B081-41EB-BC35-B5FCC2CD5DCB}"/>
              </c:ext>
            </c:extLst>
          </c:dPt>
          <c:cat>
            <c:strRef>
              <c:f>Sheet1!$A$2:$A$4</c:f>
              <c:strCache>
                <c:ptCount val="3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267A-465B-8461-549F663C6D3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chemeClr val="accent3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ED1D-4B8C-B7EF-402495591A85}"/>
              </c:ext>
            </c:extLst>
          </c:dPt>
          <c:dPt>
            <c:idx val="1"/>
            <c:bubble3D val="0"/>
            <c:spPr>
              <a:solidFill>
                <a:schemeClr val="bg1">
                  <a:lumMod val="85000"/>
                </a:schemeClr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ED1D-4B8C-B7EF-402495591A85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25</c:v>
                </c:pt>
                <c:pt idx="1">
                  <c:v>75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ED1D-4B8C-B7EF-402495591A8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60"/>
      </c:doughnutChart>
      <c:spPr>
        <a:noFill/>
        <a:ln>
          <a:noFill/>
        </a:ln>
        <a:effectLst/>
      </c:spPr>
    </c:plotArea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chemeClr val="accent2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237B-44F1-AE24-CE0488351CDF}"/>
              </c:ext>
            </c:extLst>
          </c:dPt>
          <c:dPt>
            <c:idx val="1"/>
            <c:bubble3D val="0"/>
            <c:spPr>
              <a:solidFill>
                <a:schemeClr val="bg1">
                  <a:lumMod val="85000"/>
                </a:schemeClr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237B-44F1-AE24-CE0488351CDF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75</c:v>
                </c:pt>
                <c:pt idx="1">
                  <c:v>25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237B-44F1-AE24-CE0488351CD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60"/>
      </c:doughnutChart>
      <c:spPr>
        <a:noFill/>
        <a:ln>
          <a:noFill/>
        </a:ln>
        <a:effectLst/>
      </c:spPr>
    </c:plotArea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chemeClr val="tx1">
                  <a:lumMod val="75000"/>
                  <a:lumOff val="25000"/>
                </a:schemeClr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B463-4735-9095-E16E2FFB0AD0}"/>
              </c:ext>
            </c:extLst>
          </c:dPt>
          <c:dPt>
            <c:idx val="1"/>
            <c:bubble3D val="0"/>
            <c:spPr>
              <a:solidFill>
                <a:schemeClr val="bg1">
                  <a:lumMod val="85000"/>
                </a:schemeClr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B463-4735-9095-E16E2FFB0AD0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60</c:v>
                </c:pt>
                <c:pt idx="1">
                  <c:v>40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B463-4735-9095-E16E2FFB0AD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60"/>
      </c:doughnutChart>
      <c:spPr>
        <a:noFill/>
        <a:ln>
          <a:noFill/>
        </a:ln>
        <a:effectLst/>
      </c:spPr>
    </c:plotArea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chemeClr val="accent3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EDA3-4EC9-825A-6CBB2F8729C7}"/>
              </c:ext>
            </c:extLst>
          </c:dPt>
          <c:dPt>
            <c:idx val="1"/>
            <c:bubble3D val="0"/>
            <c:spPr>
              <a:solidFill>
                <a:schemeClr val="bg1">
                  <a:lumMod val="85000"/>
                </a:schemeClr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EDA3-4EC9-825A-6CBB2F8729C7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80</c:v>
                </c:pt>
                <c:pt idx="1">
                  <c:v>20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EDA3-4EC9-825A-6CBB2F8729C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60"/>
      </c:doughnutChart>
      <c:spPr>
        <a:noFill/>
        <a:ln>
          <a:noFill/>
        </a:ln>
        <a:effectLst/>
      </c:spPr>
    </c:plotArea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chemeClr val="accent2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1634-4BD5-A506-995CEC45B632}"/>
              </c:ext>
            </c:extLst>
          </c:dPt>
          <c:dPt>
            <c:idx val="1"/>
            <c:bubble3D val="0"/>
            <c:spPr>
              <a:solidFill>
                <a:schemeClr val="bg1">
                  <a:lumMod val="85000"/>
                </a:schemeClr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1634-4BD5-A506-995CEC45B632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35</c:v>
                </c:pt>
                <c:pt idx="1">
                  <c:v>65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1634-4BD5-A506-995CEC45B63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60"/>
      </c:doughnutChart>
      <c:spPr>
        <a:noFill/>
        <a:ln>
          <a:noFill/>
        </a:ln>
        <a:effectLst/>
      </c:spPr>
    </c:plotArea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chemeClr val="tx1">
                  <a:lumMod val="75000"/>
                  <a:lumOff val="25000"/>
                </a:schemeClr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AA86-4222-964D-2B6E178F2743}"/>
              </c:ext>
            </c:extLst>
          </c:dPt>
          <c:dPt>
            <c:idx val="1"/>
            <c:bubble3D val="0"/>
            <c:spPr>
              <a:solidFill>
                <a:schemeClr val="bg1">
                  <a:lumMod val="85000"/>
                </a:schemeClr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AA86-4222-964D-2B6E178F2743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50</c:v>
                </c:pt>
                <c:pt idx="1">
                  <c:v>50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AA86-4222-964D-2B6E178F274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60"/>
      </c:doughnutChart>
      <c:spPr>
        <a:noFill/>
        <a:ln>
          <a:noFill/>
        </a:ln>
        <a:effectLst/>
      </c:spPr>
    </c:plotArea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chemeClr val="tx1">
                  <a:lumMod val="75000"/>
                  <a:lumOff val="25000"/>
                </a:schemeClr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B463-4735-9095-E16E2FFB0AD0}"/>
              </c:ext>
            </c:extLst>
          </c:dPt>
          <c:dPt>
            <c:idx val="1"/>
            <c:bubble3D val="0"/>
            <c:spPr>
              <a:solidFill>
                <a:schemeClr val="bg1">
                  <a:lumMod val="85000"/>
                </a:schemeClr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B463-4735-9095-E16E2FFB0AD0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90</c:v>
                </c:pt>
                <c:pt idx="1">
                  <c:v>10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B463-4735-9095-E16E2FFB0AD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60"/>
      </c:doughnutChart>
      <c:spPr>
        <a:noFill/>
        <a:ln>
          <a:noFill/>
        </a:ln>
        <a:effectLst/>
      </c:spPr>
    </c:plotArea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chemeClr val="accent3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B463-4735-9095-E16E2FFB0AD0}"/>
              </c:ext>
            </c:extLst>
          </c:dPt>
          <c:dPt>
            <c:idx val="1"/>
            <c:bubble3D val="0"/>
            <c:spPr>
              <a:solidFill>
                <a:schemeClr val="bg1">
                  <a:lumMod val="85000"/>
                </a:schemeClr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B463-4735-9095-E16E2FFB0AD0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75</c:v>
                </c:pt>
                <c:pt idx="1">
                  <c:v>25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B463-4735-9095-E16E2FFB0AD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60"/>
      </c:doughnutChart>
      <c:spPr>
        <a:noFill/>
        <a:ln>
          <a:noFill/>
        </a:ln>
        <a:effectLst/>
      </c:spPr>
    </c:plotArea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1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chemeClr val="accent2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B463-4735-9095-E16E2FFB0AD0}"/>
              </c:ext>
            </c:extLst>
          </c:dPt>
          <c:dPt>
            <c:idx val="1"/>
            <c:bubble3D val="0"/>
            <c:spPr>
              <a:solidFill>
                <a:schemeClr val="bg1">
                  <a:lumMod val="85000"/>
                </a:schemeClr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B463-4735-9095-E16E2FFB0AD0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65</c:v>
                </c:pt>
                <c:pt idx="1">
                  <c:v>35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B463-4735-9095-E16E2FFB0AD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60"/>
      </c:doughnutChart>
      <c:spPr>
        <a:noFill/>
        <a:ln>
          <a:noFill/>
        </a:ln>
        <a:effectLst/>
      </c:spPr>
    </c:plotArea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1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chemeClr val="tx1">
                  <a:lumMod val="75000"/>
                  <a:lumOff val="25000"/>
                </a:schemeClr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B463-4735-9095-E16E2FFB0AD0}"/>
              </c:ext>
            </c:extLst>
          </c:dPt>
          <c:dPt>
            <c:idx val="1"/>
            <c:bubble3D val="0"/>
            <c:spPr>
              <a:solidFill>
                <a:schemeClr val="bg1">
                  <a:lumMod val="85000"/>
                </a:schemeClr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B463-4735-9095-E16E2FFB0AD0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50</c:v>
                </c:pt>
                <c:pt idx="1">
                  <c:v>50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B463-4735-9095-E16E2FFB0AD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60"/>
      </c:doughnutChart>
      <c:spPr>
        <a:noFill/>
        <a:ln>
          <a:noFill/>
        </a:ln>
        <a:effectLst/>
      </c:spPr>
    </c:plotArea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tx1">
                  <a:lumMod val="75000"/>
                  <a:lumOff val="2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004E-42DA-9E91-AFDC359205C5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004E-42DA-9E91-AFDC359205C5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6</c:v>
                </c:pt>
                <c:pt idx="1">
                  <c:v>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6-004E-42DA-9E91-AFDC359205C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2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chemeClr val="accent3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B463-4735-9095-E16E2FFB0AD0}"/>
              </c:ext>
            </c:extLst>
          </c:dPt>
          <c:dPt>
            <c:idx val="1"/>
            <c:bubble3D val="0"/>
            <c:spPr>
              <a:solidFill>
                <a:schemeClr val="bg1">
                  <a:lumMod val="85000"/>
                </a:schemeClr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B463-4735-9095-E16E2FFB0AD0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40</c:v>
                </c:pt>
                <c:pt idx="1">
                  <c:v>60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B463-4735-9095-E16E2FFB0AD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60"/>
      </c:doughnutChart>
      <c:spPr>
        <a:noFill/>
        <a:ln>
          <a:noFill/>
        </a:ln>
        <a:effectLst/>
      </c:spPr>
    </c:plotArea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2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chemeClr val="accent2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B463-4735-9095-E16E2FFB0AD0}"/>
              </c:ext>
            </c:extLst>
          </c:dPt>
          <c:dPt>
            <c:idx val="1"/>
            <c:bubble3D val="0"/>
            <c:spPr>
              <a:solidFill>
                <a:schemeClr val="bg1">
                  <a:lumMod val="85000"/>
                </a:schemeClr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B463-4735-9095-E16E2FFB0AD0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20</c:v>
                </c:pt>
                <c:pt idx="1">
                  <c:v>80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B463-4735-9095-E16E2FFB0AD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60"/>
      </c:doughnutChart>
      <c:spPr>
        <a:noFill/>
        <a:ln>
          <a:noFill/>
        </a:ln>
        <a:effectLst/>
      </c:spPr>
    </c:plotArea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tx1">
                  <a:lumMod val="75000"/>
                  <a:lumOff val="2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004E-42DA-9E91-AFDC359205C5}"/>
              </c:ext>
            </c:extLst>
          </c:dPt>
          <c:dPt>
            <c:idx val="1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004E-42DA-9E91-AFDC359205C5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8.1999999999999993</c:v>
                </c:pt>
                <c:pt idx="1">
                  <c:v>3.2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6-004E-42DA-9E91-AFDC359205C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tx1">
                  <a:lumMod val="75000"/>
                  <a:lumOff val="2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D6CF-491B-ABCA-325AD41F97C0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D6CF-491B-ABCA-325AD41F97C0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000F-4CAC-8223-06A7482EC52A}"/>
              </c:ext>
            </c:extLst>
          </c:dPt>
          <c:dPt>
            <c:idx val="3"/>
            <c:bubble3D val="0"/>
            <c:spPr>
              <a:solidFill>
                <a:schemeClr val="accent2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D6CF-491B-ABCA-325AD41F97C0}"/>
              </c:ext>
            </c:extLst>
          </c:dPt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45</c:v>
                </c:pt>
                <c:pt idx="1">
                  <c:v>20</c:v>
                </c:pt>
                <c:pt idx="2">
                  <c:v>10</c:v>
                </c:pt>
                <c:pt idx="3">
                  <c:v>25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D6CF-491B-ABCA-325AD41F97C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bg1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AD8D-45AF-996A-C1197E314F80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AD8D-45AF-996A-C1197E314F80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30</c:v>
                </c:pt>
                <c:pt idx="1">
                  <c:v>70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AD8D-45AF-996A-C1197E314F8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bg1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AD8D-45AF-996A-C1197E314F80}"/>
              </c:ext>
            </c:extLst>
          </c:dPt>
          <c:dPt>
            <c:idx val="1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AD8D-45AF-996A-C1197E314F80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60</c:v>
                </c:pt>
                <c:pt idx="1">
                  <c:v>40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AD8D-45AF-996A-C1197E314F8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bg1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AD8D-45AF-996A-C1197E314F80}"/>
              </c:ext>
            </c:extLst>
          </c:dPt>
          <c:dPt>
            <c:idx val="1"/>
            <c:bubble3D val="0"/>
            <c:spPr>
              <a:solidFill>
                <a:schemeClr val="tx1">
                  <a:lumMod val="75000"/>
                  <a:lumOff val="2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AD8D-45AF-996A-C1197E314F80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75</c:v>
                </c:pt>
                <c:pt idx="1">
                  <c:v>25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AD8D-45AF-996A-C1197E314F8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ofPieChart>
        <c:ofPieType val="pie"/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chemeClr val="accent2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DC14-4AEF-A444-BD89AE746780}"/>
              </c:ext>
            </c:extLst>
          </c:dPt>
          <c:dPt>
            <c:idx val="1"/>
            <c:bubble3D val="0"/>
            <c:spPr>
              <a:solidFill>
                <a:schemeClr val="accent2">
                  <a:lumMod val="75000"/>
                </a:schemeClr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2-DC14-4AEF-A444-BD89AE746780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B0B5-4336-A1E3-313795C6F97D}"/>
              </c:ext>
            </c:extLst>
          </c:dPt>
          <c:dPt>
            <c:idx val="3"/>
            <c:bubble3D val="0"/>
            <c:spPr>
              <a:solidFill>
                <a:schemeClr val="accent2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4-DC14-4AEF-A444-BD89AE746780}"/>
              </c:ext>
            </c:extLst>
          </c:dPt>
          <c:dPt>
            <c:idx val="4"/>
            <c:bubble3D val="0"/>
            <c:spPr>
              <a:solidFill>
                <a:schemeClr val="tx1">
                  <a:lumMod val="75000"/>
                  <a:lumOff val="25000"/>
                </a:schemeClr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DC14-4AEF-A444-BD89AE746780}"/>
              </c:ext>
            </c:extLst>
          </c:dPt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DC14-4AEF-A444-BD89AE74678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gapWidth val="100"/>
        <c:secondPieSize val="75"/>
        <c:serLines>
          <c:spPr>
            <a:ln w="9525" cap="flat" cmpd="sng" algn="ctr">
              <a:solidFill>
                <a:schemeClr val="tx1">
                  <a:lumMod val="35000"/>
                  <a:lumOff val="65000"/>
                </a:schemeClr>
              </a:solidFill>
              <a:round/>
            </a:ln>
            <a:effectLst/>
          </c:spPr>
        </c:serLines>
      </c:ofPieChart>
      <c:spPr>
        <a:noFill/>
        <a:ln>
          <a:noFill/>
        </a:ln>
        <a:effectLst/>
      </c:spPr>
    </c:plotArea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ofPieChart>
        <c:ofPieType val="bar"/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23B2-4819-BB92-312CF979D367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7142-4A72-82F1-580274BBBA08}"/>
              </c:ext>
            </c:extLst>
          </c:dPt>
          <c:dPt>
            <c:idx val="2"/>
            <c:bubble3D val="0"/>
            <c:spPr>
              <a:solidFill>
                <a:schemeClr val="tx2">
                  <a:lumMod val="20000"/>
                  <a:lumOff val="8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23B2-4819-BB92-312CF979D367}"/>
              </c:ext>
            </c:extLst>
          </c:dPt>
          <c:dPt>
            <c:idx val="3"/>
            <c:bubble3D val="0"/>
            <c:spPr>
              <a:solidFill>
                <a:schemeClr val="bg2">
                  <a:lumMod val="20000"/>
                  <a:lumOff val="8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4-23B2-4819-BB92-312CF979D367}"/>
              </c:ext>
            </c:extLst>
          </c:dPt>
          <c:dPt>
            <c:idx val="4"/>
            <c:bubble3D val="0"/>
            <c:spPr>
              <a:solidFill>
                <a:schemeClr val="tx1">
                  <a:lumMod val="75000"/>
                  <a:lumOff val="2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2-23B2-4819-BB92-312CF979D367}"/>
              </c:ext>
            </c:extLst>
          </c:dPt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23B2-4819-BB92-312CF979D36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gapWidth val="100"/>
        <c:secondPieSize val="75"/>
        <c:serLines>
          <c:spPr>
            <a:ln w="9525" cap="flat" cmpd="sng" algn="ctr">
              <a:solidFill>
                <a:schemeClr val="tx1">
                  <a:lumMod val="35000"/>
                  <a:lumOff val="65000"/>
                </a:schemeClr>
              </a:solidFill>
              <a:round/>
            </a:ln>
            <a:effectLst/>
          </c:spPr>
        </c:serLines>
      </c:ofPieChart>
      <c:spPr>
        <a:noFill/>
        <a:ln>
          <a:noFill/>
        </a:ln>
        <a:effectLst/>
      </c:spPr>
    </c:plotArea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0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5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6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7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8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9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0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333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50000"/>
            <a:lumOff val="50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19050">
        <a:solidFill>
          <a:schemeClr val="lt1"/>
        </a:solidFill>
      </a:ln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1905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915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9.xml><?xml version="1.0" encoding="utf-8"?>
<cs:chartStyle xmlns:cs="http://schemas.microsoft.com/office/drawing/2012/chartStyle" xmlns:a="http://schemas.openxmlformats.org/drawingml/2006/main" id="333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50000"/>
            <a:lumOff val="50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19050">
        <a:solidFill>
          <a:schemeClr val="lt1"/>
        </a:solidFill>
      </a:ln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1905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915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2AC746-2885-46C2-A78C-6FA4C904595B}" type="datetimeFigureOut">
              <a:rPr lang="en-US" smtClean="0"/>
              <a:t>7/21/2022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20C95C4-B7C0-4FB8-AFBF-30D3F14EBF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37340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29A406CF-520C-4382-8F07-0C8A0CA553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="" xmlns:a16="http://schemas.microsoft.com/office/drawing/2014/main" id="{16BD802E-4D8E-4FA6-A063-72E78C7F39F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2BDBDD0E-9C13-4AA2-9B76-4ED46F5992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E93E60-39B7-4EB3-8A7C-9315B1448306}" type="datetimeFigureOut">
              <a:rPr lang="en-US" smtClean="0"/>
              <a:t>7/21/2022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3602FD72-A355-4ECD-80BE-B760D9EADC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48A26990-84CB-4C6A-B6D1-1845D00CDB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AA5F3C-F0A9-42FF-BB7C-DD95C97F84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56846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6E78BA7D-6E1E-4CCE-84D3-A449EECDE3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="" xmlns:a16="http://schemas.microsoft.com/office/drawing/2014/main" id="{5065F2FB-0534-4089-8C40-50596E76D2E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76A376C1-73A7-4346-A8AA-8D731172A0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E93E60-39B7-4EB3-8A7C-9315B1448306}" type="datetimeFigureOut">
              <a:rPr lang="en-US" smtClean="0"/>
              <a:t>7/21/2022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65453FBC-BA5E-4BA3-9F99-A95D9635D4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CFF02C76-9FA2-4701-B7DF-67B74EC24B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AA5F3C-F0A9-42FF-BB7C-DD95C97F84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68061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="" xmlns:a16="http://schemas.microsoft.com/office/drawing/2014/main" id="{4EEF6AD6-AE89-4303-9620-A3913B9F726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="" xmlns:a16="http://schemas.microsoft.com/office/drawing/2014/main" id="{413EEDD3-2AAD-45EA-843D-6295731DF88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7CE82336-8F63-4511-B2FA-FD9A1C55A6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E93E60-39B7-4EB3-8A7C-9315B1448306}" type="datetimeFigureOut">
              <a:rPr lang="en-US" smtClean="0"/>
              <a:t>7/21/2022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BEC10E75-0F5E-4C55-A856-26D8299A17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642C8E1C-E56E-438C-9E67-FB4C26DBD0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AA5F3C-F0A9-42FF-BB7C-DD95C97F84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06851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EA19FC4F-3529-4E51-B8F4-C5A4F74DB9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9CB7D4A8-C503-4495-94B7-B90D901223B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ED607C62-FE3F-4E51-8AE8-4FB5B89E66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E93E60-39B7-4EB3-8A7C-9315B1448306}" type="datetimeFigureOut">
              <a:rPr lang="en-US" smtClean="0"/>
              <a:t>7/21/2022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0515BE0E-BC90-4162-A1F1-8A8FABFBC3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CBA51848-FF9F-47A5-9639-1243847BCA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AA5F3C-F0A9-42FF-BB7C-DD95C97F84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63538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74376336-1312-4B28-80EE-DCB90E0D7B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ABECF866-FB6E-490D-B6A3-A6247BFE46A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23857956-564B-436C-AB0A-8C3907E64B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E93E60-39B7-4EB3-8A7C-9315B1448306}" type="datetimeFigureOut">
              <a:rPr lang="en-US" smtClean="0"/>
              <a:t>7/21/2022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9ACDFB70-75E7-4DEA-AE06-D415818942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9903184A-9D2C-4CE5-9EBD-C4BF91D528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AA5F3C-F0A9-42FF-BB7C-DD95C97F84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91998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1DED2E30-9FD1-44FD-AF35-C4E52511FA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9B893BB3-4EB3-4ACF-BB2A-EB4C0D23188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="" xmlns:a16="http://schemas.microsoft.com/office/drawing/2014/main" id="{45248D7F-8040-4441-9386-E54F2FC1D21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82960D49-71A1-4D4A-9E19-0BB9109BA5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E93E60-39B7-4EB3-8A7C-9315B1448306}" type="datetimeFigureOut">
              <a:rPr lang="en-US" smtClean="0"/>
              <a:t>7/21/2022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5E7F22FF-D4FD-48D9-9C67-05146C9F5D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08E18671-3140-414D-998D-CC34A0DFC4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AA5F3C-F0A9-42FF-BB7C-DD95C97F84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66416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000C932B-072D-4948-A9CC-1631C52C0F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A9E068DE-3FBD-414A-8678-ECD4170F9E7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="" xmlns:a16="http://schemas.microsoft.com/office/drawing/2014/main" id="{154CF24E-EE3E-4AF9-B8D1-B8C2E947490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="" xmlns:a16="http://schemas.microsoft.com/office/drawing/2014/main" id="{78B5A0F9-B7F4-45A6-8637-E086C2697BE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="" xmlns:a16="http://schemas.microsoft.com/office/drawing/2014/main" id="{6E2F49C9-E702-48C6-9180-AA8653389B5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="" xmlns:a16="http://schemas.microsoft.com/office/drawing/2014/main" id="{6B1079B9-87F3-4707-B6BD-6D8DF5DE1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E93E60-39B7-4EB3-8A7C-9315B1448306}" type="datetimeFigureOut">
              <a:rPr lang="en-US" smtClean="0"/>
              <a:t>7/21/2022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="" xmlns:a16="http://schemas.microsoft.com/office/drawing/2014/main" id="{62DC746E-AD4D-4765-A3E5-2A6159AEE8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="" xmlns:a16="http://schemas.microsoft.com/office/drawing/2014/main" id="{9BD6FD5C-89C9-4245-8CD0-059CF03632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AA5F3C-F0A9-42FF-BB7C-DD95C97F84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46127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A406A1DC-716E-4E60-8F56-78EE0DAE9B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="" xmlns:a16="http://schemas.microsoft.com/office/drawing/2014/main" id="{89B7C98C-92C1-4F68-840D-8EF5C621A4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E93E60-39B7-4EB3-8A7C-9315B1448306}" type="datetimeFigureOut">
              <a:rPr lang="en-US" smtClean="0"/>
              <a:t>7/21/2022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="" xmlns:a16="http://schemas.microsoft.com/office/drawing/2014/main" id="{A389F644-04B3-40B9-A8C3-D7305D3BD1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="" xmlns:a16="http://schemas.microsoft.com/office/drawing/2014/main" id="{11CF177D-4C65-4A70-BB8C-933756F728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AA5F3C-F0A9-42FF-BB7C-DD95C97F84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2232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="" xmlns:a16="http://schemas.microsoft.com/office/drawing/2014/main" id="{1EF25E0F-D106-4F86-B3EC-06A808ACC1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E93E60-39B7-4EB3-8A7C-9315B1448306}" type="datetimeFigureOut">
              <a:rPr lang="en-US" smtClean="0"/>
              <a:t>7/21/2022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="" xmlns:a16="http://schemas.microsoft.com/office/drawing/2014/main" id="{742F46A8-AC21-4442-8592-049C31E8F6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53AACEE6-2F93-422C-8337-43BF9CC651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AA5F3C-F0A9-42FF-BB7C-DD95C97F84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54709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16D8F3FA-CDB9-4D21-BE7F-DC85DC31F1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FFE189C9-1432-428A-8273-C4A9D789187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="" xmlns:a16="http://schemas.microsoft.com/office/drawing/2014/main" id="{43E2CBDF-9EED-49C8-BFA6-38682A82E62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3EEC7C7B-07E2-462F-BEF0-7AC9A479FD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E93E60-39B7-4EB3-8A7C-9315B1448306}" type="datetimeFigureOut">
              <a:rPr lang="en-US" smtClean="0"/>
              <a:t>7/21/2022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E8CFCF3F-2A4B-42ED-A709-02CECE41A6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285E85B6-9793-4484-BDD7-933D73C9AA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AA5F3C-F0A9-42FF-BB7C-DD95C97F84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33131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877F40B0-182E-4C23-ADC5-081E0A3537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="" xmlns:a16="http://schemas.microsoft.com/office/drawing/2014/main" id="{717418B5-75A4-4CD5-9A58-47BE4618E0B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="" xmlns:a16="http://schemas.microsoft.com/office/drawing/2014/main" id="{31848DFA-4D05-46CF-8E06-055B0429340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9CAD1506-9CD6-4C13-9A2B-8321F38C8A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E93E60-39B7-4EB3-8A7C-9315B1448306}" type="datetimeFigureOut">
              <a:rPr lang="en-US" smtClean="0"/>
              <a:t>7/21/2022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1F15EFD2-5E26-47FB-A6C7-3AD987B5BB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77C7A4BB-E74B-4AF0-8BAF-CE7764291C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AA5F3C-F0A9-42FF-BB7C-DD95C97F84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77936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="" xmlns:a16="http://schemas.microsoft.com/office/drawing/2014/main" id="{DC656F54-D3AD-4EE7-BA35-0303F342F3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3995737F-8E41-4CB7-B165-FE498E144B2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145552CB-6B22-408B-93EE-29DE2E38497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E93E60-39B7-4EB3-8A7C-9315B1448306}" type="datetimeFigureOut">
              <a:rPr lang="en-US" smtClean="0"/>
              <a:t>7/21/2022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2B54DDF9-0E40-451F-A53B-635C33E9D4B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181BCA76-CD1C-4753-AED1-2F4F4DB93FF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AA5F3C-F0A9-42FF-BB7C-DD95C97F84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84360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1.xml"/><Relationship Id="rId4" Type="http://schemas.openxmlformats.org/officeDocument/2006/relationships/chart" Target="../charts/char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1.xml"/><Relationship Id="rId7" Type="http://schemas.openxmlformats.org/officeDocument/2006/relationships/chart" Target="../charts/chart15.xml"/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1.xml"/><Relationship Id="rId6" Type="http://schemas.openxmlformats.org/officeDocument/2006/relationships/chart" Target="../charts/chart14.xml"/><Relationship Id="rId5" Type="http://schemas.openxmlformats.org/officeDocument/2006/relationships/chart" Target="../charts/chart13.xml"/><Relationship Id="rId4" Type="http://schemas.openxmlformats.org/officeDocument/2006/relationships/chart" Target="../charts/char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7.xml"/><Relationship Id="rId7" Type="http://schemas.openxmlformats.org/officeDocument/2006/relationships/chart" Target="../charts/chart21.xml"/><Relationship Id="rId2" Type="http://schemas.openxmlformats.org/officeDocument/2006/relationships/chart" Target="../charts/chart16.xml"/><Relationship Id="rId1" Type="http://schemas.openxmlformats.org/officeDocument/2006/relationships/slideLayout" Target="../slideLayouts/slideLayout1.xml"/><Relationship Id="rId6" Type="http://schemas.openxmlformats.org/officeDocument/2006/relationships/chart" Target="../charts/chart20.xml"/><Relationship Id="rId5" Type="http://schemas.openxmlformats.org/officeDocument/2006/relationships/chart" Target="../charts/chart19.xml"/><Relationship Id="rId4" Type="http://schemas.openxmlformats.org/officeDocument/2006/relationships/chart" Target="../charts/char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divot">
          <a:fgClr>
            <a:schemeClr val="bg2">
              <a:lumMod val="20000"/>
              <a:lumOff val="80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="" xmlns:a16="http://schemas.microsoft.com/office/drawing/2014/main" id="{78899C9C-F08F-4602-9664-CCC8D4CC14FF}"/>
              </a:ext>
            </a:extLst>
          </p:cNvPr>
          <p:cNvGrpSpPr/>
          <p:nvPr/>
        </p:nvGrpSpPr>
        <p:grpSpPr>
          <a:xfrm>
            <a:off x="5636664" y="2308432"/>
            <a:ext cx="918672" cy="918672"/>
            <a:chOff x="4319588" y="4213225"/>
            <a:chExt cx="287338" cy="287338"/>
          </a:xfrm>
        </p:grpSpPr>
        <p:sp>
          <p:nvSpPr>
            <p:cNvPr id="5" name="Freeform 421">
              <a:extLst>
                <a:ext uri="{FF2B5EF4-FFF2-40B4-BE49-F238E27FC236}">
                  <a16:creationId xmlns="" xmlns:a16="http://schemas.microsoft.com/office/drawing/2014/main" id="{0CF6ED77-998B-4EF7-A8F9-D57AC3A6136D}"/>
                </a:ext>
              </a:extLst>
            </p:cNvPr>
            <p:cNvSpPr>
              <a:spLocks/>
            </p:cNvSpPr>
            <p:nvPr/>
          </p:nvSpPr>
          <p:spPr bwMode="auto">
            <a:xfrm>
              <a:off x="4471988" y="4213225"/>
              <a:ext cx="134938" cy="133350"/>
            </a:xfrm>
            <a:custGeom>
              <a:avLst/>
              <a:gdLst>
                <a:gd name="T0" fmla="*/ 15 w 422"/>
                <a:gd name="T1" fmla="*/ 422 h 422"/>
                <a:gd name="T2" fmla="*/ 407 w 422"/>
                <a:gd name="T3" fmla="*/ 422 h 422"/>
                <a:gd name="T4" fmla="*/ 409 w 422"/>
                <a:gd name="T5" fmla="*/ 421 h 422"/>
                <a:gd name="T6" fmla="*/ 412 w 422"/>
                <a:gd name="T7" fmla="*/ 421 h 422"/>
                <a:gd name="T8" fmla="*/ 414 w 422"/>
                <a:gd name="T9" fmla="*/ 419 h 422"/>
                <a:gd name="T10" fmla="*/ 416 w 422"/>
                <a:gd name="T11" fmla="*/ 417 h 422"/>
                <a:gd name="T12" fmla="*/ 419 w 422"/>
                <a:gd name="T13" fmla="*/ 414 h 422"/>
                <a:gd name="T14" fmla="*/ 420 w 422"/>
                <a:gd name="T15" fmla="*/ 412 h 422"/>
                <a:gd name="T16" fmla="*/ 421 w 422"/>
                <a:gd name="T17" fmla="*/ 409 h 422"/>
                <a:gd name="T18" fmla="*/ 422 w 422"/>
                <a:gd name="T19" fmla="*/ 407 h 422"/>
                <a:gd name="T20" fmla="*/ 421 w 422"/>
                <a:gd name="T21" fmla="*/ 386 h 422"/>
                <a:gd name="T22" fmla="*/ 420 w 422"/>
                <a:gd name="T23" fmla="*/ 365 h 422"/>
                <a:gd name="T24" fmla="*/ 416 w 422"/>
                <a:gd name="T25" fmla="*/ 345 h 422"/>
                <a:gd name="T26" fmla="*/ 413 w 422"/>
                <a:gd name="T27" fmla="*/ 324 h 422"/>
                <a:gd name="T28" fmla="*/ 409 w 422"/>
                <a:gd name="T29" fmla="*/ 305 h 422"/>
                <a:gd name="T30" fmla="*/ 403 w 422"/>
                <a:gd name="T31" fmla="*/ 286 h 422"/>
                <a:gd name="T32" fmla="*/ 397 w 422"/>
                <a:gd name="T33" fmla="*/ 266 h 422"/>
                <a:gd name="T34" fmla="*/ 390 w 422"/>
                <a:gd name="T35" fmla="*/ 248 h 422"/>
                <a:gd name="T36" fmla="*/ 381 w 422"/>
                <a:gd name="T37" fmla="*/ 230 h 422"/>
                <a:gd name="T38" fmla="*/ 372 w 422"/>
                <a:gd name="T39" fmla="*/ 213 h 422"/>
                <a:gd name="T40" fmla="*/ 363 w 422"/>
                <a:gd name="T41" fmla="*/ 196 h 422"/>
                <a:gd name="T42" fmla="*/ 352 w 422"/>
                <a:gd name="T43" fmla="*/ 180 h 422"/>
                <a:gd name="T44" fmla="*/ 340 w 422"/>
                <a:gd name="T45" fmla="*/ 163 h 422"/>
                <a:gd name="T46" fmla="*/ 329 w 422"/>
                <a:gd name="T47" fmla="*/ 148 h 422"/>
                <a:gd name="T48" fmla="*/ 316 w 422"/>
                <a:gd name="T49" fmla="*/ 133 h 422"/>
                <a:gd name="T50" fmla="*/ 302 w 422"/>
                <a:gd name="T51" fmla="*/ 119 h 422"/>
                <a:gd name="T52" fmla="*/ 288 w 422"/>
                <a:gd name="T53" fmla="*/ 106 h 422"/>
                <a:gd name="T54" fmla="*/ 274 w 422"/>
                <a:gd name="T55" fmla="*/ 93 h 422"/>
                <a:gd name="T56" fmla="*/ 258 w 422"/>
                <a:gd name="T57" fmla="*/ 81 h 422"/>
                <a:gd name="T58" fmla="*/ 242 w 422"/>
                <a:gd name="T59" fmla="*/ 69 h 422"/>
                <a:gd name="T60" fmla="*/ 226 w 422"/>
                <a:gd name="T61" fmla="*/ 59 h 422"/>
                <a:gd name="T62" fmla="*/ 208 w 422"/>
                <a:gd name="T63" fmla="*/ 49 h 422"/>
                <a:gd name="T64" fmla="*/ 191 w 422"/>
                <a:gd name="T65" fmla="*/ 40 h 422"/>
                <a:gd name="T66" fmla="*/ 173 w 422"/>
                <a:gd name="T67" fmla="*/ 32 h 422"/>
                <a:gd name="T68" fmla="*/ 155 w 422"/>
                <a:gd name="T69" fmla="*/ 25 h 422"/>
                <a:gd name="T70" fmla="*/ 135 w 422"/>
                <a:gd name="T71" fmla="*/ 19 h 422"/>
                <a:gd name="T72" fmla="*/ 116 w 422"/>
                <a:gd name="T73" fmla="*/ 13 h 422"/>
                <a:gd name="T74" fmla="*/ 97 w 422"/>
                <a:gd name="T75" fmla="*/ 8 h 422"/>
                <a:gd name="T76" fmla="*/ 76 w 422"/>
                <a:gd name="T77" fmla="*/ 5 h 422"/>
                <a:gd name="T78" fmla="*/ 56 w 422"/>
                <a:gd name="T79" fmla="*/ 3 h 422"/>
                <a:gd name="T80" fmla="*/ 36 w 422"/>
                <a:gd name="T81" fmla="*/ 0 h 422"/>
                <a:gd name="T82" fmla="*/ 15 w 422"/>
                <a:gd name="T83" fmla="*/ 0 h 422"/>
                <a:gd name="T84" fmla="*/ 12 w 422"/>
                <a:gd name="T85" fmla="*/ 0 h 422"/>
                <a:gd name="T86" fmla="*/ 9 w 422"/>
                <a:gd name="T87" fmla="*/ 2 h 422"/>
                <a:gd name="T88" fmla="*/ 7 w 422"/>
                <a:gd name="T89" fmla="*/ 3 h 422"/>
                <a:gd name="T90" fmla="*/ 5 w 422"/>
                <a:gd name="T91" fmla="*/ 5 h 422"/>
                <a:gd name="T92" fmla="*/ 2 w 422"/>
                <a:gd name="T93" fmla="*/ 7 h 422"/>
                <a:gd name="T94" fmla="*/ 1 w 422"/>
                <a:gd name="T95" fmla="*/ 9 h 422"/>
                <a:gd name="T96" fmla="*/ 0 w 422"/>
                <a:gd name="T97" fmla="*/ 12 h 422"/>
                <a:gd name="T98" fmla="*/ 0 w 422"/>
                <a:gd name="T99" fmla="*/ 15 h 422"/>
                <a:gd name="T100" fmla="*/ 0 w 422"/>
                <a:gd name="T101" fmla="*/ 406 h 422"/>
                <a:gd name="T102" fmla="*/ 0 w 422"/>
                <a:gd name="T103" fmla="*/ 409 h 422"/>
                <a:gd name="T104" fmla="*/ 1 w 422"/>
                <a:gd name="T105" fmla="*/ 412 h 422"/>
                <a:gd name="T106" fmla="*/ 2 w 422"/>
                <a:gd name="T107" fmla="*/ 414 h 422"/>
                <a:gd name="T108" fmla="*/ 5 w 422"/>
                <a:gd name="T109" fmla="*/ 417 h 422"/>
                <a:gd name="T110" fmla="*/ 7 w 422"/>
                <a:gd name="T111" fmla="*/ 419 h 422"/>
                <a:gd name="T112" fmla="*/ 9 w 422"/>
                <a:gd name="T113" fmla="*/ 421 h 422"/>
                <a:gd name="T114" fmla="*/ 12 w 422"/>
                <a:gd name="T115" fmla="*/ 421 h 422"/>
                <a:gd name="T116" fmla="*/ 15 w 422"/>
                <a:gd name="T117" fmla="*/ 422 h 4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422" h="422">
                  <a:moveTo>
                    <a:pt x="15" y="422"/>
                  </a:moveTo>
                  <a:lnTo>
                    <a:pt x="407" y="422"/>
                  </a:lnTo>
                  <a:lnTo>
                    <a:pt x="409" y="421"/>
                  </a:lnTo>
                  <a:lnTo>
                    <a:pt x="412" y="421"/>
                  </a:lnTo>
                  <a:lnTo>
                    <a:pt x="414" y="419"/>
                  </a:lnTo>
                  <a:lnTo>
                    <a:pt x="416" y="417"/>
                  </a:lnTo>
                  <a:lnTo>
                    <a:pt x="419" y="414"/>
                  </a:lnTo>
                  <a:lnTo>
                    <a:pt x="420" y="412"/>
                  </a:lnTo>
                  <a:lnTo>
                    <a:pt x="421" y="409"/>
                  </a:lnTo>
                  <a:lnTo>
                    <a:pt x="422" y="407"/>
                  </a:lnTo>
                  <a:lnTo>
                    <a:pt x="421" y="386"/>
                  </a:lnTo>
                  <a:lnTo>
                    <a:pt x="420" y="365"/>
                  </a:lnTo>
                  <a:lnTo>
                    <a:pt x="416" y="345"/>
                  </a:lnTo>
                  <a:lnTo>
                    <a:pt x="413" y="324"/>
                  </a:lnTo>
                  <a:lnTo>
                    <a:pt x="409" y="305"/>
                  </a:lnTo>
                  <a:lnTo>
                    <a:pt x="403" y="286"/>
                  </a:lnTo>
                  <a:lnTo>
                    <a:pt x="397" y="266"/>
                  </a:lnTo>
                  <a:lnTo>
                    <a:pt x="390" y="248"/>
                  </a:lnTo>
                  <a:lnTo>
                    <a:pt x="381" y="230"/>
                  </a:lnTo>
                  <a:lnTo>
                    <a:pt x="372" y="213"/>
                  </a:lnTo>
                  <a:lnTo>
                    <a:pt x="363" y="196"/>
                  </a:lnTo>
                  <a:lnTo>
                    <a:pt x="352" y="180"/>
                  </a:lnTo>
                  <a:lnTo>
                    <a:pt x="340" y="163"/>
                  </a:lnTo>
                  <a:lnTo>
                    <a:pt x="329" y="148"/>
                  </a:lnTo>
                  <a:lnTo>
                    <a:pt x="316" y="133"/>
                  </a:lnTo>
                  <a:lnTo>
                    <a:pt x="302" y="119"/>
                  </a:lnTo>
                  <a:lnTo>
                    <a:pt x="288" y="106"/>
                  </a:lnTo>
                  <a:lnTo>
                    <a:pt x="274" y="93"/>
                  </a:lnTo>
                  <a:lnTo>
                    <a:pt x="258" y="81"/>
                  </a:lnTo>
                  <a:lnTo>
                    <a:pt x="242" y="69"/>
                  </a:lnTo>
                  <a:lnTo>
                    <a:pt x="226" y="59"/>
                  </a:lnTo>
                  <a:lnTo>
                    <a:pt x="208" y="49"/>
                  </a:lnTo>
                  <a:lnTo>
                    <a:pt x="191" y="40"/>
                  </a:lnTo>
                  <a:lnTo>
                    <a:pt x="173" y="32"/>
                  </a:lnTo>
                  <a:lnTo>
                    <a:pt x="155" y="25"/>
                  </a:lnTo>
                  <a:lnTo>
                    <a:pt x="135" y="19"/>
                  </a:lnTo>
                  <a:lnTo>
                    <a:pt x="116" y="13"/>
                  </a:lnTo>
                  <a:lnTo>
                    <a:pt x="97" y="8"/>
                  </a:lnTo>
                  <a:lnTo>
                    <a:pt x="76" y="5"/>
                  </a:lnTo>
                  <a:lnTo>
                    <a:pt x="56" y="3"/>
                  </a:lnTo>
                  <a:lnTo>
                    <a:pt x="36" y="0"/>
                  </a:lnTo>
                  <a:lnTo>
                    <a:pt x="15" y="0"/>
                  </a:lnTo>
                  <a:lnTo>
                    <a:pt x="12" y="0"/>
                  </a:lnTo>
                  <a:lnTo>
                    <a:pt x="9" y="2"/>
                  </a:lnTo>
                  <a:lnTo>
                    <a:pt x="7" y="3"/>
                  </a:lnTo>
                  <a:lnTo>
                    <a:pt x="5" y="5"/>
                  </a:lnTo>
                  <a:lnTo>
                    <a:pt x="2" y="7"/>
                  </a:lnTo>
                  <a:lnTo>
                    <a:pt x="1" y="9"/>
                  </a:lnTo>
                  <a:lnTo>
                    <a:pt x="0" y="12"/>
                  </a:lnTo>
                  <a:lnTo>
                    <a:pt x="0" y="15"/>
                  </a:lnTo>
                  <a:lnTo>
                    <a:pt x="0" y="406"/>
                  </a:lnTo>
                  <a:lnTo>
                    <a:pt x="0" y="409"/>
                  </a:lnTo>
                  <a:lnTo>
                    <a:pt x="1" y="412"/>
                  </a:lnTo>
                  <a:lnTo>
                    <a:pt x="2" y="414"/>
                  </a:lnTo>
                  <a:lnTo>
                    <a:pt x="5" y="417"/>
                  </a:lnTo>
                  <a:lnTo>
                    <a:pt x="7" y="419"/>
                  </a:lnTo>
                  <a:lnTo>
                    <a:pt x="9" y="421"/>
                  </a:lnTo>
                  <a:lnTo>
                    <a:pt x="12" y="421"/>
                  </a:lnTo>
                  <a:lnTo>
                    <a:pt x="15" y="422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6" name="Freeform 422">
              <a:extLst>
                <a:ext uri="{FF2B5EF4-FFF2-40B4-BE49-F238E27FC236}">
                  <a16:creationId xmlns="" xmlns:a16="http://schemas.microsoft.com/office/drawing/2014/main" id="{0BB29343-5CA2-4163-B9F2-FF6CB3C866F0}"/>
                </a:ext>
              </a:extLst>
            </p:cNvPr>
            <p:cNvSpPr>
              <a:spLocks/>
            </p:cNvSpPr>
            <p:nvPr/>
          </p:nvSpPr>
          <p:spPr bwMode="auto">
            <a:xfrm>
              <a:off x="4319588" y="4241800"/>
              <a:ext cx="220663" cy="258763"/>
            </a:xfrm>
            <a:custGeom>
              <a:avLst/>
              <a:gdLst>
                <a:gd name="T0" fmla="*/ 421 w 698"/>
                <a:gd name="T1" fmla="*/ 15 h 813"/>
                <a:gd name="T2" fmla="*/ 420 w 698"/>
                <a:gd name="T3" fmla="*/ 8 h 813"/>
                <a:gd name="T4" fmla="*/ 417 w 698"/>
                <a:gd name="T5" fmla="*/ 4 h 813"/>
                <a:gd name="T6" fmla="*/ 413 w 698"/>
                <a:gd name="T7" fmla="*/ 1 h 813"/>
                <a:gd name="T8" fmla="*/ 406 w 698"/>
                <a:gd name="T9" fmla="*/ 0 h 813"/>
                <a:gd name="T10" fmla="*/ 365 w 698"/>
                <a:gd name="T11" fmla="*/ 2 h 813"/>
                <a:gd name="T12" fmla="*/ 325 w 698"/>
                <a:gd name="T13" fmla="*/ 8 h 813"/>
                <a:gd name="T14" fmla="*/ 286 w 698"/>
                <a:gd name="T15" fmla="*/ 18 h 813"/>
                <a:gd name="T16" fmla="*/ 249 w 698"/>
                <a:gd name="T17" fmla="*/ 32 h 813"/>
                <a:gd name="T18" fmla="*/ 213 w 698"/>
                <a:gd name="T19" fmla="*/ 49 h 813"/>
                <a:gd name="T20" fmla="*/ 180 w 698"/>
                <a:gd name="T21" fmla="*/ 69 h 813"/>
                <a:gd name="T22" fmla="*/ 148 w 698"/>
                <a:gd name="T23" fmla="*/ 92 h 813"/>
                <a:gd name="T24" fmla="*/ 120 w 698"/>
                <a:gd name="T25" fmla="*/ 119 h 813"/>
                <a:gd name="T26" fmla="*/ 93 w 698"/>
                <a:gd name="T27" fmla="*/ 148 h 813"/>
                <a:gd name="T28" fmla="*/ 69 w 698"/>
                <a:gd name="T29" fmla="*/ 179 h 813"/>
                <a:gd name="T30" fmla="*/ 49 w 698"/>
                <a:gd name="T31" fmla="*/ 212 h 813"/>
                <a:gd name="T32" fmla="*/ 32 w 698"/>
                <a:gd name="T33" fmla="*/ 247 h 813"/>
                <a:gd name="T34" fmla="*/ 19 w 698"/>
                <a:gd name="T35" fmla="*/ 285 h 813"/>
                <a:gd name="T36" fmla="*/ 8 w 698"/>
                <a:gd name="T37" fmla="*/ 325 h 813"/>
                <a:gd name="T38" fmla="*/ 2 w 698"/>
                <a:gd name="T39" fmla="*/ 364 h 813"/>
                <a:gd name="T40" fmla="*/ 0 w 698"/>
                <a:gd name="T41" fmla="*/ 406 h 813"/>
                <a:gd name="T42" fmla="*/ 2 w 698"/>
                <a:gd name="T43" fmla="*/ 447 h 813"/>
                <a:gd name="T44" fmla="*/ 8 w 698"/>
                <a:gd name="T45" fmla="*/ 488 h 813"/>
                <a:gd name="T46" fmla="*/ 19 w 698"/>
                <a:gd name="T47" fmla="*/ 526 h 813"/>
                <a:gd name="T48" fmla="*/ 32 w 698"/>
                <a:gd name="T49" fmla="*/ 564 h 813"/>
                <a:gd name="T50" fmla="*/ 49 w 698"/>
                <a:gd name="T51" fmla="*/ 599 h 813"/>
                <a:gd name="T52" fmla="*/ 69 w 698"/>
                <a:gd name="T53" fmla="*/ 633 h 813"/>
                <a:gd name="T54" fmla="*/ 93 w 698"/>
                <a:gd name="T55" fmla="*/ 665 h 813"/>
                <a:gd name="T56" fmla="*/ 120 w 698"/>
                <a:gd name="T57" fmla="*/ 694 h 813"/>
                <a:gd name="T58" fmla="*/ 148 w 698"/>
                <a:gd name="T59" fmla="*/ 719 h 813"/>
                <a:gd name="T60" fmla="*/ 180 w 698"/>
                <a:gd name="T61" fmla="*/ 743 h 813"/>
                <a:gd name="T62" fmla="*/ 213 w 698"/>
                <a:gd name="T63" fmla="*/ 763 h 813"/>
                <a:gd name="T64" fmla="*/ 249 w 698"/>
                <a:gd name="T65" fmla="*/ 780 h 813"/>
                <a:gd name="T66" fmla="*/ 286 w 698"/>
                <a:gd name="T67" fmla="*/ 794 h 813"/>
                <a:gd name="T68" fmla="*/ 325 w 698"/>
                <a:gd name="T69" fmla="*/ 804 h 813"/>
                <a:gd name="T70" fmla="*/ 365 w 698"/>
                <a:gd name="T71" fmla="*/ 810 h 813"/>
                <a:gd name="T72" fmla="*/ 406 w 698"/>
                <a:gd name="T73" fmla="*/ 813 h 813"/>
                <a:gd name="T74" fmla="*/ 447 w 698"/>
                <a:gd name="T75" fmla="*/ 810 h 813"/>
                <a:gd name="T76" fmla="*/ 487 w 698"/>
                <a:gd name="T77" fmla="*/ 804 h 813"/>
                <a:gd name="T78" fmla="*/ 525 w 698"/>
                <a:gd name="T79" fmla="*/ 794 h 813"/>
                <a:gd name="T80" fmla="*/ 562 w 698"/>
                <a:gd name="T81" fmla="*/ 782 h 813"/>
                <a:gd name="T82" fmla="*/ 598 w 698"/>
                <a:gd name="T83" fmla="*/ 764 h 813"/>
                <a:gd name="T84" fmla="*/ 632 w 698"/>
                <a:gd name="T85" fmla="*/ 744 h 813"/>
                <a:gd name="T86" fmla="*/ 664 w 698"/>
                <a:gd name="T87" fmla="*/ 720 h 813"/>
                <a:gd name="T88" fmla="*/ 694 w 698"/>
                <a:gd name="T89" fmla="*/ 694 h 813"/>
                <a:gd name="T90" fmla="*/ 697 w 698"/>
                <a:gd name="T91" fmla="*/ 688 h 813"/>
                <a:gd name="T92" fmla="*/ 698 w 698"/>
                <a:gd name="T93" fmla="*/ 683 h 813"/>
                <a:gd name="T94" fmla="*/ 697 w 698"/>
                <a:gd name="T95" fmla="*/ 676 h 813"/>
                <a:gd name="T96" fmla="*/ 694 w 698"/>
                <a:gd name="T97" fmla="*/ 672 h 8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698" h="813">
                  <a:moveTo>
                    <a:pt x="421" y="400"/>
                  </a:moveTo>
                  <a:lnTo>
                    <a:pt x="421" y="15"/>
                  </a:lnTo>
                  <a:lnTo>
                    <a:pt x="421" y="11"/>
                  </a:lnTo>
                  <a:lnTo>
                    <a:pt x="420" y="8"/>
                  </a:lnTo>
                  <a:lnTo>
                    <a:pt x="419" y="6"/>
                  </a:lnTo>
                  <a:lnTo>
                    <a:pt x="417" y="4"/>
                  </a:lnTo>
                  <a:lnTo>
                    <a:pt x="415" y="2"/>
                  </a:lnTo>
                  <a:lnTo>
                    <a:pt x="413" y="1"/>
                  </a:lnTo>
                  <a:lnTo>
                    <a:pt x="409" y="0"/>
                  </a:lnTo>
                  <a:lnTo>
                    <a:pt x="406" y="0"/>
                  </a:lnTo>
                  <a:lnTo>
                    <a:pt x="386" y="0"/>
                  </a:lnTo>
                  <a:lnTo>
                    <a:pt x="365" y="2"/>
                  </a:lnTo>
                  <a:lnTo>
                    <a:pt x="345" y="4"/>
                  </a:lnTo>
                  <a:lnTo>
                    <a:pt x="325" y="8"/>
                  </a:lnTo>
                  <a:lnTo>
                    <a:pt x="305" y="12"/>
                  </a:lnTo>
                  <a:lnTo>
                    <a:pt x="286" y="18"/>
                  </a:lnTo>
                  <a:lnTo>
                    <a:pt x="267" y="24"/>
                  </a:lnTo>
                  <a:lnTo>
                    <a:pt x="249" y="32"/>
                  </a:lnTo>
                  <a:lnTo>
                    <a:pt x="230" y="39"/>
                  </a:lnTo>
                  <a:lnTo>
                    <a:pt x="213" y="49"/>
                  </a:lnTo>
                  <a:lnTo>
                    <a:pt x="196" y="59"/>
                  </a:lnTo>
                  <a:lnTo>
                    <a:pt x="180" y="69"/>
                  </a:lnTo>
                  <a:lnTo>
                    <a:pt x="164" y="80"/>
                  </a:lnTo>
                  <a:lnTo>
                    <a:pt x="148" y="92"/>
                  </a:lnTo>
                  <a:lnTo>
                    <a:pt x="134" y="105"/>
                  </a:lnTo>
                  <a:lnTo>
                    <a:pt x="120" y="119"/>
                  </a:lnTo>
                  <a:lnTo>
                    <a:pt x="106" y="133"/>
                  </a:lnTo>
                  <a:lnTo>
                    <a:pt x="93" y="148"/>
                  </a:lnTo>
                  <a:lnTo>
                    <a:pt x="81" y="163"/>
                  </a:lnTo>
                  <a:lnTo>
                    <a:pt x="69" y="179"/>
                  </a:lnTo>
                  <a:lnTo>
                    <a:pt x="59" y="195"/>
                  </a:lnTo>
                  <a:lnTo>
                    <a:pt x="49" y="212"/>
                  </a:lnTo>
                  <a:lnTo>
                    <a:pt x="40" y="230"/>
                  </a:lnTo>
                  <a:lnTo>
                    <a:pt x="32" y="247"/>
                  </a:lnTo>
                  <a:lnTo>
                    <a:pt x="24" y="267"/>
                  </a:lnTo>
                  <a:lnTo>
                    <a:pt x="19" y="285"/>
                  </a:lnTo>
                  <a:lnTo>
                    <a:pt x="13" y="304"/>
                  </a:lnTo>
                  <a:lnTo>
                    <a:pt x="8" y="325"/>
                  </a:lnTo>
                  <a:lnTo>
                    <a:pt x="5" y="344"/>
                  </a:lnTo>
                  <a:lnTo>
                    <a:pt x="2" y="364"/>
                  </a:lnTo>
                  <a:lnTo>
                    <a:pt x="1" y="385"/>
                  </a:lnTo>
                  <a:lnTo>
                    <a:pt x="0" y="406"/>
                  </a:lnTo>
                  <a:lnTo>
                    <a:pt x="1" y="426"/>
                  </a:lnTo>
                  <a:lnTo>
                    <a:pt x="2" y="447"/>
                  </a:lnTo>
                  <a:lnTo>
                    <a:pt x="5" y="467"/>
                  </a:lnTo>
                  <a:lnTo>
                    <a:pt x="8" y="488"/>
                  </a:lnTo>
                  <a:lnTo>
                    <a:pt x="13" y="507"/>
                  </a:lnTo>
                  <a:lnTo>
                    <a:pt x="19" y="526"/>
                  </a:lnTo>
                  <a:lnTo>
                    <a:pt x="24" y="546"/>
                  </a:lnTo>
                  <a:lnTo>
                    <a:pt x="32" y="564"/>
                  </a:lnTo>
                  <a:lnTo>
                    <a:pt x="40" y="582"/>
                  </a:lnTo>
                  <a:lnTo>
                    <a:pt x="49" y="599"/>
                  </a:lnTo>
                  <a:lnTo>
                    <a:pt x="59" y="616"/>
                  </a:lnTo>
                  <a:lnTo>
                    <a:pt x="69" y="633"/>
                  </a:lnTo>
                  <a:lnTo>
                    <a:pt x="81" y="649"/>
                  </a:lnTo>
                  <a:lnTo>
                    <a:pt x="93" y="665"/>
                  </a:lnTo>
                  <a:lnTo>
                    <a:pt x="106" y="679"/>
                  </a:lnTo>
                  <a:lnTo>
                    <a:pt x="120" y="694"/>
                  </a:lnTo>
                  <a:lnTo>
                    <a:pt x="134" y="706"/>
                  </a:lnTo>
                  <a:lnTo>
                    <a:pt x="148" y="719"/>
                  </a:lnTo>
                  <a:lnTo>
                    <a:pt x="164" y="731"/>
                  </a:lnTo>
                  <a:lnTo>
                    <a:pt x="180" y="743"/>
                  </a:lnTo>
                  <a:lnTo>
                    <a:pt x="196" y="754"/>
                  </a:lnTo>
                  <a:lnTo>
                    <a:pt x="213" y="763"/>
                  </a:lnTo>
                  <a:lnTo>
                    <a:pt x="230" y="772"/>
                  </a:lnTo>
                  <a:lnTo>
                    <a:pt x="249" y="780"/>
                  </a:lnTo>
                  <a:lnTo>
                    <a:pt x="267" y="788"/>
                  </a:lnTo>
                  <a:lnTo>
                    <a:pt x="286" y="794"/>
                  </a:lnTo>
                  <a:lnTo>
                    <a:pt x="305" y="800"/>
                  </a:lnTo>
                  <a:lnTo>
                    <a:pt x="325" y="804"/>
                  </a:lnTo>
                  <a:lnTo>
                    <a:pt x="345" y="807"/>
                  </a:lnTo>
                  <a:lnTo>
                    <a:pt x="365" y="810"/>
                  </a:lnTo>
                  <a:lnTo>
                    <a:pt x="386" y="812"/>
                  </a:lnTo>
                  <a:lnTo>
                    <a:pt x="406" y="813"/>
                  </a:lnTo>
                  <a:lnTo>
                    <a:pt x="427" y="812"/>
                  </a:lnTo>
                  <a:lnTo>
                    <a:pt x="447" y="810"/>
                  </a:lnTo>
                  <a:lnTo>
                    <a:pt x="467" y="808"/>
                  </a:lnTo>
                  <a:lnTo>
                    <a:pt x="487" y="804"/>
                  </a:lnTo>
                  <a:lnTo>
                    <a:pt x="506" y="800"/>
                  </a:lnTo>
                  <a:lnTo>
                    <a:pt x="525" y="794"/>
                  </a:lnTo>
                  <a:lnTo>
                    <a:pt x="543" y="789"/>
                  </a:lnTo>
                  <a:lnTo>
                    <a:pt x="562" y="782"/>
                  </a:lnTo>
                  <a:lnTo>
                    <a:pt x="580" y="774"/>
                  </a:lnTo>
                  <a:lnTo>
                    <a:pt x="598" y="764"/>
                  </a:lnTo>
                  <a:lnTo>
                    <a:pt x="615" y="755"/>
                  </a:lnTo>
                  <a:lnTo>
                    <a:pt x="632" y="744"/>
                  </a:lnTo>
                  <a:lnTo>
                    <a:pt x="649" y="733"/>
                  </a:lnTo>
                  <a:lnTo>
                    <a:pt x="664" y="720"/>
                  </a:lnTo>
                  <a:lnTo>
                    <a:pt x="680" y="707"/>
                  </a:lnTo>
                  <a:lnTo>
                    <a:pt x="694" y="694"/>
                  </a:lnTo>
                  <a:lnTo>
                    <a:pt x="696" y="691"/>
                  </a:lnTo>
                  <a:lnTo>
                    <a:pt x="697" y="688"/>
                  </a:lnTo>
                  <a:lnTo>
                    <a:pt x="698" y="686"/>
                  </a:lnTo>
                  <a:lnTo>
                    <a:pt x="698" y="683"/>
                  </a:lnTo>
                  <a:lnTo>
                    <a:pt x="698" y="680"/>
                  </a:lnTo>
                  <a:lnTo>
                    <a:pt x="697" y="676"/>
                  </a:lnTo>
                  <a:lnTo>
                    <a:pt x="696" y="674"/>
                  </a:lnTo>
                  <a:lnTo>
                    <a:pt x="694" y="672"/>
                  </a:lnTo>
                  <a:lnTo>
                    <a:pt x="421" y="40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7" name="Freeform 423">
              <a:extLst>
                <a:ext uri="{FF2B5EF4-FFF2-40B4-BE49-F238E27FC236}">
                  <a16:creationId xmlns="" xmlns:a16="http://schemas.microsoft.com/office/drawing/2014/main" id="{4837A1DC-0BE9-434B-B5CD-978803EC646B}"/>
                </a:ext>
              </a:extLst>
            </p:cNvPr>
            <p:cNvSpPr>
              <a:spLocks/>
            </p:cNvSpPr>
            <p:nvPr/>
          </p:nvSpPr>
          <p:spPr bwMode="auto">
            <a:xfrm>
              <a:off x="4471988" y="4356100"/>
              <a:ext cx="134938" cy="98425"/>
            </a:xfrm>
            <a:custGeom>
              <a:avLst/>
              <a:gdLst>
                <a:gd name="T0" fmla="*/ 407 w 422"/>
                <a:gd name="T1" fmla="*/ 0 h 307"/>
                <a:gd name="T2" fmla="*/ 15 w 422"/>
                <a:gd name="T3" fmla="*/ 0 h 307"/>
                <a:gd name="T4" fmla="*/ 11 w 422"/>
                <a:gd name="T5" fmla="*/ 0 h 307"/>
                <a:gd name="T6" fmla="*/ 7 w 422"/>
                <a:gd name="T7" fmla="*/ 2 h 307"/>
                <a:gd name="T8" fmla="*/ 4 w 422"/>
                <a:gd name="T9" fmla="*/ 5 h 307"/>
                <a:gd name="T10" fmla="*/ 1 w 422"/>
                <a:gd name="T11" fmla="*/ 9 h 307"/>
                <a:gd name="T12" fmla="*/ 0 w 422"/>
                <a:gd name="T13" fmla="*/ 13 h 307"/>
                <a:gd name="T14" fmla="*/ 0 w 422"/>
                <a:gd name="T15" fmla="*/ 17 h 307"/>
                <a:gd name="T16" fmla="*/ 1 w 422"/>
                <a:gd name="T17" fmla="*/ 21 h 307"/>
                <a:gd name="T18" fmla="*/ 5 w 422"/>
                <a:gd name="T19" fmla="*/ 26 h 307"/>
                <a:gd name="T20" fmla="*/ 281 w 422"/>
                <a:gd name="T21" fmla="*/ 303 h 307"/>
                <a:gd name="T22" fmla="*/ 283 w 422"/>
                <a:gd name="T23" fmla="*/ 304 h 307"/>
                <a:gd name="T24" fmla="*/ 286 w 422"/>
                <a:gd name="T25" fmla="*/ 306 h 307"/>
                <a:gd name="T26" fmla="*/ 289 w 422"/>
                <a:gd name="T27" fmla="*/ 306 h 307"/>
                <a:gd name="T28" fmla="*/ 292 w 422"/>
                <a:gd name="T29" fmla="*/ 307 h 307"/>
                <a:gd name="T30" fmla="*/ 294 w 422"/>
                <a:gd name="T31" fmla="*/ 306 h 307"/>
                <a:gd name="T32" fmla="*/ 297 w 422"/>
                <a:gd name="T33" fmla="*/ 306 h 307"/>
                <a:gd name="T34" fmla="*/ 300 w 422"/>
                <a:gd name="T35" fmla="*/ 304 h 307"/>
                <a:gd name="T36" fmla="*/ 303 w 422"/>
                <a:gd name="T37" fmla="*/ 303 h 307"/>
                <a:gd name="T38" fmla="*/ 317 w 422"/>
                <a:gd name="T39" fmla="*/ 288 h 307"/>
                <a:gd name="T40" fmla="*/ 330 w 422"/>
                <a:gd name="T41" fmla="*/ 272 h 307"/>
                <a:gd name="T42" fmla="*/ 341 w 422"/>
                <a:gd name="T43" fmla="*/ 256 h 307"/>
                <a:gd name="T44" fmla="*/ 353 w 422"/>
                <a:gd name="T45" fmla="*/ 240 h 307"/>
                <a:gd name="T46" fmla="*/ 364 w 422"/>
                <a:gd name="T47" fmla="*/ 223 h 307"/>
                <a:gd name="T48" fmla="*/ 374 w 422"/>
                <a:gd name="T49" fmla="*/ 206 h 307"/>
                <a:gd name="T50" fmla="*/ 382 w 422"/>
                <a:gd name="T51" fmla="*/ 189 h 307"/>
                <a:gd name="T52" fmla="*/ 391 w 422"/>
                <a:gd name="T53" fmla="*/ 171 h 307"/>
                <a:gd name="T54" fmla="*/ 398 w 422"/>
                <a:gd name="T55" fmla="*/ 152 h 307"/>
                <a:gd name="T56" fmla="*/ 404 w 422"/>
                <a:gd name="T57" fmla="*/ 133 h 307"/>
                <a:gd name="T58" fmla="*/ 409 w 422"/>
                <a:gd name="T59" fmla="*/ 114 h 307"/>
                <a:gd name="T60" fmla="*/ 413 w 422"/>
                <a:gd name="T61" fmla="*/ 94 h 307"/>
                <a:gd name="T62" fmla="*/ 416 w 422"/>
                <a:gd name="T63" fmla="*/ 75 h 307"/>
                <a:gd name="T64" fmla="*/ 420 w 422"/>
                <a:gd name="T65" fmla="*/ 55 h 307"/>
                <a:gd name="T66" fmla="*/ 421 w 422"/>
                <a:gd name="T67" fmla="*/ 35 h 307"/>
                <a:gd name="T68" fmla="*/ 422 w 422"/>
                <a:gd name="T69" fmla="*/ 15 h 307"/>
                <a:gd name="T70" fmla="*/ 421 w 422"/>
                <a:gd name="T71" fmla="*/ 12 h 307"/>
                <a:gd name="T72" fmla="*/ 420 w 422"/>
                <a:gd name="T73" fmla="*/ 9 h 307"/>
                <a:gd name="T74" fmla="*/ 419 w 422"/>
                <a:gd name="T75" fmla="*/ 6 h 307"/>
                <a:gd name="T76" fmla="*/ 416 w 422"/>
                <a:gd name="T77" fmla="*/ 4 h 307"/>
                <a:gd name="T78" fmla="*/ 414 w 422"/>
                <a:gd name="T79" fmla="*/ 2 h 307"/>
                <a:gd name="T80" fmla="*/ 412 w 422"/>
                <a:gd name="T81" fmla="*/ 1 h 307"/>
                <a:gd name="T82" fmla="*/ 409 w 422"/>
                <a:gd name="T83" fmla="*/ 0 h 307"/>
                <a:gd name="T84" fmla="*/ 407 w 422"/>
                <a:gd name="T85" fmla="*/ 0 h 3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22" h="307">
                  <a:moveTo>
                    <a:pt x="407" y="0"/>
                  </a:moveTo>
                  <a:lnTo>
                    <a:pt x="15" y="0"/>
                  </a:lnTo>
                  <a:lnTo>
                    <a:pt x="11" y="0"/>
                  </a:lnTo>
                  <a:lnTo>
                    <a:pt x="7" y="2"/>
                  </a:lnTo>
                  <a:lnTo>
                    <a:pt x="4" y="5"/>
                  </a:lnTo>
                  <a:lnTo>
                    <a:pt x="1" y="9"/>
                  </a:lnTo>
                  <a:lnTo>
                    <a:pt x="0" y="13"/>
                  </a:lnTo>
                  <a:lnTo>
                    <a:pt x="0" y="17"/>
                  </a:lnTo>
                  <a:lnTo>
                    <a:pt x="1" y="21"/>
                  </a:lnTo>
                  <a:lnTo>
                    <a:pt x="5" y="26"/>
                  </a:lnTo>
                  <a:lnTo>
                    <a:pt x="281" y="303"/>
                  </a:lnTo>
                  <a:lnTo>
                    <a:pt x="283" y="304"/>
                  </a:lnTo>
                  <a:lnTo>
                    <a:pt x="286" y="306"/>
                  </a:lnTo>
                  <a:lnTo>
                    <a:pt x="289" y="306"/>
                  </a:lnTo>
                  <a:lnTo>
                    <a:pt x="292" y="307"/>
                  </a:lnTo>
                  <a:lnTo>
                    <a:pt x="294" y="306"/>
                  </a:lnTo>
                  <a:lnTo>
                    <a:pt x="297" y="306"/>
                  </a:lnTo>
                  <a:lnTo>
                    <a:pt x="300" y="304"/>
                  </a:lnTo>
                  <a:lnTo>
                    <a:pt x="303" y="303"/>
                  </a:lnTo>
                  <a:lnTo>
                    <a:pt x="317" y="288"/>
                  </a:lnTo>
                  <a:lnTo>
                    <a:pt x="330" y="272"/>
                  </a:lnTo>
                  <a:lnTo>
                    <a:pt x="341" y="256"/>
                  </a:lnTo>
                  <a:lnTo>
                    <a:pt x="353" y="240"/>
                  </a:lnTo>
                  <a:lnTo>
                    <a:pt x="364" y="223"/>
                  </a:lnTo>
                  <a:lnTo>
                    <a:pt x="374" y="206"/>
                  </a:lnTo>
                  <a:lnTo>
                    <a:pt x="382" y="189"/>
                  </a:lnTo>
                  <a:lnTo>
                    <a:pt x="391" y="171"/>
                  </a:lnTo>
                  <a:lnTo>
                    <a:pt x="398" y="152"/>
                  </a:lnTo>
                  <a:lnTo>
                    <a:pt x="404" y="133"/>
                  </a:lnTo>
                  <a:lnTo>
                    <a:pt x="409" y="114"/>
                  </a:lnTo>
                  <a:lnTo>
                    <a:pt x="413" y="94"/>
                  </a:lnTo>
                  <a:lnTo>
                    <a:pt x="416" y="75"/>
                  </a:lnTo>
                  <a:lnTo>
                    <a:pt x="420" y="55"/>
                  </a:lnTo>
                  <a:lnTo>
                    <a:pt x="421" y="35"/>
                  </a:lnTo>
                  <a:lnTo>
                    <a:pt x="422" y="15"/>
                  </a:lnTo>
                  <a:lnTo>
                    <a:pt x="421" y="12"/>
                  </a:lnTo>
                  <a:lnTo>
                    <a:pt x="420" y="9"/>
                  </a:lnTo>
                  <a:lnTo>
                    <a:pt x="419" y="6"/>
                  </a:lnTo>
                  <a:lnTo>
                    <a:pt x="416" y="4"/>
                  </a:lnTo>
                  <a:lnTo>
                    <a:pt x="414" y="2"/>
                  </a:lnTo>
                  <a:lnTo>
                    <a:pt x="412" y="1"/>
                  </a:lnTo>
                  <a:lnTo>
                    <a:pt x="409" y="0"/>
                  </a:lnTo>
                  <a:lnTo>
                    <a:pt x="407" y="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8" name="TextBox 7">
            <a:extLst>
              <a:ext uri="{FF2B5EF4-FFF2-40B4-BE49-F238E27FC236}">
                <a16:creationId xmlns="" xmlns:a16="http://schemas.microsoft.com/office/drawing/2014/main" id="{385FB431-7B14-4614-BB3B-FA17C1F6C41E}"/>
              </a:ext>
            </a:extLst>
          </p:cNvPr>
          <p:cNvSpPr txBox="1"/>
          <p:nvPr/>
        </p:nvSpPr>
        <p:spPr>
          <a:xfrm>
            <a:off x="1638300" y="3318463"/>
            <a:ext cx="8915400" cy="1231106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n-US" sz="8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PIE</a:t>
            </a:r>
            <a:r>
              <a:rPr lang="en-US" sz="8000" dirty="0">
                <a:solidFill>
                  <a:srgbClr val="FF0000"/>
                </a:solidFill>
                <a:latin typeface="+mj-lt"/>
              </a:rPr>
              <a:t> </a:t>
            </a:r>
            <a:r>
              <a:rPr lang="en-US" sz="8000" dirty="0">
                <a:solidFill>
                  <a:schemeClr val="accent2"/>
                </a:solidFill>
                <a:latin typeface="+mj-lt"/>
              </a:rPr>
              <a:t>CHARTS</a:t>
            </a:r>
          </a:p>
        </p:txBody>
      </p:sp>
      <p:sp>
        <p:nvSpPr>
          <p:cNvPr id="11" name="Diamond 10">
            <a:extLst>
              <a:ext uri="{FF2B5EF4-FFF2-40B4-BE49-F238E27FC236}">
                <a16:creationId xmlns="" xmlns:a16="http://schemas.microsoft.com/office/drawing/2014/main" id="{1DF0CF75-5E68-4C70-9BB0-5A3DF8E2BBBD}"/>
              </a:ext>
            </a:extLst>
          </p:cNvPr>
          <p:cNvSpPr/>
          <p:nvPr/>
        </p:nvSpPr>
        <p:spPr>
          <a:xfrm>
            <a:off x="10883900" y="5092700"/>
            <a:ext cx="2616200" cy="2616200"/>
          </a:xfrm>
          <a:prstGeom prst="diamond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Diamond 12">
            <a:extLst>
              <a:ext uri="{FF2B5EF4-FFF2-40B4-BE49-F238E27FC236}">
                <a16:creationId xmlns="" xmlns:a16="http://schemas.microsoft.com/office/drawing/2014/main" id="{80947DE4-4F9B-427E-B00E-6BF2217F9596}"/>
              </a:ext>
            </a:extLst>
          </p:cNvPr>
          <p:cNvSpPr/>
          <p:nvPr/>
        </p:nvSpPr>
        <p:spPr>
          <a:xfrm>
            <a:off x="-1308100" y="5092700"/>
            <a:ext cx="2616200" cy="2616200"/>
          </a:xfrm>
          <a:prstGeom prst="diamond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Diamond 13">
            <a:extLst>
              <a:ext uri="{FF2B5EF4-FFF2-40B4-BE49-F238E27FC236}">
                <a16:creationId xmlns="" xmlns:a16="http://schemas.microsoft.com/office/drawing/2014/main" id="{2197A090-AD0D-4C80-AECC-244468A684AC}"/>
              </a:ext>
            </a:extLst>
          </p:cNvPr>
          <p:cNvSpPr/>
          <p:nvPr/>
        </p:nvSpPr>
        <p:spPr>
          <a:xfrm>
            <a:off x="10883900" y="-897680"/>
            <a:ext cx="2616200" cy="2616200"/>
          </a:xfrm>
          <a:prstGeom prst="diamond">
            <a:avLst/>
          </a:prstGeom>
          <a:noFill/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Diamond 14">
            <a:extLst>
              <a:ext uri="{FF2B5EF4-FFF2-40B4-BE49-F238E27FC236}">
                <a16:creationId xmlns="" xmlns:a16="http://schemas.microsoft.com/office/drawing/2014/main" id="{CD21FB71-65B6-49C3-8DFF-3E710B67B06C}"/>
              </a:ext>
            </a:extLst>
          </p:cNvPr>
          <p:cNvSpPr/>
          <p:nvPr/>
        </p:nvSpPr>
        <p:spPr>
          <a:xfrm>
            <a:off x="-1308100" y="-897680"/>
            <a:ext cx="2616200" cy="2616200"/>
          </a:xfrm>
          <a:prstGeom prst="diamond">
            <a:avLst/>
          </a:prstGeom>
          <a:noFill/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017036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divot">
          <a:fgClr>
            <a:schemeClr val="bg2">
              <a:lumMod val="20000"/>
              <a:lumOff val="80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="" xmlns:a16="http://schemas.microsoft.com/office/drawing/2014/main" id="{78899C9C-F08F-4602-9664-CCC8D4CC14FF}"/>
              </a:ext>
            </a:extLst>
          </p:cNvPr>
          <p:cNvGrpSpPr/>
          <p:nvPr/>
        </p:nvGrpSpPr>
        <p:grpSpPr>
          <a:xfrm>
            <a:off x="5636664" y="2308432"/>
            <a:ext cx="918672" cy="918672"/>
            <a:chOff x="4319588" y="4213225"/>
            <a:chExt cx="287338" cy="287338"/>
          </a:xfrm>
        </p:grpSpPr>
        <p:sp>
          <p:nvSpPr>
            <p:cNvPr id="5" name="Freeform 421">
              <a:extLst>
                <a:ext uri="{FF2B5EF4-FFF2-40B4-BE49-F238E27FC236}">
                  <a16:creationId xmlns="" xmlns:a16="http://schemas.microsoft.com/office/drawing/2014/main" id="{0CF6ED77-998B-4EF7-A8F9-D57AC3A6136D}"/>
                </a:ext>
              </a:extLst>
            </p:cNvPr>
            <p:cNvSpPr>
              <a:spLocks/>
            </p:cNvSpPr>
            <p:nvPr/>
          </p:nvSpPr>
          <p:spPr bwMode="auto">
            <a:xfrm>
              <a:off x="4471988" y="4213225"/>
              <a:ext cx="134938" cy="133350"/>
            </a:xfrm>
            <a:custGeom>
              <a:avLst/>
              <a:gdLst>
                <a:gd name="T0" fmla="*/ 15 w 422"/>
                <a:gd name="T1" fmla="*/ 422 h 422"/>
                <a:gd name="T2" fmla="*/ 407 w 422"/>
                <a:gd name="T3" fmla="*/ 422 h 422"/>
                <a:gd name="T4" fmla="*/ 409 w 422"/>
                <a:gd name="T5" fmla="*/ 421 h 422"/>
                <a:gd name="T6" fmla="*/ 412 w 422"/>
                <a:gd name="T7" fmla="*/ 421 h 422"/>
                <a:gd name="T8" fmla="*/ 414 w 422"/>
                <a:gd name="T9" fmla="*/ 419 h 422"/>
                <a:gd name="T10" fmla="*/ 416 w 422"/>
                <a:gd name="T11" fmla="*/ 417 h 422"/>
                <a:gd name="T12" fmla="*/ 419 w 422"/>
                <a:gd name="T13" fmla="*/ 414 h 422"/>
                <a:gd name="T14" fmla="*/ 420 w 422"/>
                <a:gd name="T15" fmla="*/ 412 h 422"/>
                <a:gd name="T16" fmla="*/ 421 w 422"/>
                <a:gd name="T17" fmla="*/ 409 h 422"/>
                <a:gd name="T18" fmla="*/ 422 w 422"/>
                <a:gd name="T19" fmla="*/ 407 h 422"/>
                <a:gd name="T20" fmla="*/ 421 w 422"/>
                <a:gd name="T21" fmla="*/ 386 h 422"/>
                <a:gd name="T22" fmla="*/ 420 w 422"/>
                <a:gd name="T23" fmla="*/ 365 h 422"/>
                <a:gd name="T24" fmla="*/ 416 w 422"/>
                <a:gd name="T25" fmla="*/ 345 h 422"/>
                <a:gd name="T26" fmla="*/ 413 w 422"/>
                <a:gd name="T27" fmla="*/ 324 h 422"/>
                <a:gd name="T28" fmla="*/ 409 w 422"/>
                <a:gd name="T29" fmla="*/ 305 h 422"/>
                <a:gd name="T30" fmla="*/ 403 w 422"/>
                <a:gd name="T31" fmla="*/ 286 h 422"/>
                <a:gd name="T32" fmla="*/ 397 w 422"/>
                <a:gd name="T33" fmla="*/ 266 h 422"/>
                <a:gd name="T34" fmla="*/ 390 w 422"/>
                <a:gd name="T35" fmla="*/ 248 h 422"/>
                <a:gd name="T36" fmla="*/ 381 w 422"/>
                <a:gd name="T37" fmla="*/ 230 h 422"/>
                <a:gd name="T38" fmla="*/ 372 w 422"/>
                <a:gd name="T39" fmla="*/ 213 h 422"/>
                <a:gd name="T40" fmla="*/ 363 w 422"/>
                <a:gd name="T41" fmla="*/ 196 h 422"/>
                <a:gd name="T42" fmla="*/ 352 w 422"/>
                <a:gd name="T43" fmla="*/ 180 h 422"/>
                <a:gd name="T44" fmla="*/ 340 w 422"/>
                <a:gd name="T45" fmla="*/ 163 h 422"/>
                <a:gd name="T46" fmla="*/ 329 w 422"/>
                <a:gd name="T47" fmla="*/ 148 h 422"/>
                <a:gd name="T48" fmla="*/ 316 w 422"/>
                <a:gd name="T49" fmla="*/ 133 h 422"/>
                <a:gd name="T50" fmla="*/ 302 w 422"/>
                <a:gd name="T51" fmla="*/ 119 h 422"/>
                <a:gd name="T52" fmla="*/ 288 w 422"/>
                <a:gd name="T53" fmla="*/ 106 h 422"/>
                <a:gd name="T54" fmla="*/ 274 w 422"/>
                <a:gd name="T55" fmla="*/ 93 h 422"/>
                <a:gd name="T56" fmla="*/ 258 w 422"/>
                <a:gd name="T57" fmla="*/ 81 h 422"/>
                <a:gd name="T58" fmla="*/ 242 w 422"/>
                <a:gd name="T59" fmla="*/ 69 h 422"/>
                <a:gd name="T60" fmla="*/ 226 w 422"/>
                <a:gd name="T61" fmla="*/ 59 h 422"/>
                <a:gd name="T62" fmla="*/ 208 w 422"/>
                <a:gd name="T63" fmla="*/ 49 h 422"/>
                <a:gd name="T64" fmla="*/ 191 w 422"/>
                <a:gd name="T65" fmla="*/ 40 h 422"/>
                <a:gd name="T66" fmla="*/ 173 w 422"/>
                <a:gd name="T67" fmla="*/ 32 h 422"/>
                <a:gd name="T68" fmla="*/ 155 w 422"/>
                <a:gd name="T69" fmla="*/ 25 h 422"/>
                <a:gd name="T70" fmla="*/ 135 w 422"/>
                <a:gd name="T71" fmla="*/ 19 h 422"/>
                <a:gd name="T72" fmla="*/ 116 w 422"/>
                <a:gd name="T73" fmla="*/ 13 h 422"/>
                <a:gd name="T74" fmla="*/ 97 w 422"/>
                <a:gd name="T75" fmla="*/ 8 h 422"/>
                <a:gd name="T76" fmla="*/ 76 w 422"/>
                <a:gd name="T77" fmla="*/ 5 h 422"/>
                <a:gd name="T78" fmla="*/ 56 w 422"/>
                <a:gd name="T79" fmla="*/ 3 h 422"/>
                <a:gd name="T80" fmla="*/ 36 w 422"/>
                <a:gd name="T81" fmla="*/ 0 h 422"/>
                <a:gd name="T82" fmla="*/ 15 w 422"/>
                <a:gd name="T83" fmla="*/ 0 h 422"/>
                <a:gd name="T84" fmla="*/ 12 w 422"/>
                <a:gd name="T85" fmla="*/ 0 h 422"/>
                <a:gd name="T86" fmla="*/ 9 w 422"/>
                <a:gd name="T87" fmla="*/ 2 h 422"/>
                <a:gd name="T88" fmla="*/ 7 w 422"/>
                <a:gd name="T89" fmla="*/ 3 h 422"/>
                <a:gd name="T90" fmla="*/ 5 w 422"/>
                <a:gd name="T91" fmla="*/ 5 h 422"/>
                <a:gd name="T92" fmla="*/ 2 w 422"/>
                <a:gd name="T93" fmla="*/ 7 h 422"/>
                <a:gd name="T94" fmla="*/ 1 w 422"/>
                <a:gd name="T95" fmla="*/ 9 h 422"/>
                <a:gd name="T96" fmla="*/ 0 w 422"/>
                <a:gd name="T97" fmla="*/ 12 h 422"/>
                <a:gd name="T98" fmla="*/ 0 w 422"/>
                <a:gd name="T99" fmla="*/ 15 h 422"/>
                <a:gd name="T100" fmla="*/ 0 w 422"/>
                <a:gd name="T101" fmla="*/ 406 h 422"/>
                <a:gd name="T102" fmla="*/ 0 w 422"/>
                <a:gd name="T103" fmla="*/ 409 h 422"/>
                <a:gd name="T104" fmla="*/ 1 w 422"/>
                <a:gd name="T105" fmla="*/ 412 h 422"/>
                <a:gd name="T106" fmla="*/ 2 w 422"/>
                <a:gd name="T107" fmla="*/ 414 h 422"/>
                <a:gd name="T108" fmla="*/ 5 w 422"/>
                <a:gd name="T109" fmla="*/ 417 h 422"/>
                <a:gd name="T110" fmla="*/ 7 w 422"/>
                <a:gd name="T111" fmla="*/ 419 h 422"/>
                <a:gd name="T112" fmla="*/ 9 w 422"/>
                <a:gd name="T113" fmla="*/ 421 h 422"/>
                <a:gd name="T114" fmla="*/ 12 w 422"/>
                <a:gd name="T115" fmla="*/ 421 h 422"/>
                <a:gd name="T116" fmla="*/ 15 w 422"/>
                <a:gd name="T117" fmla="*/ 422 h 4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422" h="422">
                  <a:moveTo>
                    <a:pt x="15" y="422"/>
                  </a:moveTo>
                  <a:lnTo>
                    <a:pt x="407" y="422"/>
                  </a:lnTo>
                  <a:lnTo>
                    <a:pt x="409" y="421"/>
                  </a:lnTo>
                  <a:lnTo>
                    <a:pt x="412" y="421"/>
                  </a:lnTo>
                  <a:lnTo>
                    <a:pt x="414" y="419"/>
                  </a:lnTo>
                  <a:lnTo>
                    <a:pt x="416" y="417"/>
                  </a:lnTo>
                  <a:lnTo>
                    <a:pt x="419" y="414"/>
                  </a:lnTo>
                  <a:lnTo>
                    <a:pt x="420" y="412"/>
                  </a:lnTo>
                  <a:lnTo>
                    <a:pt x="421" y="409"/>
                  </a:lnTo>
                  <a:lnTo>
                    <a:pt x="422" y="407"/>
                  </a:lnTo>
                  <a:lnTo>
                    <a:pt x="421" y="386"/>
                  </a:lnTo>
                  <a:lnTo>
                    <a:pt x="420" y="365"/>
                  </a:lnTo>
                  <a:lnTo>
                    <a:pt x="416" y="345"/>
                  </a:lnTo>
                  <a:lnTo>
                    <a:pt x="413" y="324"/>
                  </a:lnTo>
                  <a:lnTo>
                    <a:pt x="409" y="305"/>
                  </a:lnTo>
                  <a:lnTo>
                    <a:pt x="403" y="286"/>
                  </a:lnTo>
                  <a:lnTo>
                    <a:pt x="397" y="266"/>
                  </a:lnTo>
                  <a:lnTo>
                    <a:pt x="390" y="248"/>
                  </a:lnTo>
                  <a:lnTo>
                    <a:pt x="381" y="230"/>
                  </a:lnTo>
                  <a:lnTo>
                    <a:pt x="372" y="213"/>
                  </a:lnTo>
                  <a:lnTo>
                    <a:pt x="363" y="196"/>
                  </a:lnTo>
                  <a:lnTo>
                    <a:pt x="352" y="180"/>
                  </a:lnTo>
                  <a:lnTo>
                    <a:pt x="340" y="163"/>
                  </a:lnTo>
                  <a:lnTo>
                    <a:pt x="329" y="148"/>
                  </a:lnTo>
                  <a:lnTo>
                    <a:pt x="316" y="133"/>
                  </a:lnTo>
                  <a:lnTo>
                    <a:pt x="302" y="119"/>
                  </a:lnTo>
                  <a:lnTo>
                    <a:pt x="288" y="106"/>
                  </a:lnTo>
                  <a:lnTo>
                    <a:pt x="274" y="93"/>
                  </a:lnTo>
                  <a:lnTo>
                    <a:pt x="258" y="81"/>
                  </a:lnTo>
                  <a:lnTo>
                    <a:pt x="242" y="69"/>
                  </a:lnTo>
                  <a:lnTo>
                    <a:pt x="226" y="59"/>
                  </a:lnTo>
                  <a:lnTo>
                    <a:pt x="208" y="49"/>
                  </a:lnTo>
                  <a:lnTo>
                    <a:pt x="191" y="40"/>
                  </a:lnTo>
                  <a:lnTo>
                    <a:pt x="173" y="32"/>
                  </a:lnTo>
                  <a:lnTo>
                    <a:pt x="155" y="25"/>
                  </a:lnTo>
                  <a:lnTo>
                    <a:pt x="135" y="19"/>
                  </a:lnTo>
                  <a:lnTo>
                    <a:pt x="116" y="13"/>
                  </a:lnTo>
                  <a:lnTo>
                    <a:pt x="97" y="8"/>
                  </a:lnTo>
                  <a:lnTo>
                    <a:pt x="76" y="5"/>
                  </a:lnTo>
                  <a:lnTo>
                    <a:pt x="56" y="3"/>
                  </a:lnTo>
                  <a:lnTo>
                    <a:pt x="36" y="0"/>
                  </a:lnTo>
                  <a:lnTo>
                    <a:pt x="15" y="0"/>
                  </a:lnTo>
                  <a:lnTo>
                    <a:pt x="12" y="0"/>
                  </a:lnTo>
                  <a:lnTo>
                    <a:pt x="9" y="2"/>
                  </a:lnTo>
                  <a:lnTo>
                    <a:pt x="7" y="3"/>
                  </a:lnTo>
                  <a:lnTo>
                    <a:pt x="5" y="5"/>
                  </a:lnTo>
                  <a:lnTo>
                    <a:pt x="2" y="7"/>
                  </a:lnTo>
                  <a:lnTo>
                    <a:pt x="1" y="9"/>
                  </a:lnTo>
                  <a:lnTo>
                    <a:pt x="0" y="12"/>
                  </a:lnTo>
                  <a:lnTo>
                    <a:pt x="0" y="15"/>
                  </a:lnTo>
                  <a:lnTo>
                    <a:pt x="0" y="406"/>
                  </a:lnTo>
                  <a:lnTo>
                    <a:pt x="0" y="409"/>
                  </a:lnTo>
                  <a:lnTo>
                    <a:pt x="1" y="412"/>
                  </a:lnTo>
                  <a:lnTo>
                    <a:pt x="2" y="414"/>
                  </a:lnTo>
                  <a:lnTo>
                    <a:pt x="5" y="417"/>
                  </a:lnTo>
                  <a:lnTo>
                    <a:pt x="7" y="419"/>
                  </a:lnTo>
                  <a:lnTo>
                    <a:pt x="9" y="421"/>
                  </a:lnTo>
                  <a:lnTo>
                    <a:pt x="12" y="421"/>
                  </a:lnTo>
                  <a:lnTo>
                    <a:pt x="15" y="422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Freeform 422">
              <a:extLst>
                <a:ext uri="{FF2B5EF4-FFF2-40B4-BE49-F238E27FC236}">
                  <a16:creationId xmlns="" xmlns:a16="http://schemas.microsoft.com/office/drawing/2014/main" id="{0BB29343-5CA2-4163-B9F2-FF6CB3C866F0}"/>
                </a:ext>
              </a:extLst>
            </p:cNvPr>
            <p:cNvSpPr>
              <a:spLocks/>
            </p:cNvSpPr>
            <p:nvPr/>
          </p:nvSpPr>
          <p:spPr bwMode="auto">
            <a:xfrm>
              <a:off x="4319588" y="4241800"/>
              <a:ext cx="220663" cy="258763"/>
            </a:xfrm>
            <a:custGeom>
              <a:avLst/>
              <a:gdLst>
                <a:gd name="T0" fmla="*/ 421 w 698"/>
                <a:gd name="T1" fmla="*/ 15 h 813"/>
                <a:gd name="T2" fmla="*/ 420 w 698"/>
                <a:gd name="T3" fmla="*/ 8 h 813"/>
                <a:gd name="T4" fmla="*/ 417 w 698"/>
                <a:gd name="T5" fmla="*/ 4 h 813"/>
                <a:gd name="T6" fmla="*/ 413 w 698"/>
                <a:gd name="T7" fmla="*/ 1 h 813"/>
                <a:gd name="T8" fmla="*/ 406 w 698"/>
                <a:gd name="T9" fmla="*/ 0 h 813"/>
                <a:gd name="T10" fmla="*/ 365 w 698"/>
                <a:gd name="T11" fmla="*/ 2 h 813"/>
                <a:gd name="T12" fmla="*/ 325 w 698"/>
                <a:gd name="T13" fmla="*/ 8 h 813"/>
                <a:gd name="T14" fmla="*/ 286 w 698"/>
                <a:gd name="T15" fmla="*/ 18 h 813"/>
                <a:gd name="T16" fmla="*/ 249 w 698"/>
                <a:gd name="T17" fmla="*/ 32 h 813"/>
                <a:gd name="T18" fmla="*/ 213 w 698"/>
                <a:gd name="T19" fmla="*/ 49 h 813"/>
                <a:gd name="T20" fmla="*/ 180 w 698"/>
                <a:gd name="T21" fmla="*/ 69 h 813"/>
                <a:gd name="T22" fmla="*/ 148 w 698"/>
                <a:gd name="T23" fmla="*/ 92 h 813"/>
                <a:gd name="T24" fmla="*/ 120 w 698"/>
                <a:gd name="T25" fmla="*/ 119 h 813"/>
                <a:gd name="T26" fmla="*/ 93 w 698"/>
                <a:gd name="T27" fmla="*/ 148 h 813"/>
                <a:gd name="T28" fmla="*/ 69 w 698"/>
                <a:gd name="T29" fmla="*/ 179 h 813"/>
                <a:gd name="T30" fmla="*/ 49 w 698"/>
                <a:gd name="T31" fmla="*/ 212 h 813"/>
                <a:gd name="T32" fmla="*/ 32 w 698"/>
                <a:gd name="T33" fmla="*/ 247 h 813"/>
                <a:gd name="T34" fmla="*/ 19 w 698"/>
                <a:gd name="T35" fmla="*/ 285 h 813"/>
                <a:gd name="T36" fmla="*/ 8 w 698"/>
                <a:gd name="T37" fmla="*/ 325 h 813"/>
                <a:gd name="T38" fmla="*/ 2 w 698"/>
                <a:gd name="T39" fmla="*/ 364 h 813"/>
                <a:gd name="T40" fmla="*/ 0 w 698"/>
                <a:gd name="T41" fmla="*/ 406 h 813"/>
                <a:gd name="T42" fmla="*/ 2 w 698"/>
                <a:gd name="T43" fmla="*/ 447 h 813"/>
                <a:gd name="T44" fmla="*/ 8 w 698"/>
                <a:gd name="T45" fmla="*/ 488 h 813"/>
                <a:gd name="T46" fmla="*/ 19 w 698"/>
                <a:gd name="T47" fmla="*/ 526 h 813"/>
                <a:gd name="T48" fmla="*/ 32 w 698"/>
                <a:gd name="T49" fmla="*/ 564 h 813"/>
                <a:gd name="T50" fmla="*/ 49 w 698"/>
                <a:gd name="T51" fmla="*/ 599 h 813"/>
                <a:gd name="T52" fmla="*/ 69 w 698"/>
                <a:gd name="T53" fmla="*/ 633 h 813"/>
                <a:gd name="T54" fmla="*/ 93 w 698"/>
                <a:gd name="T55" fmla="*/ 665 h 813"/>
                <a:gd name="T56" fmla="*/ 120 w 698"/>
                <a:gd name="T57" fmla="*/ 694 h 813"/>
                <a:gd name="T58" fmla="*/ 148 w 698"/>
                <a:gd name="T59" fmla="*/ 719 h 813"/>
                <a:gd name="T60" fmla="*/ 180 w 698"/>
                <a:gd name="T61" fmla="*/ 743 h 813"/>
                <a:gd name="T62" fmla="*/ 213 w 698"/>
                <a:gd name="T63" fmla="*/ 763 h 813"/>
                <a:gd name="T64" fmla="*/ 249 w 698"/>
                <a:gd name="T65" fmla="*/ 780 h 813"/>
                <a:gd name="T66" fmla="*/ 286 w 698"/>
                <a:gd name="T67" fmla="*/ 794 h 813"/>
                <a:gd name="T68" fmla="*/ 325 w 698"/>
                <a:gd name="T69" fmla="*/ 804 h 813"/>
                <a:gd name="T70" fmla="*/ 365 w 698"/>
                <a:gd name="T71" fmla="*/ 810 h 813"/>
                <a:gd name="T72" fmla="*/ 406 w 698"/>
                <a:gd name="T73" fmla="*/ 813 h 813"/>
                <a:gd name="T74" fmla="*/ 447 w 698"/>
                <a:gd name="T75" fmla="*/ 810 h 813"/>
                <a:gd name="T76" fmla="*/ 487 w 698"/>
                <a:gd name="T77" fmla="*/ 804 h 813"/>
                <a:gd name="T78" fmla="*/ 525 w 698"/>
                <a:gd name="T79" fmla="*/ 794 h 813"/>
                <a:gd name="T80" fmla="*/ 562 w 698"/>
                <a:gd name="T81" fmla="*/ 782 h 813"/>
                <a:gd name="T82" fmla="*/ 598 w 698"/>
                <a:gd name="T83" fmla="*/ 764 h 813"/>
                <a:gd name="T84" fmla="*/ 632 w 698"/>
                <a:gd name="T85" fmla="*/ 744 h 813"/>
                <a:gd name="T86" fmla="*/ 664 w 698"/>
                <a:gd name="T87" fmla="*/ 720 h 813"/>
                <a:gd name="T88" fmla="*/ 694 w 698"/>
                <a:gd name="T89" fmla="*/ 694 h 813"/>
                <a:gd name="T90" fmla="*/ 697 w 698"/>
                <a:gd name="T91" fmla="*/ 688 h 813"/>
                <a:gd name="T92" fmla="*/ 698 w 698"/>
                <a:gd name="T93" fmla="*/ 683 h 813"/>
                <a:gd name="T94" fmla="*/ 697 w 698"/>
                <a:gd name="T95" fmla="*/ 676 h 813"/>
                <a:gd name="T96" fmla="*/ 694 w 698"/>
                <a:gd name="T97" fmla="*/ 672 h 8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698" h="813">
                  <a:moveTo>
                    <a:pt x="421" y="400"/>
                  </a:moveTo>
                  <a:lnTo>
                    <a:pt x="421" y="15"/>
                  </a:lnTo>
                  <a:lnTo>
                    <a:pt x="421" y="11"/>
                  </a:lnTo>
                  <a:lnTo>
                    <a:pt x="420" y="8"/>
                  </a:lnTo>
                  <a:lnTo>
                    <a:pt x="419" y="6"/>
                  </a:lnTo>
                  <a:lnTo>
                    <a:pt x="417" y="4"/>
                  </a:lnTo>
                  <a:lnTo>
                    <a:pt x="415" y="2"/>
                  </a:lnTo>
                  <a:lnTo>
                    <a:pt x="413" y="1"/>
                  </a:lnTo>
                  <a:lnTo>
                    <a:pt x="409" y="0"/>
                  </a:lnTo>
                  <a:lnTo>
                    <a:pt x="406" y="0"/>
                  </a:lnTo>
                  <a:lnTo>
                    <a:pt x="386" y="0"/>
                  </a:lnTo>
                  <a:lnTo>
                    <a:pt x="365" y="2"/>
                  </a:lnTo>
                  <a:lnTo>
                    <a:pt x="345" y="4"/>
                  </a:lnTo>
                  <a:lnTo>
                    <a:pt x="325" y="8"/>
                  </a:lnTo>
                  <a:lnTo>
                    <a:pt x="305" y="12"/>
                  </a:lnTo>
                  <a:lnTo>
                    <a:pt x="286" y="18"/>
                  </a:lnTo>
                  <a:lnTo>
                    <a:pt x="267" y="24"/>
                  </a:lnTo>
                  <a:lnTo>
                    <a:pt x="249" y="32"/>
                  </a:lnTo>
                  <a:lnTo>
                    <a:pt x="230" y="39"/>
                  </a:lnTo>
                  <a:lnTo>
                    <a:pt x="213" y="49"/>
                  </a:lnTo>
                  <a:lnTo>
                    <a:pt x="196" y="59"/>
                  </a:lnTo>
                  <a:lnTo>
                    <a:pt x="180" y="69"/>
                  </a:lnTo>
                  <a:lnTo>
                    <a:pt x="164" y="80"/>
                  </a:lnTo>
                  <a:lnTo>
                    <a:pt x="148" y="92"/>
                  </a:lnTo>
                  <a:lnTo>
                    <a:pt x="134" y="105"/>
                  </a:lnTo>
                  <a:lnTo>
                    <a:pt x="120" y="119"/>
                  </a:lnTo>
                  <a:lnTo>
                    <a:pt x="106" y="133"/>
                  </a:lnTo>
                  <a:lnTo>
                    <a:pt x="93" y="148"/>
                  </a:lnTo>
                  <a:lnTo>
                    <a:pt x="81" y="163"/>
                  </a:lnTo>
                  <a:lnTo>
                    <a:pt x="69" y="179"/>
                  </a:lnTo>
                  <a:lnTo>
                    <a:pt x="59" y="195"/>
                  </a:lnTo>
                  <a:lnTo>
                    <a:pt x="49" y="212"/>
                  </a:lnTo>
                  <a:lnTo>
                    <a:pt x="40" y="230"/>
                  </a:lnTo>
                  <a:lnTo>
                    <a:pt x="32" y="247"/>
                  </a:lnTo>
                  <a:lnTo>
                    <a:pt x="24" y="267"/>
                  </a:lnTo>
                  <a:lnTo>
                    <a:pt x="19" y="285"/>
                  </a:lnTo>
                  <a:lnTo>
                    <a:pt x="13" y="304"/>
                  </a:lnTo>
                  <a:lnTo>
                    <a:pt x="8" y="325"/>
                  </a:lnTo>
                  <a:lnTo>
                    <a:pt x="5" y="344"/>
                  </a:lnTo>
                  <a:lnTo>
                    <a:pt x="2" y="364"/>
                  </a:lnTo>
                  <a:lnTo>
                    <a:pt x="1" y="385"/>
                  </a:lnTo>
                  <a:lnTo>
                    <a:pt x="0" y="406"/>
                  </a:lnTo>
                  <a:lnTo>
                    <a:pt x="1" y="426"/>
                  </a:lnTo>
                  <a:lnTo>
                    <a:pt x="2" y="447"/>
                  </a:lnTo>
                  <a:lnTo>
                    <a:pt x="5" y="467"/>
                  </a:lnTo>
                  <a:lnTo>
                    <a:pt x="8" y="488"/>
                  </a:lnTo>
                  <a:lnTo>
                    <a:pt x="13" y="507"/>
                  </a:lnTo>
                  <a:lnTo>
                    <a:pt x="19" y="526"/>
                  </a:lnTo>
                  <a:lnTo>
                    <a:pt x="24" y="546"/>
                  </a:lnTo>
                  <a:lnTo>
                    <a:pt x="32" y="564"/>
                  </a:lnTo>
                  <a:lnTo>
                    <a:pt x="40" y="582"/>
                  </a:lnTo>
                  <a:lnTo>
                    <a:pt x="49" y="599"/>
                  </a:lnTo>
                  <a:lnTo>
                    <a:pt x="59" y="616"/>
                  </a:lnTo>
                  <a:lnTo>
                    <a:pt x="69" y="633"/>
                  </a:lnTo>
                  <a:lnTo>
                    <a:pt x="81" y="649"/>
                  </a:lnTo>
                  <a:lnTo>
                    <a:pt x="93" y="665"/>
                  </a:lnTo>
                  <a:lnTo>
                    <a:pt x="106" y="679"/>
                  </a:lnTo>
                  <a:lnTo>
                    <a:pt x="120" y="694"/>
                  </a:lnTo>
                  <a:lnTo>
                    <a:pt x="134" y="706"/>
                  </a:lnTo>
                  <a:lnTo>
                    <a:pt x="148" y="719"/>
                  </a:lnTo>
                  <a:lnTo>
                    <a:pt x="164" y="731"/>
                  </a:lnTo>
                  <a:lnTo>
                    <a:pt x="180" y="743"/>
                  </a:lnTo>
                  <a:lnTo>
                    <a:pt x="196" y="754"/>
                  </a:lnTo>
                  <a:lnTo>
                    <a:pt x="213" y="763"/>
                  </a:lnTo>
                  <a:lnTo>
                    <a:pt x="230" y="772"/>
                  </a:lnTo>
                  <a:lnTo>
                    <a:pt x="249" y="780"/>
                  </a:lnTo>
                  <a:lnTo>
                    <a:pt x="267" y="788"/>
                  </a:lnTo>
                  <a:lnTo>
                    <a:pt x="286" y="794"/>
                  </a:lnTo>
                  <a:lnTo>
                    <a:pt x="305" y="800"/>
                  </a:lnTo>
                  <a:lnTo>
                    <a:pt x="325" y="804"/>
                  </a:lnTo>
                  <a:lnTo>
                    <a:pt x="345" y="807"/>
                  </a:lnTo>
                  <a:lnTo>
                    <a:pt x="365" y="810"/>
                  </a:lnTo>
                  <a:lnTo>
                    <a:pt x="386" y="812"/>
                  </a:lnTo>
                  <a:lnTo>
                    <a:pt x="406" y="813"/>
                  </a:lnTo>
                  <a:lnTo>
                    <a:pt x="427" y="812"/>
                  </a:lnTo>
                  <a:lnTo>
                    <a:pt x="447" y="810"/>
                  </a:lnTo>
                  <a:lnTo>
                    <a:pt x="467" y="808"/>
                  </a:lnTo>
                  <a:lnTo>
                    <a:pt x="487" y="804"/>
                  </a:lnTo>
                  <a:lnTo>
                    <a:pt x="506" y="800"/>
                  </a:lnTo>
                  <a:lnTo>
                    <a:pt x="525" y="794"/>
                  </a:lnTo>
                  <a:lnTo>
                    <a:pt x="543" y="789"/>
                  </a:lnTo>
                  <a:lnTo>
                    <a:pt x="562" y="782"/>
                  </a:lnTo>
                  <a:lnTo>
                    <a:pt x="580" y="774"/>
                  </a:lnTo>
                  <a:lnTo>
                    <a:pt x="598" y="764"/>
                  </a:lnTo>
                  <a:lnTo>
                    <a:pt x="615" y="755"/>
                  </a:lnTo>
                  <a:lnTo>
                    <a:pt x="632" y="744"/>
                  </a:lnTo>
                  <a:lnTo>
                    <a:pt x="649" y="733"/>
                  </a:lnTo>
                  <a:lnTo>
                    <a:pt x="664" y="720"/>
                  </a:lnTo>
                  <a:lnTo>
                    <a:pt x="680" y="707"/>
                  </a:lnTo>
                  <a:lnTo>
                    <a:pt x="694" y="694"/>
                  </a:lnTo>
                  <a:lnTo>
                    <a:pt x="696" y="691"/>
                  </a:lnTo>
                  <a:lnTo>
                    <a:pt x="697" y="688"/>
                  </a:lnTo>
                  <a:lnTo>
                    <a:pt x="698" y="686"/>
                  </a:lnTo>
                  <a:lnTo>
                    <a:pt x="698" y="683"/>
                  </a:lnTo>
                  <a:lnTo>
                    <a:pt x="698" y="680"/>
                  </a:lnTo>
                  <a:lnTo>
                    <a:pt x="697" y="676"/>
                  </a:lnTo>
                  <a:lnTo>
                    <a:pt x="696" y="674"/>
                  </a:lnTo>
                  <a:lnTo>
                    <a:pt x="694" y="672"/>
                  </a:lnTo>
                  <a:lnTo>
                    <a:pt x="421" y="40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423">
              <a:extLst>
                <a:ext uri="{FF2B5EF4-FFF2-40B4-BE49-F238E27FC236}">
                  <a16:creationId xmlns="" xmlns:a16="http://schemas.microsoft.com/office/drawing/2014/main" id="{4837A1DC-0BE9-434B-B5CD-978803EC646B}"/>
                </a:ext>
              </a:extLst>
            </p:cNvPr>
            <p:cNvSpPr>
              <a:spLocks/>
            </p:cNvSpPr>
            <p:nvPr/>
          </p:nvSpPr>
          <p:spPr bwMode="auto">
            <a:xfrm>
              <a:off x="4471988" y="4356100"/>
              <a:ext cx="134938" cy="98425"/>
            </a:xfrm>
            <a:custGeom>
              <a:avLst/>
              <a:gdLst>
                <a:gd name="T0" fmla="*/ 407 w 422"/>
                <a:gd name="T1" fmla="*/ 0 h 307"/>
                <a:gd name="T2" fmla="*/ 15 w 422"/>
                <a:gd name="T3" fmla="*/ 0 h 307"/>
                <a:gd name="T4" fmla="*/ 11 w 422"/>
                <a:gd name="T5" fmla="*/ 0 h 307"/>
                <a:gd name="T6" fmla="*/ 7 w 422"/>
                <a:gd name="T7" fmla="*/ 2 h 307"/>
                <a:gd name="T8" fmla="*/ 4 w 422"/>
                <a:gd name="T9" fmla="*/ 5 h 307"/>
                <a:gd name="T10" fmla="*/ 1 w 422"/>
                <a:gd name="T11" fmla="*/ 9 h 307"/>
                <a:gd name="T12" fmla="*/ 0 w 422"/>
                <a:gd name="T13" fmla="*/ 13 h 307"/>
                <a:gd name="T14" fmla="*/ 0 w 422"/>
                <a:gd name="T15" fmla="*/ 17 h 307"/>
                <a:gd name="T16" fmla="*/ 1 w 422"/>
                <a:gd name="T17" fmla="*/ 21 h 307"/>
                <a:gd name="T18" fmla="*/ 5 w 422"/>
                <a:gd name="T19" fmla="*/ 26 h 307"/>
                <a:gd name="T20" fmla="*/ 281 w 422"/>
                <a:gd name="T21" fmla="*/ 303 h 307"/>
                <a:gd name="T22" fmla="*/ 283 w 422"/>
                <a:gd name="T23" fmla="*/ 304 h 307"/>
                <a:gd name="T24" fmla="*/ 286 w 422"/>
                <a:gd name="T25" fmla="*/ 306 h 307"/>
                <a:gd name="T26" fmla="*/ 289 w 422"/>
                <a:gd name="T27" fmla="*/ 306 h 307"/>
                <a:gd name="T28" fmla="*/ 292 w 422"/>
                <a:gd name="T29" fmla="*/ 307 h 307"/>
                <a:gd name="T30" fmla="*/ 294 w 422"/>
                <a:gd name="T31" fmla="*/ 306 h 307"/>
                <a:gd name="T32" fmla="*/ 297 w 422"/>
                <a:gd name="T33" fmla="*/ 306 h 307"/>
                <a:gd name="T34" fmla="*/ 300 w 422"/>
                <a:gd name="T35" fmla="*/ 304 h 307"/>
                <a:gd name="T36" fmla="*/ 303 w 422"/>
                <a:gd name="T37" fmla="*/ 303 h 307"/>
                <a:gd name="T38" fmla="*/ 317 w 422"/>
                <a:gd name="T39" fmla="*/ 288 h 307"/>
                <a:gd name="T40" fmla="*/ 330 w 422"/>
                <a:gd name="T41" fmla="*/ 272 h 307"/>
                <a:gd name="T42" fmla="*/ 341 w 422"/>
                <a:gd name="T43" fmla="*/ 256 h 307"/>
                <a:gd name="T44" fmla="*/ 353 w 422"/>
                <a:gd name="T45" fmla="*/ 240 h 307"/>
                <a:gd name="T46" fmla="*/ 364 w 422"/>
                <a:gd name="T47" fmla="*/ 223 h 307"/>
                <a:gd name="T48" fmla="*/ 374 w 422"/>
                <a:gd name="T49" fmla="*/ 206 h 307"/>
                <a:gd name="T50" fmla="*/ 382 w 422"/>
                <a:gd name="T51" fmla="*/ 189 h 307"/>
                <a:gd name="T52" fmla="*/ 391 w 422"/>
                <a:gd name="T53" fmla="*/ 171 h 307"/>
                <a:gd name="T54" fmla="*/ 398 w 422"/>
                <a:gd name="T55" fmla="*/ 152 h 307"/>
                <a:gd name="T56" fmla="*/ 404 w 422"/>
                <a:gd name="T57" fmla="*/ 133 h 307"/>
                <a:gd name="T58" fmla="*/ 409 w 422"/>
                <a:gd name="T59" fmla="*/ 114 h 307"/>
                <a:gd name="T60" fmla="*/ 413 w 422"/>
                <a:gd name="T61" fmla="*/ 94 h 307"/>
                <a:gd name="T62" fmla="*/ 416 w 422"/>
                <a:gd name="T63" fmla="*/ 75 h 307"/>
                <a:gd name="T64" fmla="*/ 420 w 422"/>
                <a:gd name="T65" fmla="*/ 55 h 307"/>
                <a:gd name="T66" fmla="*/ 421 w 422"/>
                <a:gd name="T67" fmla="*/ 35 h 307"/>
                <a:gd name="T68" fmla="*/ 422 w 422"/>
                <a:gd name="T69" fmla="*/ 15 h 307"/>
                <a:gd name="T70" fmla="*/ 421 w 422"/>
                <a:gd name="T71" fmla="*/ 12 h 307"/>
                <a:gd name="T72" fmla="*/ 420 w 422"/>
                <a:gd name="T73" fmla="*/ 9 h 307"/>
                <a:gd name="T74" fmla="*/ 419 w 422"/>
                <a:gd name="T75" fmla="*/ 6 h 307"/>
                <a:gd name="T76" fmla="*/ 416 w 422"/>
                <a:gd name="T77" fmla="*/ 4 h 307"/>
                <a:gd name="T78" fmla="*/ 414 w 422"/>
                <a:gd name="T79" fmla="*/ 2 h 307"/>
                <a:gd name="T80" fmla="*/ 412 w 422"/>
                <a:gd name="T81" fmla="*/ 1 h 307"/>
                <a:gd name="T82" fmla="*/ 409 w 422"/>
                <a:gd name="T83" fmla="*/ 0 h 307"/>
                <a:gd name="T84" fmla="*/ 407 w 422"/>
                <a:gd name="T85" fmla="*/ 0 h 3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22" h="307">
                  <a:moveTo>
                    <a:pt x="407" y="0"/>
                  </a:moveTo>
                  <a:lnTo>
                    <a:pt x="15" y="0"/>
                  </a:lnTo>
                  <a:lnTo>
                    <a:pt x="11" y="0"/>
                  </a:lnTo>
                  <a:lnTo>
                    <a:pt x="7" y="2"/>
                  </a:lnTo>
                  <a:lnTo>
                    <a:pt x="4" y="5"/>
                  </a:lnTo>
                  <a:lnTo>
                    <a:pt x="1" y="9"/>
                  </a:lnTo>
                  <a:lnTo>
                    <a:pt x="0" y="13"/>
                  </a:lnTo>
                  <a:lnTo>
                    <a:pt x="0" y="17"/>
                  </a:lnTo>
                  <a:lnTo>
                    <a:pt x="1" y="21"/>
                  </a:lnTo>
                  <a:lnTo>
                    <a:pt x="5" y="26"/>
                  </a:lnTo>
                  <a:lnTo>
                    <a:pt x="281" y="303"/>
                  </a:lnTo>
                  <a:lnTo>
                    <a:pt x="283" y="304"/>
                  </a:lnTo>
                  <a:lnTo>
                    <a:pt x="286" y="306"/>
                  </a:lnTo>
                  <a:lnTo>
                    <a:pt x="289" y="306"/>
                  </a:lnTo>
                  <a:lnTo>
                    <a:pt x="292" y="307"/>
                  </a:lnTo>
                  <a:lnTo>
                    <a:pt x="294" y="306"/>
                  </a:lnTo>
                  <a:lnTo>
                    <a:pt x="297" y="306"/>
                  </a:lnTo>
                  <a:lnTo>
                    <a:pt x="300" y="304"/>
                  </a:lnTo>
                  <a:lnTo>
                    <a:pt x="303" y="303"/>
                  </a:lnTo>
                  <a:lnTo>
                    <a:pt x="317" y="288"/>
                  </a:lnTo>
                  <a:lnTo>
                    <a:pt x="330" y="272"/>
                  </a:lnTo>
                  <a:lnTo>
                    <a:pt x="341" y="256"/>
                  </a:lnTo>
                  <a:lnTo>
                    <a:pt x="353" y="240"/>
                  </a:lnTo>
                  <a:lnTo>
                    <a:pt x="364" y="223"/>
                  </a:lnTo>
                  <a:lnTo>
                    <a:pt x="374" y="206"/>
                  </a:lnTo>
                  <a:lnTo>
                    <a:pt x="382" y="189"/>
                  </a:lnTo>
                  <a:lnTo>
                    <a:pt x="391" y="171"/>
                  </a:lnTo>
                  <a:lnTo>
                    <a:pt x="398" y="152"/>
                  </a:lnTo>
                  <a:lnTo>
                    <a:pt x="404" y="133"/>
                  </a:lnTo>
                  <a:lnTo>
                    <a:pt x="409" y="114"/>
                  </a:lnTo>
                  <a:lnTo>
                    <a:pt x="413" y="94"/>
                  </a:lnTo>
                  <a:lnTo>
                    <a:pt x="416" y="75"/>
                  </a:lnTo>
                  <a:lnTo>
                    <a:pt x="420" y="55"/>
                  </a:lnTo>
                  <a:lnTo>
                    <a:pt x="421" y="35"/>
                  </a:lnTo>
                  <a:lnTo>
                    <a:pt x="422" y="15"/>
                  </a:lnTo>
                  <a:lnTo>
                    <a:pt x="421" y="12"/>
                  </a:lnTo>
                  <a:lnTo>
                    <a:pt x="420" y="9"/>
                  </a:lnTo>
                  <a:lnTo>
                    <a:pt x="419" y="6"/>
                  </a:lnTo>
                  <a:lnTo>
                    <a:pt x="416" y="4"/>
                  </a:lnTo>
                  <a:lnTo>
                    <a:pt x="414" y="2"/>
                  </a:lnTo>
                  <a:lnTo>
                    <a:pt x="412" y="1"/>
                  </a:lnTo>
                  <a:lnTo>
                    <a:pt x="409" y="0"/>
                  </a:lnTo>
                  <a:lnTo>
                    <a:pt x="407" y="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8" name="TextBox 7">
            <a:extLst>
              <a:ext uri="{FF2B5EF4-FFF2-40B4-BE49-F238E27FC236}">
                <a16:creationId xmlns="" xmlns:a16="http://schemas.microsoft.com/office/drawing/2014/main" id="{385FB431-7B14-4614-BB3B-FA17C1F6C41E}"/>
              </a:ext>
            </a:extLst>
          </p:cNvPr>
          <p:cNvSpPr txBox="1"/>
          <p:nvPr/>
        </p:nvSpPr>
        <p:spPr>
          <a:xfrm>
            <a:off x="1638300" y="3318463"/>
            <a:ext cx="8915400" cy="1231106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n-US" sz="8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THANK</a:t>
            </a:r>
            <a:r>
              <a:rPr lang="en-US" sz="8000" dirty="0">
                <a:solidFill>
                  <a:srgbClr val="FF0000"/>
                </a:solidFill>
                <a:latin typeface="+mj-lt"/>
              </a:rPr>
              <a:t> </a:t>
            </a:r>
            <a:r>
              <a:rPr lang="en-US" sz="8000" dirty="0">
                <a:solidFill>
                  <a:schemeClr val="accent2"/>
                </a:solidFill>
                <a:latin typeface="+mj-lt"/>
              </a:rPr>
              <a:t>YOU</a:t>
            </a:r>
          </a:p>
        </p:txBody>
      </p:sp>
      <p:sp>
        <p:nvSpPr>
          <p:cNvPr id="11" name="Diamond 10">
            <a:extLst>
              <a:ext uri="{FF2B5EF4-FFF2-40B4-BE49-F238E27FC236}">
                <a16:creationId xmlns="" xmlns:a16="http://schemas.microsoft.com/office/drawing/2014/main" id="{1DF0CF75-5E68-4C70-9BB0-5A3DF8E2BBBD}"/>
              </a:ext>
            </a:extLst>
          </p:cNvPr>
          <p:cNvSpPr/>
          <p:nvPr/>
        </p:nvSpPr>
        <p:spPr>
          <a:xfrm>
            <a:off x="10883900" y="5092700"/>
            <a:ext cx="2616200" cy="2616200"/>
          </a:xfrm>
          <a:prstGeom prst="diamond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Diamond 12">
            <a:extLst>
              <a:ext uri="{FF2B5EF4-FFF2-40B4-BE49-F238E27FC236}">
                <a16:creationId xmlns="" xmlns:a16="http://schemas.microsoft.com/office/drawing/2014/main" id="{80947DE4-4F9B-427E-B00E-6BF2217F9596}"/>
              </a:ext>
            </a:extLst>
          </p:cNvPr>
          <p:cNvSpPr/>
          <p:nvPr/>
        </p:nvSpPr>
        <p:spPr>
          <a:xfrm>
            <a:off x="-1308100" y="5092700"/>
            <a:ext cx="2616200" cy="2616200"/>
          </a:xfrm>
          <a:prstGeom prst="diamond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Diamond 13">
            <a:extLst>
              <a:ext uri="{FF2B5EF4-FFF2-40B4-BE49-F238E27FC236}">
                <a16:creationId xmlns="" xmlns:a16="http://schemas.microsoft.com/office/drawing/2014/main" id="{2197A090-AD0D-4C80-AECC-244468A684AC}"/>
              </a:ext>
            </a:extLst>
          </p:cNvPr>
          <p:cNvSpPr/>
          <p:nvPr/>
        </p:nvSpPr>
        <p:spPr>
          <a:xfrm>
            <a:off x="4787900" y="-897680"/>
            <a:ext cx="2616200" cy="2616200"/>
          </a:xfrm>
          <a:prstGeom prst="diamond">
            <a:avLst/>
          </a:prstGeom>
          <a:noFill/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53209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>
            <a:extLst>
              <a:ext uri="{FF2B5EF4-FFF2-40B4-BE49-F238E27FC236}">
                <a16:creationId xmlns="" xmlns:a16="http://schemas.microsoft.com/office/drawing/2014/main" id="{08C15872-DC75-4611-BC78-4D9DCB0C6305}"/>
              </a:ext>
            </a:extLst>
          </p:cNvPr>
          <p:cNvSpPr/>
          <p:nvPr/>
        </p:nvSpPr>
        <p:spPr>
          <a:xfrm>
            <a:off x="0" y="0"/>
            <a:ext cx="12192000" cy="14097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="" xmlns:a16="http://schemas.microsoft.com/office/drawing/2014/main" id="{385FB431-7B14-4614-BB3B-FA17C1F6C41E}"/>
              </a:ext>
            </a:extLst>
          </p:cNvPr>
          <p:cNvSpPr txBox="1"/>
          <p:nvPr/>
        </p:nvSpPr>
        <p:spPr>
          <a:xfrm>
            <a:off x="419100" y="295863"/>
            <a:ext cx="11353800" cy="677108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r>
              <a:rPr lang="en-US" sz="4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PIE</a:t>
            </a:r>
            <a:r>
              <a:rPr lang="en-US" sz="4400" dirty="0">
                <a:solidFill>
                  <a:srgbClr val="FF0000"/>
                </a:solidFill>
                <a:latin typeface="+mj-lt"/>
              </a:rPr>
              <a:t> </a:t>
            </a:r>
            <a:r>
              <a:rPr lang="en-US" sz="4400" dirty="0">
                <a:solidFill>
                  <a:schemeClr val="accent2"/>
                </a:solidFill>
                <a:latin typeface="+mj-lt"/>
              </a:rPr>
              <a:t>CHARTS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="" xmlns:a16="http://schemas.microsoft.com/office/drawing/2014/main" id="{DD732DAD-C2BE-4A14-B4EB-6508C2CCF645}"/>
              </a:ext>
            </a:extLst>
          </p:cNvPr>
          <p:cNvSpPr/>
          <p:nvPr/>
        </p:nvSpPr>
        <p:spPr>
          <a:xfrm>
            <a:off x="419100" y="985998"/>
            <a:ext cx="11353800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1400" dirty="0"/>
              <a:t>Lorem ipsum dolor sit </a:t>
            </a:r>
            <a:r>
              <a:rPr lang="en-US" sz="1400" dirty="0" err="1"/>
              <a:t>amet</a:t>
            </a:r>
            <a:r>
              <a:rPr lang="en-US" sz="1400" dirty="0"/>
              <a:t>, </a:t>
            </a:r>
            <a:r>
              <a:rPr lang="en-US" sz="1400" dirty="0" err="1"/>
              <a:t>consectetur</a:t>
            </a:r>
            <a:r>
              <a:rPr lang="en-US" sz="1400" dirty="0"/>
              <a:t> </a:t>
            </a:r>
            <a:r>
              <a:rPr lang="en-US" sz="1400" dirty="0" err="1"/>
              <a:t>adipiscing</a:t>
            </a:r>
            <a:r>
              <a:rPr lang="en-US" sz="1400" dirty="0"/>
              <a:t> </a:t>
            </a:r>
            <a:r>
              <a:rPr lang="en-US" sz="1400" dirty="0" err="1"/>
              <a:t>elit</a:t>
            </a:r>
            <a:r>
              <a:rPr lang="en-US" sz="1400" dirty="0"/>
              <a:t>. Duis </a:t>
            </a:r>
            <a:r>
              <a:rPr lang="en-US" sz="1400" dirty="0" err="1"/>
              <a:t>suscipit</a:t>
            </a:r>
            <a:r>
              <a:rPr lang="en-US" sz="1400" dirty="0"/>
              <a:t> in </a:t>
            </a:r>
            <a:r>
              <a:rPr lang="en-US" sz="1400" dirty="0" err="1"/>
              <a:t>tellus</a:t>
            </a:r>
            <a:r>
              <a:rPr lang="en-US" sz="1400" dirty="0"/>
              <a:t> ac </a:t>
            </a:r>
            <a:r>
              <a:rPr lang="en-US" sz="1400" dirty="0" err="1"/>
              <a:t>bibendum</a:t>
            </a:r>
            <a:r>
              <a:rPr lang="en-US" sz="1400" dirty="0"/>
              <a:t>. Sed </a:t>
            </a:r>
            <a:r>
              <a:rPr lang="en-US" sz="1400" dirty="0" err="1"/>
              <a:t>congue</a:t>
            </a:r>
            <a:r>
              <a:rPr lang="en-US" sz="1400" dirty="0"/>
              <a:t> </a:t>
            </a:r>
            <a:r>
              <a:rPr lang="en-US" sz="1400" dirty="0" err="1"/>
              <a:t>lacus</a:t>
            </a:r>
            <a:r>
              <a:rPr lang="en-US" sz="1400" dirty="0"/>
              <a:t> vitae </a:t>
            </a:r>
            <a:r>
              <a:rPr lang="en-US" sz="1400" dirty="0" err="1"/>
              <a:t>tellus</a:t>
            </a:r>
            <a:r>
              <a:rPr lang="en-US" sz="1400" dirty="0"/>
              <a:t> </a:t>
            </a:r>
            <a:r>
              <a:rPr lang="en-US" sz="1400" dirty="0" err="1"/>
              <a:t>finibus</a:t>
            </a:r>
            <a:r>
              <a:rPr lang="en-US" sz="1400" dirty="0"/>
              <a:t>, </a:t>
            </a:r>
            <a:r>
              <a:rPr lang="en-US" sz="1400" dirty="0" err="1"/>
              <a:t>eu</a:t>
            </a:r>
            <a:r>
              <a:rPr lang="en-US" sz="1400" dirty="0"/>
              <a:t> </a:t>
            </a:r>
            <a:r>
              <a:rPr lang="en-US" sz="1400" dirty="0" err="1"/>
              <a:t>faucibus</a:t>
            </a:r>
            <a:r>
              <a:rPr lang="en-US" sz="1400" dirty="0"/>
              <a:t> nisi </a:t>
            </a:r>
            <a:r>
              <a:rPr lang="en-US" sz="1400" dirty="0" err="1"/>
              <a:t>ullamcorper</a:t>
            </a:r>
            <a:r>
              <a:rPr lang="en-US" sz="1400" dirty="0"/>
              <a:t>. 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="" xmlns:a16="http://schemas.microsoft.com/office/drawing/2014/main" id="{E30F7E17-2AC8-4C88-95CB-CE613B62B5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B0DC16-06EC-4E9F-BDD2-E9A3F3D865DC}" type="datetime1">
              <a:rPr lang="en-US" smtClean="0"/>
              <a:t>7/21/2022</a:t>
            </a:fld>
            <a:endParaRPr lang="en-US"/>
          </a:p>
        </p:txBody>
      </p:sp>
      <p:sp>
        <p:nvSpPr>
          <p:cNvPr id="3" name="Slide Number Placeholder 2">
            <a:extLst>
              <a:ext uri="{FF2B5EF4-FFF2-40B4-BE49-F238E27FC236}">
                <a16:creationId xmlns="" xmlns:a16="http://schemas.microsoft.com/office/drawing/2014/main" id="{9735B2E0-DF79-42DF-BC66-6C38E2AA21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AA5F3C-F0A9-42FF-BB7C-DD95C97F8441}" type="slidenum">
              <a:rPr lang="en-US" smtClean="0"/>
              <a:t>2</a:t>
            </a:fld>
            <a:endParaRPr lang="en-US"/>
          </a:p>
        </p:txBody>
      </p:sp>
      <p:graphicFrame>
        <p:nvGraphicFramePr>
          <p:cNvPr id="17" name="Chart 16">
            <a:extLst>
              <a:ext uri="{FF2B5EF4-FFF2-40B4-BE49-F238E27FC236}">
                <a16:creationId xmlns="" xmlns:a16="http://schemas.microsoft.com/office/drawing/2014/main" id="{470D4175-5940-4A02-983C-1C323C4CE21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527941219"/>
              </p:ext>
            </p:extLst>
          </p:nvPr>
        </p:nvGraphicFramePr>
        <p:xfrm>
          <a:off x="3541647" y="1514018"/>
          <a:ext cx="5108707" cy="340580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8" name="Oval 17">
            <a:extLst>
              <a:ext uri="{FF2B5EF4-FFF2-40B4-BE49-F238E27FC236}">
                <a16:creationId xmlns="" xmlns:a16="http://schemas.microsoft.com/office/drawing/2014/main" id="{7F219181-196C-4547-BCE0-6BBCC218A09B}"/>
              </a:ext>
            </a:extLst>
          </p:cNvPr>
          <p:cNvSpPr/>
          <p:nvPr/>
        </p:nvSpPr>
        <p:spPr>
          <a:xfrm>
            <a:off x="5251450" y="2372370"/>
            <a:ext cx="1689100" cy="16891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9" name="Group 28">
            <a:extLst>
              <a:ext uri="{FF2B5EF4-FFF2-40B4-BE49-F238E27FC236}">
                <a16:creationId xmlns="" xmlns:a16="http://schemas.microsoft.com/office/drawing/2014/main" id="{F65EBFB6-4A2D-49C8-B6BB-7BB8EAEFBA45}"/>
              </a:ext>
            </a:extLst>
          </p:cNvPr>
          <p:cNvGrpSpPr/>
          <p:nvPr/>
        </p:nvGrpSpPr>
        <p:grpSpPr>
          <a:xfrm>
            <a:off x="712788" y="5112483"/>
            <a:ext cx="10766425" cy="892970"/>
            <a:chOff x="419100" y="5256669"/>
            <a:chExt cx="10766425" cy="892970"/>
          </a:xfrm>
        </p:grpSpPr>
        <p:grpSp>
          <p:nvGrpSpPr>
            <p:cNvPr id="28" name="Group 27">
              <a:extLst>
                <a:ext uri="{FF2B5EF4-FFF2-40B4-BE49-F238E27FC236}">
                  <a16:creationId xmlns="" xmlns:a16="http://schemas.microsoft.com/office/drawing/2014/main" id="{D1CEA81D-0538-4137-9B23-7C7ED6D55C4A}"/>
                </a:ext>
              </a:extLst>
            </p:cNvPr>
            <p:cNvGrpSpPr/>
            <p:nvPr/>
          </p:nvGrpSpPr>
          <p:grpSpPr>
            <a:xfrm>
              <a:off x="419100" y="5256669"/>
              <a:ext cx="3127375" cy="892970"/>
              <a:chOff x="419100" y="5256669"/>
              <a:chExt cx="3127375" cy="892970"/>
            </a:xfrm>
          </p:grpSpPr>
          <p:sp>
            <p:nvSpPr>
              <p:cNvPr id="19" name="Rectangle 18">
                <a:extLst>
                  <a:ext uri="{FF2B5EF4-FFF2-40B4-BE49-F238E27FC236}">
                    <a16:creationId xmlns="" xmlns:a16="http://schemas.microsoft.com/office/drawing/2014/main" id="{EA0CAD14-C1DB-4FB2-8870-2524ADF93B39}"/>
                  </a:ext>
                </a:extLst>
              </p:cNvPr>
              <p:cNvSpPr/>
              <p:nvPr/>
            </p:nvSpPr>
            <p:spPr>
              <a:xfrm>
                <a:off x="419100" y="5256669"/>
                <a:ext cx="139700" cy="892970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1" name="Rectangle 20">
                <a:extLst>
                  <a:ext uri="{FF2B5EF4-FFF2-40B4-BE49-F238E27FC236}">
                    <a16:creationId xmlns="" xmlns:a16="http://schemas.microsoft.com/office/drawing/2014/main" id="{44790616-2A21-43F7-89FA-D548631A94F2}"/>
                  </a:ext>
                </a:extLst>
              </p:cNvPr>
              <p:cNvSpPr/>
              <p:nvPr/>
            </p:nvSpPr>
            <p:spPr>
              <a:xfrm>
                <a:off x="655109" y="5272267"/>
                <a:ext cx="2891366" cy="861774"/>
              </a:xfrm>
              <a:prstGeom prst="rect">
                <a:avLst/>
              </a:prstGeom>
            </p:spPr>
            <p:txBody>
              <a:bodyPr wrap="square" lIns="0" tIns="0" rIns="0" bIns="0" anchor="ctr">
                <a:spAutoFit/>
              </a:bodyPr>
              <a:lstStyle/>
              <a:p>
                <a:r>
                  <a:rPr lang="en-US" sz="1400" dirty="0"/>
                  <a:t>Lorem ipsum dolor sit </a:t>
                </a:r>
                <a:r>
                  <a:rPr lang="en-US" sz="1400" dirty="0" err="1"/>
                  <a:t>amet</a:t>
                </a:r>
                <a:r>
                  <a:rPr lang="en-US" sz="1400" dirty="0"/>
                  <a:t>, </a:t>
                </a:r>
                <a:r>
                  <a:rPr lang="en-US" sz="1400" dirty="0" err="1"/>
                  <a:t>consectetur</a:t>
                </a:r>
                <a:r>
                  <a:rPr lang="en-US" sz="1400" dirty="0"/>
                  <a:t> </a:t>
                </a:r>
                <a:r>
                  <a:rPr lang="en-US" sz="1400" dirty="0" err="1"/>
                  <a:t>adipiscing</a:t>
                </a:r>
                <a:r>
                  <a:rPr lang="en-US" sz="1400" dirty="0"/>
                  <a:t> </a:t>
                </a:r>
                <a:r>
                  <a:rPr lang="en-US" sz="1400" dirty="0" err="1"/>
                  <a:t>elit</a:t>
                </a:r>
                <a:r>
                  <a:rPr lang="en-US" sz="1400" dirty="0"/>
                  <a:t>. Duis </a:t>
                </a:r>
                <a:r>
                  <a:rPr lang="en-US" sz="1400" dirty="0" err="1"/>
                  <a:t>suscipit</a:t>
                </a:r>
                <a:r>
                  <a:rPr lang="en-US" sz="1400" dirty="0"/>
                  <a:t> in </a:t>
                </a:r>
                <a:r>
                  <a:rPr lang="en-US" sz="1400" dirty="0" err="1"/>
                  <a:t>tellus</a:t>
                </a:r>
                <a:r>
                  <a:rPr lang="en-US" sz="1400" dirty="0"/>
                  <a:t> ac </a:t>
                </a:r>
                <a:r>
                  <a:rPr lang="en-US" sz="1400" dirty="0" err="1"/>
                  <a:t>bibendum</a:t>
                </a:r>
                <a:r>
                  <a:rPr lang="en-US" sz="1400" dirty="0"/>
                  <a:t>. Sed </a:t>
                </a:r>
                <a:r>
                  <a:rPr lang="en-US" sz="1400" dirty="0" err="1"/>
                  <a:t>congue</a:t>
                </a:r>
                <a:r>
                  <a:rPr lang="en-US" sz="1400" dirty="0"/>
                  <a:t> </a:t>
                </a:r>
                <a:r>
                  <a:rPr lang="en-US" sz="1400" dirty="0" err="1"/>
                  <a:t>lacus</a:t>
                </a:r>
                <a:r>
                  <a:rPr lang="en-US" sz="1400" dirty="0"/>
                  <a:t> vitae </a:t>
                </a:r>
                <a:r>
                  <a:rPr lang="en-US" sz="1400" dirty="0" err="1"/>
                  <a:t>tellus</a:t>
                </a:r>
                <a:r>
                  <a:rPr lang="en-US" sz="1400" dirty="0"/>
                  <a:t> </a:t>
                </a:r>
                <a:r>
                  <a:rPr lang="en-US" sz="1400" dirty="0" err="1"/>
                  <a:t>finibus</a:t>
                </a:r>
                <a:r>
                  <a:rPr lang="en-US" sz="1400" dirty="0"/>
                  <a:t>, </a:t>
                </a:r>
                <a:r>
                  <a:rPr lang="en-US" sz="1400" dirty="0" err="1"/>
                  <a:t>eu</a:t>
                </a:r>
                <a:r>
                  <a:rPr lang="en-US" sz="1400" dirty="0"/>
                  <a:t> </a:t>
                </a:r>
                <a:r>
                  <a:rPr lang="en-US" sz="1400" dirty="0" err="1"/>
                  <a:t>faucibus</a:t>
                </a:r>
                <a:r>
                  <a:rPr lang="en-US" sz="1400" dirty="0"/>
                  <a:t> nisi </a:t>
                </a:r>
                <a:r>
                  <a:rPr lang="en-US" sz="1400" dirty="0" err="1"/>
                  <a:t>ullamcorper</a:t>
                </a:r>
                <a:r>
                  <a:rPr lang="en-US" sz="1400" dirty="0"/>
                  <a:t>. </a:t>
                </a:r>
              </a:p>
            </p:txBody>
          </p:sp>
        </p:grpSp>
        <p:grpSp>
          <p:nvGrpSpPr>
            <p:cNvPr id="24" name="Group 23">
              <a:extLst>
                <a:ext uri="{FF2B5EF4-FFF2-40B4-BE49-F238E27FC236}">
                  <a16:creationId xmlns="" xmlns:a16="http://schemas.microsoft.com/office/drawing/2014/main" id="{D2E2B23B-12C0-49D3-82A6-92FAC00E012D}"/>
                </a:ext>
              </a:extLst>
            </p:cNvPr>
            <p:cNvGrpSpPr/>
            <p:nvPr/>
          </p:nvGrpSpPr>
          <p:grpSpPr>
            <a:xfrm>
              <a:off x="4238625" y="5256669"/>
              <a:ext cx="3127375" cy="892970"/>
              <a:chOff x="3813175" y="5256669"/>
              <a:chExt cx="3127375" cy="892970"/>
            </a:xfrm>
          </p:grpSpPr>
          <p:sp>
            <p:nvSpPr>
              <p:cNvPr id="22" name="Rectangle 21">
                <a:extLst>
                  <a:ext uri="{FF2B5EF4-FFF2-40B4-BE49-F238E27FC236}">
                    <a16:creationId xmlns="" xmlns:a16="http://schemas.microsoft.com/office/drawing/2014/main" id="{D85EC427-1A11-4B5B-A8E6-06E1EE6D2916}"/>
                  </a:ext>
                </a:extLst>
              </p:cNvPr>
              <p:cNvSpPr/>
              <p:nvPr/>
            </p:nvSpPr>
            <p:spPr>
              <a:xfrm>
                <a:off x="3813175" y="5256669"/>
                <a:ext cx="139700" cy="892970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3" name="Rectangle 22">
                <a:extLst>
                  <a:ext uri="{FF2B5EF4-FFF2-40B4-BE49-F238E27FC236}">
                    <a16:creationId xmlns="" xmlns:a16="http://schemas.microsoft.com/office/drawing/2014/main" id="{4A47CD9D-4A80-4641-8717-5CF4ACB2C064}"/>
                  </a:ext>
                </a:extLst>
              </p:cNvPr>
              <p:cNvSpPr/>
              <p:nvPr/>
            </p:nvSpPr>
            <p:spPr>
              <a:xfrm>
                <a:off x="4049184" y="5272267"/>
                <a:ext cx="2891366" cy="861774"/>
              </a:xfrm>
              <a:prstGeom prst="rect">
                <a:avLst/>
              </a:prstGeom>
            </p:spPr>
            <p:txBody>
              <a:bodyPr wrap="square" lIns="0" tIns="0" rIns="0" bIns="0" anchor="ctr">
                <a:spAutoFit/>
              </a:bodyPr>
              <a:lstStyle/>
              <a:p>
                <a:r>
                  <a:rPr lang="en-US" sz="1400" dirty="0"/>
                  <a:t>Lorem ipsum dolor sit </a:t>
                </a:r>
                <a:r>
                  <a:rPr lang="en-US" sz="1400" dirty="0" err="1"/>
                  <a:t>amet</a:t>
                </a:r>
                <a:r>
                  <a:rPr lang="en-US" sz="1400" dirty="0"/>
                  <a:t>, </a:t>
                </a:r>
                <a:r>
                  <a:rPr lang="en-US" sz="1400" dirty="0" err="1"/>
                  <a:t>consectetur</a:t>
                </a:r>
                <a:r>
                  <a:rPr lang="en-US" sz="1400" dirty="0"/>
                  <a:t> </a:t>
                </a:r>
                <a:r>
                  <a:rPr lang="en-US" sz="1400" dirty="0" err="1"/>
                  <a:t>adipiscing</a:t>
                </a:r>
                <a:r>
                  <a:rPr lang="en-US" sz="1400" dirty="0"/>
                  <a:t> </a:t>
                </a:r>
                <a:r>
                  <a:rPr lang="en-US" sz="1400" dirty="0" err="1"/>
                  <a:t>elit</a:t>
                </a:r>
                <a:r>
                  <a:rPr lang="en-US" sz="1400" dirty="0"/>
                  <a:t>. Duis </a:t>
                </a:r>
                <a:r>
                  <a:rPr lang="en-US" sz="1400" dirty="0" err="1"/>
                  <a:t>suscipit</a:t>
                </a:r>
                <a:r>
                  <a:rPr lang="en-US" sz="1400" dirty="0"/>
                  <a:t> in </a:t>
                </a:r>
                <a:r>
                  <a:rPr lang="en-US" sz="1400" dirty="0" err="1"/>
                  <a:t>tellus</a:t>
                </a:r>
                <a:r>
                  <a:rPr lang="en-US" sz="1400" dirty="0"/>
                  <a:t> ac </a:t>
                </a:r>
                <a:r>
                  <a:rPr lang="en-US" sz="1400" dirty="0" err="1"/>
                  <a:t>bibendum</a:t>
                </a:r>
                <a:r>
                  <a:rPr lang="en-US" sz="1400" dirty="0"/>
                  <a:t>. Sed </a:t>
                </a:r>
                <a:r>
                  <a:rPr lang="en-US" sz="1400" dirty="0" err="1"/>
                  <a:t>congue</a:t>
                </a:r>
                <a:r>
                  <a:rPr lang="en-US" sz="1400" dirty="0"/>
                  <a:t> </a:t>
                </a:r>
                <a:r>
                  <a:rPr lang="en-US" sz="1400" dirty="0" err="1"/>
                  <a:t>lacus</a:t>
                </a:r>
                <a:r>
                  <a:rPr lang="en-US" sz="1400" dirty="0"/>
                  <a:t> vitae </a:t>
                </a:r>
                <a:r>
                  <a:rPr lang="en-US" sz="1400" dirty="0" err="1"/>
                  <a:t>tellus</a:t>
                </a:r>
                <a:r>
                  <a:rPr lang="en-US" sz="1400" dirty="0"/>
                  <a:t> </a:t>
                </a:r>
                <a:r>
                  <a:rPr lang="en-US" sz="1400" dirty="0" err="1"/>
                  <a:t>finibus</a:t>
                </a:r>
                <a:r>
                  <a:rPr lang="en-US" sz="1400" dirty="0"/>
                  <a:t>, </a:t>
                </a:r>
                <a:r>
                  <a:rPr lang="en-US" sz="1400" dirty="0" err="1"/>
                  <a:t>eu</a:t>
                </a:r>
                <a:r>
                  <a:rPr lang="en-US" sz="1400" dirty="0"/>
                  <a:t> </a:t>
                </a:r>
                <a:r>
                  <a:rPr lang="en-US" sz="1400" dirty="0" err="1"/>
                  <a:t>faucibus</a:t>
                </a:r>
                <a:r>
                  <a:rPr lang="en-US" sz="1400" dirty="0"/>
                  <a:t> nisi </a:t>
                </a:r>
                <a:r>
                  <a:rPr lang="en-US" sz="1400" dirty="0" err="1"/>
                  <a:t>ullamcorper</a:t>
                </a:r>
                <a:r>
                  <a:rPr lang="en-US" sz="1400" dirty="0"/>
                  <a:t>. </a:t>
                </a:r>
              </a:p>
            </p:txBody>
          </p:sp>
        </p:grpSp>
        <p:grpSp>
          <p:nvGrpSpPr>
            <p:cNvPr id="25" name="Group 24">
              <a:extLst>
                <a:ext uri="{FF2B5EF4-FFF2-40B4-BE49-F238E27FC236}">
                  <a16:creationId xmlns="" xmlns:a16="http://schemas.microsoft.com/office/drawing/2014/main" id="{6376711F-9A8A-4FFC-9C3E-50F6903FA2BF}"/>
                </a:ext>
              </a:extLst>
            </p:cNvPr>
            <p:cNvGrpSpPr/>
            <p:nvPr/>
          </p:nvGrpSpPr>
          <p:grpSpPr>
            <a:xfrm>
              <a:off x="8058150" y="5256669"/>
              <a:ext cx="3127375" cy="892970"/>
              <a:chOff x="3813175" y="5256669"/>
              <a:chExt cx="3127375" cy="892970"/>
            </a:xfrm>
          </p:grpSpPr>
          <p:sp>
            <p:nvSpPr>
              <p:cNvPr id="26" name="Rectangle 25">
                <a:extLst>
                  <a:ext uri="{FF2B5EF4-FFF2-40B4-BE49-F238E27FC236}">
                    <a16:creationId xmlns="" xmlns:a16="http://schemas.microsoft.com/office/drawing/2014/main" id="{1C8CDDF5-60CF-4DEC-B7C4-8C8570B9E6D8}"/>
                  </a:ext>
                </a:extLst>
              </p:cNvPr>
              <p:cNvSpPr/>
              <p:nvPr/>
            </p:nvSpPr>
            <p:spPr>
              <a:xfrm>
                <a:off x="3813175" y="5256669"/>
                <a:ext cx="139700" cy="892970"/>
              </a:xfrm>
              <a:prstGeom prst="rect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7" name="Rectangle 26">
                <a:extLst>
                  <a:ext uri="{FF2B5EF4-FFF2-40B4-BE49-F238E27FC236}">
                    <a16:creationId xmlns="" xmlns:a16="http://schemas.microsoft.com/office/drawing/2014/main" id="{E391F1DF-58EC-4F19-8EB0-CB3274317705}"/>
                  </a:ext>
                </a:extLst>
              </p:cNvPr>
              <p:cNvSpPr/>
              <p:nvPr/>
            </p:nvSpPr>
            <p:spPr>
              <a:xfrm>
                <a:off x="4049184" y="5272267"/>
                <a:ext cx="2891366" cy="861774"/>
              </a:xfrm>
              <a:prstGeom prst="rect">
                <a:avLst/>
              </a:prstGeom>
            </p:spPr>
            <p:txBody>
              <a:bodyPr wrap="square" lIns="0" tIns="0" rIns="0" bIns="0" anchor="ctr">
                <a:spAutoFit/>
              </a:bodyPr>
              <a:lstStyle/>
              <a:p>
                <a:r>
                  <a:rPr lang="en-US" sz="1400" dirty="0"/>
                  <a:t>Lorem ipsum dolor sit </a:t>
                </a:r>
                <a:r>
                  <a:rPr lang="en-US" sz="1400" dirty="0" err="1"/>
                  <a:t>amet</a:t>
                </a:r>
                <a:r>
                  <a:rPr lang="en-US" sz="1400" dirty="0"/>
                  <a:t>, </a:t>
                </a:r>
                <a:r>
                  <a:rPr lang="en-US" sz="1400" dirty="0" err="1"/>
                  <a:t>consectetur</a:t>
                </a:r>
                <a:r>
                  <a:rPr lang="en-US" sz="1400" dirty="0"/>
                  <a:t> </a:t>
                </a:r>
                <a:r>
                  <a:rPr lang="en-US" sz="1400" dirty="0" err="1"/>
                  <a:t>adipiscing</a:t>
                </a:r>
                <a:r>
                  <a:rPr lang="en-US" sz="1400" dirty="0"/>
                  <a:t> </a:t>
                </a:r>
                <a:r>
                  <a:rPr lang="en-US" sz="1400" dirty="0" err="1"/>
                  <a:t>elit</a:t>
                </a:r>
                <a:r>
                  <a:rPr lang="en-US" sz="1400" dirty="0"/>
                  <a:t>. Duis </a:t>
                </a:r>
                <a:r>
                  <a:rPr lang="en-US" sz="1400" dirty="0" err="1"/>
                  <a:t>suscipit</a:t>
                </a:r>
                <a:r>
                  <a:rPr lang="en-US" sz="1400" dirty="0"/>
                  <a:t> in </a:t>
                </a:r>
                <a:r>
                  <a:rPr lang="en-US" sz="1400" dirty="0" err="1"/>
                  <a:t>tellus</a:t>
                </a:r>
                <a:r>
                  <a:rPr lang="en-US" sz="1400" dirty="0"/>
                  <a:t> ac </a:t>
                </a:r>
                <a:r>
                  <a:rPr lang="en-US" sz="1400" dirty="0" err="1"/>
                  <a:t>bibendum</a:t>
                </a:r>
                <a:r>
                  <a:rPr lang="en-US" sz="1400" dirty="0"/>
                  <a:t>. Sed </a:t>
                </a:r>
                <a:r>
                  <a:rPr lang="en-US" sz="1400" dirty="0" err="1"/>
                  <a:t>congue</a:t>
                </a:r>
                <a:r>
                  <a:rPr lang="en-US" sz="1400" dirty="0"/>
                  <a:t> </a:t>
                </a:r>
                <a:r>
                  <a:rPr lang="en-US" sz="1400" dirty="0" err="1"/>
                  <a:t>lacus</a:t>
                </a:r>
                <a:r>
                  <a:rPr lang="en-US" sz="1400" dirty="0"/>
                  <a:t> vitae </a:t>
                </a:r>
                <a:r>
                  <a:rPr lang="en-US" sz="1400" dirty="0" err="1"/>
                  <a:t>tellus</a:t>
                </a:r>
                <a:r>
                  <a:rPr lang="en-US" sz="1400" dirty="0"/>
                  <a:t> </a:t>
                </a:r>
                <a:r>
                  <a:rPr lang="en-US" sz="1400" dirty="0" err="1"/>
                  <a:t>finibus</a:t>
                </a:r>
                <a:r>
                  <a:rPr lang="en-US" sz="1400" dirty="0"/>
                  <a:t>, </a:t>
                </a:r>
                <a:r>
                  <a:rPr lang="en-US" sz="1400" dirty="0" err="1"/>
                  <a:t>eu</a:t>
                </a:r>
                <a:r>
                  <a:rPr lang="en-US" sz="1400" dirty="0"/>
                  <a:t> </a:t>
                </a:r>
                <a:r>
                  <a:rPr lang="en-US" sz="1400" dirty="0" err="1"/>
                  <a:t>faucibus</a:t>
                </a:r>
                <a:r>
                  <a:rPr lang="en-US" sz="1400" dirty="0"/>
                  <a:t> nisi </a:t>
                </a:r>
                <a:r>
                  <a:rPr lang="en-US" sz="1400" dirty="0" err="1"/>
                  <a:t>ullamcorper</a:t>
                </a:r>
                <a:r>
                  <a:rPr lang="en-US" sz="1400" dirty="0"/>
                  <a:t>. </a:t>
                </a:r>
              </a:p>
            </p:txBody>
          </p:sp>
        </p:grpSp>
      </p:grpSp>
      <p:sp>
        <p:nvSpPr>
          <p:cNvPr id="30" name="Freeform 3073">
            <a:extLst>
              <a:ext uri="{FF2B5EF4-FFF2-40B4-BE49-F238E27FC236}">
                <a16:creationId xmlns="" xmlns:a16="http://schemas.microsoft.com/office/drawing/2014/main" id="{51114E17-0925-4A24-9840-4C0221BA5617}"/>
              </a:ext>
            </a:extLst>
          </p:cNvPr>
          <p:cNvSpPr>
            <a:spLocks noEditPoints="1"/>
          </p:cNvSpPr>
          <p:nvPr/>
        </p:nvSpPr>
        <p:spPr bwMode="auto">
          <a:xfrm>
            <a:off x="5842000" y="2962920"/>
            <a:ext cx="508000" cy="508000"/>
          </a:xfrm>
          <a:custGeom>
            <a:avLst/>
            <a:gdLst>
              <a:gd name="T0" fmla="*/ 620 w 720"/>
              <a:gd name="T1" fmla="*/ 289 h 719"/>
              <a:gd name="T2" fmla="*/ 600 w 720"/>
              <a:gd name="T3" fmla="*/ 278 h 719"/>
              <a:gd name="T4" fmla="*/ 636 w 720"/>
              <a:gd name="T5" fmla="*/ 145 h 719"/>
              <a:gd name="T6" fmla="*/ 695 w 720"/>
              <a:gd name="T7" fmla="*/ 114 h 719"/>
              <a:gd name="T8" fmla="*/ 680 w 720"/>
              <a:gd name="T9" fmla="*/ 209 h 719"/>
              <a:gd name="T10" fmla="*/ 645 w 720"/>
              <a:gd name="T11" fmla="*/ 270 h 719"/>
              <a:gd name="T12" fmla="*/ 425 w 720"/>
              <a:gd name="T13" fmla="*/ 278 h 719"/>
              <a:gd name="T14" fmla="*/ 416 w 720"/>
              <a:gd name="T15" fmla="*/ 280 h 719"/>
              <a:gd name="T16" fmla="*/ 298 w 720"/>
              <a:gd name="T17" fmla="*/ 282 h 719"/>
              <a:gd name="T18" fmla="*/ 261 w 720"/>
              <a:gd name="T19" fmla="*/ 160 h 719"/>
              <a:gd name="T20" fmla="*/ 332 w 720"/>
              <a:gd name="T21" fmla="*/ 150 h 719"/>
              <a:gd name="T22" fmla="*/ 364 w 720"/>
              <a:gd name="T23" fmla="*/ 101 h 719"/>
              <a:gd name="T24" fmla="*/ 462 w 720"/>
              <a:gd name="T25" fmla="*/ 158 h 719"/>
              <a:gd name="T26" fmla="*/ 49 w 720"/>
              <a:gd name="T27" fmla="*/ 236 h 719"/>
              <a:gd name="T28" fmla="*/ 29 w 720"/>
              <a:gd name="T29" fmla="*/ 170 h 719"/>
              <a:gd name="T30" fmla="*/ 24 w 720"/>
              <a:gd name="T31" fmla="*/ 72 h 719"/>
              <a:gd name="T32" fmla="*/ 90 w 720"/>
              <a:gd name="T33" fmla="*/ 177 h 719"/>
              <a:gd name="T34" fmla="*/ 129 w 720"/>
              <a:gd name="T35" fmla="*/ 298 h 719"/>
              <a:gd name="T36" fmla="*/ 91 w 720"/>
              <a:gd name="T37" fmla="*/ 284 h 719"/>
              <a:gd name="T38" fmla="*/ 719 w 720"/>
              <a:gd name="T39" fmla="*/ 69 h 719"/>
              <a:gd name="T40" fmla="*/ 712 w 720"/>
              <a:gd name="T41" fmla="*/ 50 h 719"/>
              <a:gd name="T42" fmla="*/ 644 w 720"/>
              <a:gd name="T43" fmla="*/ 21 h 719"/>
              <a:gd name="T44" fmla="*/ 632 w 720"/>
              <a:gd name="T45" fmla="*/ 0 h 719"/>
              <a:gd name="T46" fmla="*/ 77 w 720"/>
              <a:gd name="T47" fmla="*/ 13 h 719"/>
              <a:gd name="T48" fmla="*/ 12 w 720"/>
              <a:gd name="T49" fmla="*/ 48 h 719"/>
              <a:gd name="T50" fmla="*/ 0 w 720"/>
              <a:gd name="T51" fmla="*/ 66 h 719"/>
              <a:gd name="T52" fmla="*/ 6 w 720"/>
              <a:gd name="T53" fmla="*/ 177 h 719"/>
              <a:gd name="T54" fmla="*/ 29 w 720"/>
              <a:gd name="T55" fmla="*/ 250 h 719"/>
              <a:gd name="T56" fmla="*/ 73 w 720"/>
              <a:gd name="T57" fmla="*/ 302 h 719"/>
              <a:gd name="T58" fmla="*/ 130 w 720"/>
              <a:gd name="T59" fmla="*/ 322 h 719"/>
              <a:gd name="T60" fmla="*/ 195 w 720"/>
              <a:gd name="T61" fmla="*/ 379 h 719"/>
              <a:gd name="T62" fmla="*/ 288 w 720"/>
              <a:gd name="T63" fmla="*/ 441 h 719"/>
              <a:gd name="T64" fmla="*/ 312 w 720"/>
              <a:gd name="T65" fmla="*/ 476 h 719"/>
              <a:gd name="T66" fmla="*/ 316 w 720"/>
              <a:gd name="T67" fmla="*/ 529 h 719"/>
              <a:gd name="T68" fmla="*/ 299 w 720"/>
              <a:gd name="T69" fmla="*/ 596 h 719"/>
              <a:gd name="T70" fmla="*/ 262 w 720"/>
              <a:gd name="T71" fmla="*/ 628 h 719"/>
              <a:gd name="T72" fmla="*/ 204 w 720"/>
              <a:gd name="T73" fmla="*/ 635 h 719"/>
              <a:gd name="T74" fmla="*/ 192 w 720"/>
              <a:gd name="T75" fmla="*/ 707 h 719"/>
              <a:gd name="T76" fmla="*/ 515 w 720"/>
              <a:gd name="T77" fmla="*/ 719 h 719"/>
              <a:gd name="T78" fmla="*/ 527 w 720"/>
              <a:gd name="T79" fmla="*/ 647 h 719"/>
              <a:gd name="T80" fmla="*/ 501 w 720"/>
              <a:gd name="T81" fmla="*/ 635 h 719"/>
              <a:gd name="T82" fmla="*/ 445 w 720"/>
              <a:gd name="T83" fmla="*/ 618 h 719"/>
              <a:gd name="T84" fmla="*/ 412 w 720"/>
              <a:gd name="T85" fmla="*/ 577 h 719"/>
              <a:gd name="T86" fmla="*/ 401 w 720"/>
              <a:gd name="T87" fmla="*/ 511 h 719"/>
              <a:gd name="T88" fmla="*/ 410 w 720"/>
              <a:gd name="T89" fmla="*/ 470 h 719"/>
              <a:gd name="T90" fmla="*/ 443 w 720"/>
              <a:gd name="T91" fmla="*/ 431 h 719"/>
              <a:gd name="T92" fmla="*/ 537 w 720"/>
              <a:gd name="T93" fmla="*/ 367 h 719"/>
              <a:gd name="T94" fmla="*/ 601 w 720"/>
              <a:gd name="T95" fmla="*/ 321 h 719"/>
              <a:gd name="T96" fmla="*/ 653 w 720"/>
              <a:gd name="T97" fmla="*/ 295 h 719"/>
              <a:gd name="T98" fmla="*/ 696 w 720"/>
              <a:gd name="T99" fmla="*/ 233 h 719"/>
              <a:gd name="T100" fmla="*/ 718 w 720"/>
              <a:gd name="T101" fmla="*/ 141 h 7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720" h="719">
                <a:moveTo>
                  <a:pt x="645" y="270"/>
                </a:moveTo>
                <a:lnTo>
                  <a:pt x="640" y="276"/>
                </a:lnTo>
                <a:lnTo>
                  <a:pt x="633" y="280"/>
                </a:lnTo>
                <a:lnTo>
                  <a:pt x="627" y="284"/>
                </a:lnTo>
                <a:lnTo>
                  <a:pt x="620" y="289"/>
                </a:lnTo>
                <a:lnTo>
                  <a:pt x="614" y="291"/>
                </a:lnTo>
                <a:lnTo>
                  <a:pt x="606" y="295"/>
                </a:lnTo>
                <a:lnTo>
                  <a:pt x="599" y="296"/>
                </a:lnTo>
                <a:lnTo>
                  <a:pt x="590" y="298"/>
                </a:lnTo>
                <a:lnTo>
                  <a:pt x="600" y="278"/>
                </a:lnTo>
                <a:lnTo>
                  <a:pt x="609" y="257"/>
                </a:lnTo>
                <a:lnTo>
                  <a:pt x="618" y="233"/>
                </a:lnTo>
                <a:lnTo>
                  <a:pt x="625" y="207"/>
                </a:lnTo>
                <a:lnTo>
                  <a:pt x="631" y="177"/>
                </a:lnTo>
                <a:lnTo>
                  <a:pt x="636" y="145"/>
                </a:lnTo>
                <a:lnTo>
                  <a:pt x="639" y="110"/>
                </a:lnTo>
                <a:lnTo>
                  <a:pt x="643" y="72"/>
                </a:lnTo>
                <a:lnTo>
                  <a:pt x="695" y="72"/>
                </a:lnTo>
                <a:lnTo>
                  <a:pt x="695" y="90"/>
                </a:lnTo>
                <a:lnTo>
                  <a:pt x="695" y="114"/>
                </a:lnTo>
                <a:lnTo>
                  <a:pt x="694" y="140"/>
                </a:lnTo>
                <a:lnTo>
                  <a:pt x="690" y="167"/>
                </a:lnTo>
                <a:lnTo>
                  <a:pt x="687" y="182"/>
                </a:lnTo>
                <a:lnTo>
                  <a:pt x="684" y="196"/>
                </a:lnTo>
                <a:lnTo>
                  <a:pt x="680" y="209"/>
                </a:lnTo>
                <a:lnTo>
                  <a:pt x="675" y="223"/>
                </a:lnTo>
                <a:lnTo>
                  <a:pt x="669" y="236"/>
                </a:lnTo>
                <a:lnTo>
                  <a:pt x="662" y="248"/>
                </a:lnTo>
                <a:lnTo>
                  <a:pt x="655" y="259"/>
                </a:lnTo>
                <a:lnTo>
                  <a:pt x="645" y="270"/>
                </a:lnTo>
                <a:lnTo>
                  <a:pt x="645" y="270"/>
                </a:lnTo>
                <a:close/>
                <a:moveTo>
                  <a:pt x="460" y="160"/>
                </a:moveTo>
                <a:lnTo>
                  <a:pt x="402" y="205"/>
                </a:lnTo>
                <a:lnTo>
                  <a:pt x="425" y="273"/>
                </a:lnTo>
                <a:lnTo>
                  <a:pt x="425" y="278"/>
                </a:lnTo>
                <a:lnTo>
                  <a:pt x="424" y="280"/>
                </a:lnTo>
                <a:lnTo>
                  <a:pt x="421" y="282"/>
                </a:lnTo>
                <a:lnTo>
                  <a:pt x="420" y="282"/>
                </a:lnTo>
                <a:lnTo>
                  <a:pt x="418" y="282"/>
                </a:lnTo>
                <a:lnTo>
                  <a:pt x="416" y="280"/>
                </a:lnTo>
                <a:lnTo>
                  <a:pt x="360" y="235"/>
                </a:lnTo>
                <a:lnTo>
                  <a:pt x="304" y="280"/>
                </a:lnTo>
                <a:lnTo>
                  <a:pt x="303" y="282"/>
                </a:lnTo>
                <a:lnTo>
                  <a:pt x="300" y="282"/>
                </a:lnTo>
                <a:lnTo>
                  <a:pt x="298" y="282"/>
                </a:lnTo>
                <a:lnTo>
                  <a:pt x="297" y="280"/>
                </a:lnTo>
                <a:lnTo>
                  <a:pt x="294" y="278"/>
                </a:lnTo>
                <a:lnTo>
                  <a:pt x="294" y="273"/>
                </a:lnTo>
                <a:lnTo>
                  <a:pt x="317" y="205"/>
                </a:lnTo>
                <a:lnTo>
                  <a:pt x="261" y="160"/>
                </a:lnTo>
                <a:lnTo>
                  <a:pt x="259" y="158"/>
                </a:lnTo>
                <a:lnTo>
                  <a:pt x="259" y="154"/>
                </a:lnTo>
                <a:lnTo>
                  <a:pt x="261" y="151"/>
                </a:lnTo>
                <a:lnTo>
                  <a:pt x="264" y="150"/>
                </a:lnTo>
                <a:lnTo>
                  <a:pt x="332" y="150"/>
                </a:lnTo>
                <a:lnTo>
                  <a:pt x="354" y="101"/>
                </a:lnTo>
                <a:lnTo>
                  <a:pt x="356" y="97"/>
                </a:lnTo>
                <a:lnTo>
                  <a:pt x="358" y="97"/>
                </a:lnTo>
                <a:lnTo>
                  <a:pt x="362" y="97"/>
                </a:lnTo>
                <a:lnTo>
                  <a:pt x="364" y="101"/>
                </a:lnTo>
                <a:lnTo>
                  <a:pt x="388" y="150"/>
                </a:lnTo>
                <a:lnTo>
                  <a:pt x="456" y="150"/>
                </a:lnTo>
                <a:lnTo>
                  <a:pt x="460" y="151"/>
                </a:lnTo>
                <a:lnTo>
                  <a:pt x="462" y="154"/>
                </a:lnTo>
                <a:lnTo>
                  <a:pt x="462" y="158"/>
                </a:lnTo>
                <a:lnTo>
                  <a:pt x="460" y="160"/>
                </a:lnTo>
                <a:close/>
                <a:moveTo>
                  <a:pt x="72" y="270"/>
                </a:moveTo>
                <a:lnTo>
                  <a:pt x="63" y="260"/>
                </a:lnTo>
                <a:lnTo>
                  <a:pt x="55" y="248"/>
                </a:lnTo>
                <a:lnTo>
                  <a:pt x="49" y="236"/>
                </a:lnTo>
                <a:lnTo>
                  <a:pt x="43" y="225"/>
                </a:lnTo>
                <a:lnTo>
                  <a:pt x="38" y="211"/>
                </a:lnTo>
                <a:lnTo>
                  <a:pt x="35" y="198"/>
                </a:lnTo>
                <a:lnTo>
                  <a:pt x="31" y="184"/>
                </a:lnTo>
                <a:lnTo>
                  <a:pt x="29" y="170"/>
                </a:lnTo>
                <a:lnTo>
                  <a:pt x="27" y="142"/>
                </a:lnTo>
                <a:lnTo>
                  <a:pt x="24" y="116"/>
                </a:lnTo>
                <a:lnTo>
                  <a:pt x="24" y="92"/>
                </a:lnTo>
                <a:lnTo>
                  <a:pt x="24" y="72"/>
                </a:lnTo>
                <a:lnTo>
                  <a:pt x="24" y="72"/>
                </a:lnTo>
                <a:lnTo>
                  <a:pt x="24" y="72"/>
                </a:lnTo>
                <a:lnTo>
                  <a:pt x="78" y="72"/>
                </a:lnTo>
                <a:lnTo>
                  <a:pt x="80" y="110"/>
                </a:lnTo>
                <a:lnTo>
                  <a:pt x="85" y="145"/>
                </a:lnTo>
                <a:lnTo>
                  <a:pt x="90" y="177"/>
                </a:lnTo>
                <a:lnTo>
                  <a:pt x="96" y="207"/>
                </a:lnTo>
                <a:lnTo>
                  <a:pt x="103" y="233"/>
                </a:lnTo>
                <a:lnTo>
                  <a:pt x="111" y="257"/>
                </a:lnTo>
                <a:lnTo>
                  <a:pt x="119" y="278"/>
                </a:lnTo>
                <a:lnTo>
                  <a:pt x="129" y="298"/>
                </a:lnTo>
                <a:lnTo>
                  <a:pt x="121" y="296"/>
                </a:lnTo>
                <a:lnTo>
                  <a:pt x="112" y="295"/>
                </a:lnTo>
                <a:lnTo>
                  <a:pt x="105" y="291"/>
                </a:lnTo>
                <a:lnTo>
                  <a:pt x="98" y="289"/>
                </a:lnTo>
                <a:lnTo>
                  <a:pt x="91" y="284"/>
                </a:lnTo>
                <a:lnTo>
                  <a:pt x="84" y="280"/>
                </a:lnTo>
                <a:lnTo>
                  <a:pt x="78" y="276"/>
                </a:lnTo>
                <a:lnTo>
                  <a:pt x="72" y="270"/>
                </a:lnTo>
                <a:lnTo>
                  <a:pt x="72" y="270"/>
                </a:lnTo>
                <a:close/>
                <a:moveTo>
                  <a:pt x="719" y="69"/>
                </a:moveTo>
                <a:lnTo>
                  <a:pt x="719" y="64"/>
                </a:lnTo>
                <a:lnTo>
                  <a:pt x="719" y="60"/>
                </a:lnTo>
                <a:lnTo>
                  <a:pt x="719" y="56"/>
                </a:lnTo>
                <a:lnTo>
                  <a:pt x="715" y="52"/>
                </a:lnTo>
                <a:lnTo>
                  <a:pt x="712" y="50"/>
                </a:lnTo>
                <a:lnTo>
                  <a:pt x="707" y="48"/>
                </a:lnTo>
                <a:lnTo>
                  <a:pt x="643" y="48"/>
                </a:lnTo>
                <a:lnTo>
                  <a:pt x="644" y="39"/>
                </a:lnTo>
                <a:lnTo>
                  <a:pt x="644" y="31"/>
                </a:lnTo>
                <a:lnTo>
                  <a:pt x="644" y="21"/>
                </a:lnTo>
                <a:lnTo>
                  <a:pt x="644" y="13"/>
                </a:lnTo>
                <a:lnTo>
                  <a:pt x="643" y="8"/>
                </a:lnTo>
                <a:lnTo>
                  <a:pt x="640" y="3"/>
                </a:lnTo>
                <a:lnTo>
                  <a:pt x="637" y="1"/>
                </a:lnTo>
                <a:lnTo>
                  <a:pt x="632" y="0"/>
                </a:lnTo>
                <a:lnTo>
                  <a:pt x="88" y="0"/>
                </a:lnTo>
                <a:lnTo>
                  <a:pt x="84" y="1"/>
                </a:lnTo>
                <a:lnTo>
                  <a:pt x="80" y="3"/>
                </a:lnTo>
                <a:lnTo>
                  <a:pt x="78" y="8"/>
                </a:lnTo>
                <a:lnTo>
                  <a:pt x="77" y="13"/>
                </a:lnTo>
                <a:lnTo>
                  <a:pt x="77" y="21"/>
                </a:lnTo>
                <a:lnTo>
                  <a:pt x="77" y="31"/>
                </a:lnTo>
                <a:lnTo>
                  <a:pt x="77" y="39"/>
                </a:lnTo>
                <a:lnTo>
                  <a:pt x="77" y="48"/>
                </a:lnTo>
                <a:lnTo>
                  <a:pt x="12" y="48"/>
                </a:lnTo>
                <a:lnTo>
                  <a:pt x="8" y="50"/>
                </a:lnTo>
                <a:lnTo>
                  <a:pt x="4" y="52"/>
                </a:lnTo>
                <a:lnTo>
                  <a:pt x="2" y="56"/>
                </a:lnTo>
                <a:lnTo>
                  <a:pt x="0" y="60"/>
                </a:lnTo>
                <a:lnTo>
                  <a:pt x="0" y="66"/>
                </a:lnTo>
                <a:lnTo>
                  <a:pt x="0" y="72"/>
                </a:lnTo>
                <a:lnTo>
                  <a:pt x="0" y="94"/>
                </a:lnTo>
                <a:lnTo>
                  <a:pt x="0" y="119"/>
                </a:lnTo>
                <a:lnTo>
                  <a:pt x="3" y="147"/>
                </a:lnTo>
                <a:lnTo>
                  <a:pt x="6" y="177"/>
                </a:lnTo>
                <a:lnTo>
                  <a:pt x="9" y="192"/>
                </a:lnTo>
                <a:lnTo>
                  <a:pt x="12" y="207"/>
                </a:lnTo>
                <a:lnTo>
                  <a:pt x="17" y="222"/>
                </a:lnTo>
                <a:lnTo>
                  <a:pt x="22" y="236"/>
                </a:lnTo>
                <a:lnTo>
                  <a:pt x="29" y="250"/>
                </a:lnTo>
                <a:lnTo>
                  <a:pt x="36" y="263"/>
                </a:lnTo>
                <a:lnTo>
                  <a:pt x="44" y="276"/>
                </a:lnTo>
                <a:lnTo>
                  <a:pt x="55" y="286"/>
                </a:lnTo>
                <a:lnTo>
                  <a:pt x="63" y="295"/>
                </a:lnTo>
                <a:lnTo>
                  <a:pt x="73" y="302"/>
                </a:lnTo>
                <a:lnTo>
                  <a:pt x="84" y="308"/>
                </a:lnTo>
                <a:lnTo>
                  <a:pt x="94" y="314"/>
                </a:lnTo>
                <a:lnTo>
                  <a:pt x="106" y="317"/>
                </a:lnTo>
                <a:lnTo>
                  <a:pt x="118" y="321"/>
                </a:lnTo>
                <a:lnTo>
                  <a:pt x="130" y="322"/>
                </a:lnTo>
                <a:lnTo>
                  <a:pt x="143" y="323"/>
                </a:lnTo>
                <a:lnTo>
                  <a:pt x="156" y="340"/>
                </a:lnTo>
                <a:lnTo>
                  <a:pt x="169" y="355"/>
                </a:lnTo>
                <a:lnTo>
                  <a:pt x="182" y="368"/>
                </a:lnTo>
                <a:lnTo>
                  <a:pt x="195" y="379"/>
                </a:lnTo>
                <a:lnTo>
                  <a:pt x="222" y="398"/>
                </a:lnTo>
                <a:lnTo>
                  <a:pt x="248" y="414"/>
                </a:lnTo>
                <a:lnTo>
                  <a:pt x="262" y="423"/>
                </a:lnTo>
                <a:lnTo>
                  <a:pt x="276" y="433"/>
                </a:lnTo>
                <a:lnTo>
                  <a:pt x="288" y="441"/>
                </a:lnTo>
                <a:lnTo>
                  <a:pt x="298" y="452"/>
                </a:lnTo>
                <a:lnTo>
                  <a:pt x="303" y="456"/>
                </a:lnTo>
                <a:lnTo>
                  <a:pt x="306" y="462"/>
                </a:lnTo>
                <a:lnTo>
                  <a:pt x="310" y="470"/>
                </a:lnTo>
                <a:lnTo>
                  <a:pt x="312" y="476"/>
                </a:lnTo>
                <a:lnTo>
                  <a:pt x="314" y="484"/>
                </a:lnTo>
                <a:lnTo>
                  <a:pt x="316" y="492"/>
                </a:lnTo>
                <a:lnTo>
                  <a:pt x="317" y="500"/>
                </a:lnTo>
                <a:lnTo>
                  <a:pt x="317" y="510"/>
                </a:lnTo>
                <a:lnTo>
                  <a:pt x="316" y="529"/>
                </a:lnTo>
                <a:lnTo>
                  <a:pt x="314" y="546"/>
                </a:lnTo>
                <a:lnTo>
                  <a:pt x="312" y="561"/>
                </a:lnTo>
                <a:lnTo>
                  <a:pt x="308" y="574"/>
                </a:lnTo>
                <a:lnTo>
                  <a:pt x="305" y="586"/>
                </a:lnTo>
                <a:lnTo>
                  <a:pt x="299" y="596"/>
                </a:lnTo>
                <a:lnTo>
                  <a:pt x="293" y="605"/>
                </a:lnTo>
                <a:lnTo>
                  <a:pt x="287" y="612"/>
                </a:lnTo>
                <a:lnTo>
                  <a:pt x="279" y="618"/>
                </a:lnTo>
                <a:lnTo>
                  <a:pt x="270" y="623"/>
                </a:lnTo>
                <a:lnTo>
                  <a:pt x="262" y="628"/>
                </a:lnTo>
                <a:lnTo>
                  <a:pt x="251" y="630"/>
                </a:lnTo>
                <a:lnTo>
                  <a:pt x="241" y="633"/>
                </a:lnTo>
                <a:lnTo>
                  <a:pt x="230" y="634"/>
                </a:lnTo>
                <a:lnTo>
                  <a:pt x="217" y="635"/>
                </a:lnTo>
                <a:lnTo>
                  <a:pt x="204" y="635"/>
                </a:lnTo>
                <a:lnTo>
                  <a:pt x="199" y="636"/>
                </a:lnTo>
                <a:lnTo>
                  <a:pt x="195" y="638"/>
                </a:lnTo>
                <a:lnTo>
                  <a:pt x="193" y="642"/>
                </a:lnTo>
                <a:lnTo>
                  <a:pt x="192" y="647"/>
                </a:lnTo>
                <a:lnTo>
                  <a:pt x="192" y="707"/>
                </a:lnTo>
                <a:lnTo>
                  <a:pt x="193" y="711"/>
                </a:lnTo>
                <a:lnTo>
                  <a:pt x="195" y="716"/>
                </a:lnTo>
                <a:lnTo>
                  <a:pt x="199" y="718"/>
                </a:lnTo>
                <a:lnTo>
                  <a:pt x="204" y="719"/>
                </a:lnTo>
                <a:lnTo>
                  <a:pt x="515" y="719"/>
                </a:lnTo>
                <a:lnTo>
                  <a:pt x="520" y="718"/>
                </a:lnTo>
                <a:lnTo>
                  <a:pt x="524" y="716"/>
                </a:lnTo>
                <a:lnTo>
                  <a:pt x="526" y="711"/>
                </a:lnTo>
                <a:lnTo>
                  <a:pt x="527" y="707"/>
                </a:lnTo>
                <a:lnTo>
                  <a:pt x="527" y="647"/>
                </a:lnTo>
                <a:lnTo>
                  <a:pt x="526" y="642"/>
                </a:lnTo>
                <a:lnTo>
                  <a:pt x="524" y="638"/>
                </a:lnTo>
                <a:lnTo>
                  <a:pt x="520" y="636"/>
                </a:lnTo>
                <a:lnTo>
                  <a:pt x="515" y="635"/>
                </a:lnTo>
                <a:lnTo>
                  <a:pt x="501" y="635"/>
                </a:lnTo>
                <a:lnTo>
                  <a:pt x="488" y="634"/>
                </a:lnTo>
                <a:lnTo>
                  <a:pt x="476" y="631"/>
                </a:lnTo>
                <a:lnTo>
                  <a:pt x="464" y="628"/>
                </a:lnTo>
                <a:lnTo>
                  <a:pt x="455" y="623"/>
                </a:lnTo>
                <a:lnTo>
                  <a:pt x="445" y="618"/>
                </a:lnTo>
                <a:lnTo>
                  <a:pt x="437" y="612"/>
                </a:lnTo>
                <a:lnTo>
                  <a:pt x="429" y="605"/>
                </a:lnTo>
                <a:lnTo>
                  <a:pt x="423" y="597"/>
                </a:lnTo>
                <a:lnTo>
                  <a:pt x="417" y="587"/>
                </a:lnTo>
                <a:lnTo>
                  <a:pt x="412" y="577"/>
                </a:lnTo>
                <a:lnTo>
                  <a:pt x="408" y="566"/>
                </a:lnTo>
                <a:lnTo>
                  <a:pt x="405" y="554"/>
                </a:lnTo>
                <a:lnTo>
                  <a:pt x="402" y="541"/>
                </a:lnTo>
                <a:lnTo>
                  <a:pt x="401" y="525"/>
                </a:lnTo>
                <a:lnTo>
                  <a:pt x="401" y="511"/>
                </a:lnTo>
                <a:lnTo>
                  <a:pt x="401" y="500"/>
                </a:lnTo>
                <a:lnTo>
                  <a:pt x="402" y="492"/>
                </a:lnTo>
                <a:lnTo>
                  <a:pt x="404" y="484"/>
                </a:lnTo>
                <a:lnTo>
                  <a:pt x="406" y="476"/>
                </a:lnTo>
                <a:lnTo>
                  <a:pt x="410" y="470"/>
                </a:lnTo>
                <a:lnTo>
                  <a:pt x="412" y="462"/>
                </a:lnTo>
                <a:lnTo>
                  <a:pt x="417" y="456"/>
                </a:lnTo>
                <a:lnTo>
                  <a:pt x="420" y="451"/>
                </a:lnTo>
                <a:lnTo>
                  <a:pt x="431" y="441"/>
                </a:lnTo>
                <a:lnTo>
                  <a:pt x="443" y="431"/>
                </a:lnTo>
                <a:lnTo>
                  <a:pt x="456" y="423"/>
                </a:lnTo>
                <a:lnTo>
                  <a:pt x="471" y="414"/>
                </a:lnTo>
                <a:lnTo>
                  <a:pt x="498" y="398"/>
                </a:lnTo>
                <a:lnTo>
                  <a:pt x="524" y="379"/>
                </a:lnTo>
                <a:lnTo>
                  <a:pt x="537" y="367"/>
                </a:lnTo>
                <a:lnTo>
                  <a:pt x="550" y="354"/>
                </a:lnTo>
                <a:lnTo>
                  <a:pt x="563" y="340"/>
                </a:lnTo>
                <a:lnTo>
                  <a:pt x="575" y="323"/>
                </a:lnTo>
                <a:lnTo>
                  <a:pt x="588" y="322"/>
                </a:lnTo>
                <a:lnTo>
                  <a:pt x="601" y="321"/>
                </a:lnTo>
                <a:lnTo>
                  <a:pt x="612" y="317"/>
                </a:lnTo>
                <a:lnTo>
                  <a:pt x="624" y="314"/>
                </a:lnTo>
                <a:lnTo>
                  <a:pt x="634" y="308"/>
                </a:lnTo>
                <a:lnTo>
                  <a:pt x="644" y="302"/>
                </a:lnTo>
                <a:lnTo>
                  <a:pt x="653" y="295"/>
                </a:lnTo>
                <a:lnTo>
                  <a:pt x="663" y="286"/>
                </a:lnTo>
                <a:lnTo>
                  <a:pt x="672" y="274"/>
                </a:lnTo>
                <a:lnTo>
                  <a:pt x="682" y="261"/>
                </a:lnTo>
                <a:lnTo>
                  <a:pt x="690" y="248"/>
                </a:lnTo>
                <a:lnTo>
                  <a:pt x="696" y="233"/>
                </a:lnTo>
                <a:lnTo>
                  <a:pt x="702" y="219"/>
                </a:lnTo>
                <a:lnTo>
                  <a:pt x="707" y="203"/>
                </a:lnTo>
                <a:lnTo>
                  <a:pt x="711" y="188"/>
                </a:lnTo>
                <a:lnTo>
                  <a:pt x="713" y="171"/>
                </a:lnTo>
                <a:lnTo>
                  <a:pt x="718" y="141"/>
                </a:lnTo>
                <a:lnTo>
                  <a:pt x="719" y="113"/>
                </a:lnTo>
                <a:lnTo>
                  <a:pt x="720" y="88"/>
                </a:lnTo>
                <a:lnTo>
                  <a:pt x="719" y="69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36760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>
            <a:extLst>
              <a:ext uri="{FF2B5EF4-FFF2-40B4-BE49-F238E27FC236}">
                <a16:creationId xmlns="" xmlns:a16="http://schemas.microsoft.com/office/drawing/2014/main" id="{08C15872-DC75-4611-BC78-4D9DCB0C6305}"/>
              </a:ext>
            </a:extLst>
          </p:cNvPr>
          <p:cNvSpPr/>
          <p:nvPr/>
        </p:nvSpPr>
        <p:spPr>
          <a:xfrm>
            <a:off x="0" y="0"/>
            <a:ext cx="12192000" cy="1409700"/>
          </a:xfrm>
          <a:prstGeom prst="rect">
            <a:avLst/>
          </a:prstGeom>
          <a:pattFill prst="dashDnDiag">
            <a:fgClr>
              <a:schemeClr val="bg1">
                <a:lumMod val="95000"/>
              </a:schemeClr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="" xmlns:a16="http://schemas.microsoft.com/office/drawing/2014/main" id="{385FB431-7B14-4614-BB3B-FA17C1F6C41E}"/>
              </a:ext>
            </a:extLst>
          </p:cNvPr>
          <p:cNvSpPr txBox="1"/>
          <p:nvPr/>
        </p:nvSpPr>
        <p:spPr>
          <a:xfrm>
            <a:off x="419100" y="295863"/>
            <a:ext cx="11353800" cy="677108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r>
              <a:rPr lang="en-US" sz="4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PIE</a:t>
            </a:r>
            <a:r>
              <a:rPr lang="en-US" sz="4400" dirty="0">
                <a:solidFill>
                  <a:srgbClr val="FF0000"/>
                </a:solidFill>
                <a:latin typeface="+mj-lt"/>
              </a:rPr>
              <a:t> </a:t>
            </a:r>
            <a:r>
              <a:rPr lang="en-US" sz="4400" dirty="0">
                <a:solidFill>
                  <a:schemeClr val="accent2"/>
                </a:solidFill>
                <a:latin typeface="+mj-lt"/>
              </a:rPr>
              <a:t>CHARTS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="" xmlns:a16="http://schemas.microsoft.com/office/drawing/2014/main" id="{DD732DAD-C2BE-4A14-B4EB-6508C2CCF645}"/>
              </a:ext>
            </a:extLst>
          </p:cNvPr>
          <p:cNvSpPr/>
          <p:nvPr/>
        </p:nvSpPr>
        <p:spPr>
          <a:xfrm>
            <a:off x="419100" y="985998"/>
            <a:ext cx="11353800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1400" dirty="0"/>
              <a:t>Lorem ipsum dolor sit </a:t>
            </a:r>
            <a:r>
              <a:rPr lang="en-US" sz="1400" dirty="0" err="1"/>
              <a:t>amet</a:t>
            </a:r>
            <a:r>
              <a:rPr lang="en-US" sz="1400" dirty="0"/>
              <a:t>, </a:t>
            </a:r>
            <a:r>
              <a:rPr lang="en-US" sz="1400" dirty="0" err="1"/>
              <a:t>consectetur</a:t>
            </a:r>
            <a:r>
              <a:rPr lang="en-US" sz="1400" dirty="0"/>
              <a:t> </a:t>
            </a:r>
            <a:r>
              <a:rPr lang="en-US" sz="1400" dirty="0" err="1"/>
              <a:t>adipiscing</a:t>
            </a:r>
            <a:r>
              <a:rPr lang="en-US" sz="1400" dirty="0"/>
              <a:t> </a:t>
            </a:r>
            <a:r>
              <a:rPr lang="en-US" sz="1400" dirty="0" err="1"/>
              <a:t>elit</a:t>
            </a:r>
            <a:r>
              <a:rPr lang="en-US" sz="1400" dirty="0"/>
              <a:t>. Duis </a:t>
            </a:r>
            <a:r>
              <a:rPr lang="en-US" sz="1400" dirty="0" err="1"/>
              <a:t>suscipit</a:t>
            </a:r>
            <a:r>
              <a:rPr lang="en-US" sz="1400" dirty="0"/>
              <a:t> in </a:t>
            </a:r>
            <a:r>
              <a:rPr lang="en-US" sz="1400" dirty="0" err="1"/>
              <a:t>tellus</a:t>
            </a:r>
            <a:r>
              <a:rPr lang="en-US" sz="1400" dirty="0"/>
              <a:t> ac </a:t>
            </a:r>
            <a:r>
              <a:rPr lang="en-US" sz="1400" dirty="0" err="1"/>
              <a:t>bibendum</a:t>
            </a:r>
            <a:r>
              <a:rPr lang="en-US" sz="1400" dirty="0"/>
              <a:t>. Sed </a:t>
            </a:r>
            <a:r>
              <a:rPr lang="en-US" sz="1400" dirty="0" err="1"/>
              <a:t>congue</a:t>
            </a:r>
            <a:r>
              <a:rPr lang="en-US" sz="1400" dirty="0"/>
              <a:t> </a:t>
            </a:r>
            <a:r>
              <a:rPr lang="en-US" sz="1400" dirty="0" err="1"/>
              <a:t>lacus</a:t>
            </a:r>
            <a:r>
              <a:rPr lang="en-US" sz="1400" dirty="0"/>
              <a:t> vitae </a:t>
            </a:r>
            <a:r>
              <a:rPr lang="en-US" sz="1400" dirty="0" err="1"/>
              <a:t>tellus</a:t>
            </a:r>
            <a:r>
              <a:rPr lang="en-US" sz="1400" dirty="0"/>
              <a:t> </a:t>
            </a:r>
            <a:r>
              <a:rPr lang="en-US" sz="1400" dirty="0" err="1"/>
              <a:t>finibus</a:t>
            </a:r>
            <a:r>
              <a:rPr lang="en-US" sz="1400" dirty="0"/>
              <a:t>, </a:t>
            </a:r>
            <a:r>
              <a:rPr lang="en-US" sz="1400" dirty="0" err="1"/>
              <a:t>eu</a:t>
            </a:r>
            <a:r>
              <a:rPr lang="en-US" sz="1400" dirty="0"/>
              <a:t> </a:t>
            </a:r>
            <a:r>
              <a:rPr lang="en-US" sz="1400" dirty="0" err="1"/>
              <a:t>faucibus</a:t>
            </a:r>
            <a:r>
              <a:rPr lang="en-US" sz="1400" dirty="0"/>
              <a:t> nisi </a:t>
            </a:r>
            <a:r>
              <a:rPr lang="en-US" sz="1400" dirty="0" err="1"/>
              <a:t>ullamcorper</a:t>
            </a:r>
            <a:r>
              <a:rPr lang="en-US" sz="1400" dirty="0"/>
              <a:t>. 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="" xmlns:a16="http://schemas.microsoft.com/office/drawing/2014/main" id="{E30F7E17-2AC8-4C88-95CB-CE613B62B5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B0DC16-06EC-4E9F-BDD2-E9A3F3D865DC}" type="datetime1">
              <a:rPr lang="en-US" smtClean="0"/>
              <a:t>7/21/2022</a:t>
            </a:fld>
            <a:endParaRPr lang="en-US"/>
          </a:p>
        </p:txBody>
      </p:sp>
      <p:sp>
        <p:nvSpPr>
          <p:cNvPr id="3" name="Slide Number Placeholder 2">
            <a:extLst>
              <a:ext uri="{FF2B5EF4-FFF2-40B4-BE49-F238E27FC236}">
                <a16:creationId xmlns="" xmlns:a16="http://schemas.microsoft.com/office/drawing/2014/main" id="{9735B2E0-DF79-42DF-BC66-6C38E2AA21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AA5F3C-F0A9-42FF-BB7C-DD95C97F8441}" type="slidenum">
              <a:rPr lang="en-US" smtClean="0"/>
              <a:t>3</a:t>
            </a:fld>
            <a:endParaRPr lang="en-US"/>
          </a:p>
        </p:txBody>
      </p:sp>
      <p:graphicFrame>
        <p:nvGraphicFramePr>
          <p:cNvPr id="31" name="Chart 30">
            <a:extLst>
              <a:ext uri="{FF2B5EF4-FFF2-40B4-BE49-F238E27FC236}">
                <a16:creationId xmlns="" xmlns:a16="http://schemas.microsoft.com/office/drawing/2014/main" id="{CFC7D823-8785-4952-985D-7EE60DFBF76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657734992"/>
              </p:ext>
            </p:extLst>
          </p:nvPr>
        </p:nvGraphicFramePr>
        <p:xfrm>
          <a:off x="838200" y="1921699"/>
          <a:ext cx="5108707" cy="340580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2" name="Oval 31">
            <a:extLst>
              <a:ext uri="{FF2B5EF4-FFF2-40B4-BE49-F238E27FC236}">
                <a16:creationId xmlns="" xmlns:a16="http://schemas.microsoft.com/office/drawing/2014/main" id="{46695AE7-90E4-4A1E-8878-FAB625DBEC7F}"/>
              </a:ext>
            </a:extLst>
          </p:cNvPr>
          <p:cNvSpPr/>
          <p:nvPr/>
        </p:nvSpPr>
        <p:spPr>
          <a:xfrm>
            <a:off x="2548003" y="2780051"/>
            <a:ext cx="1689100" cy="16891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33" name="Chart 32">
            <a:extLst>
              <a:ext uri="{FF2B5EF4-FFF2-40B4-BE49-F238E27FC236}">
                <a16:creationId xmlns="" xmlns:a16="http://schemas.microsoft.com/office/drawing/2014/main" id="{0B7EB26B-3979-4ED6-B0FD-FC17756BA55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676967539"/>
              </p:ext>
            </p:extLst>
          </p:nvPr>
        </p:nvGraphicFramePr>
        <p:xfrm>
          <a:off x="6426200" y="1921699"/>
          <a:ext cx="5108707" cy="340580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4" name="Oval 33">
            <a:extLst>
              <a:ext uri="{FF2B5EF4-FFF2-40B4-BE49-F238E27FC236}">
                <a16:creationId xmlns="" xmlns:a16="http://schemas.microsoft.com/office/drawing/2014/main" id="{E6DC9154-4975-41AE-A6DF-EF07D856FD81}"/>
              </a:ext>
            </a:extLst>
          </p:cNvPr>
          <p:cNvSpPr/>
          <p:nvPr/>
        </p:nvSpPr>
        <p:spPr>
          <a:xfrm>
            <a:off x="8136003" y="2780051"/>
            <a:ext cx="1689100" cy="16891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ectangle 34">
            <a:extLst>
              <a:ext uri="{FF2B5EF4-FFF2-40B4-BE49-F238E27FC236}">
                <a16:creationId xmlns="" xmlns:a16="http://schemas.microsoft.com/office/drawing/2014/main" id="{292B76E1-A16D-4E90-8E07-B7C2EB69F0EE}"/>
              </a:ext>
            </a:extLst>
          </p:cNvPr>
          <p:cNvSpPr/>
          <p:nvPr/>
        </p:nvSpPr>
        <p:spPr>
          <a:xfrm>
            <a:off x="1044706" y="5455009"/>
            <a:ext cx="4695694" cy="646331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ctr"/>
            <a:r>
              <a:rPr lang="en-US" sz="1400" dirty="0"/>
              <a:t>Lorem ipsum dolor sit </a:t>
            </a:r>
            <a:r>
              <a:rPr lang="en-US" sz="1400" dirty="0" err="1"/>
              <a:t>amet</a:t>
            </a:r>
            <a:r>
              <a:rPr lang="en-US" sz="1400" dirty="0"/>
              <a:t>, </a:t>
            </a:r>
            <a:r>
              <a:rPr lang="en-US" sz="1400" dirty="0" err="1"/>
              <a:t>consectetur</a:t>
            </a:r>
            <a:r>
              <a:rPr lang="en-US" sz="1400" dirty="0"/>
              <a:t> </a:t>
            </a:r>
            <a:r>
              <a:rPr lang="en-US" sz="1400" dirty="0" err="1"/>
              <a:t>adipiscing</a:t>
            </a:r>
            <a:r>
              <a:rPr lang="en-US" sz="1400" dirty="0"/>
              <a:t> </a:t>
            </a:r>
            <a:r>
              <a:rPr lang="en-US" sz="1400" dirty="0" err="1"/>
              <a:t>elit</a:t>
            </a:r>
            <a:r>
              <a:rPr lang="en-US" sz="1400" dirty="0"/>
              <a:t>. Duis </a:t>
            </a:r>
            <a:r>
              <a:rPr lang="en-US" sz="1400" dirty="0" err="1"/>
              <a:t>suscipit</a:t>
            </a:r>
            <a:r>
              <a:rPr lang="en-US" sz="1400" dirty="0"/>
              <a:t> in </a:t>
            </a:r>
            <a:r>
              <a:rPr lang="en-US" sz="1400" dirty="0" err="1"/>
              <a:t>tellus</a:t>
            </a:r>
            <a:r>
              <a:rPr lang="en-US" sz="1400" dirty="0"/>
              <a:t> ac </a:t>
            </a:r>
            <a:r>
              <a:rPr lang="en-US" sz="1400" dirty="0" err="1"/>
              <a:t>bibendum</a:t>
            </a:r>
            <a:r>
              <a:rPr lang="en-US" sz="1400" dirty="0"/>
              <a:t>. Sed </a:t>
            </a:r>
            <a:r>
              <a:rPr lang="en-US" sz="1400" dirty="0" err="1"/>
              <a:t>congue</a:t>
            </a:r>
            <a:r>
              <a:rPr lang="en-US" sz="1400" dirty="0"/>
              <a:t> </a:t>
            </a:r>
            <a:r>
              <a:rPr lang="en-US" sz="1400" dirty="0" err="1"/>
              <a:t>lacus</a:t>
            </a:r>
            <a:r>
              <a:rPr lang="en-US" sz="1400" dirty="0"/>
              <a:t> vitae </a:t>
            </a:r>
            <a:r>
              <a:rPr lang="en-US" sz="1400" dirty="0" err="1"/>
              <a:t>tellus</a:t>
            </a:r>
            <a:r>
              <a:rPr lang="en-US" sz="1400" dirty="0"/>
              <a:t> </a:t>
            </a:r>
            <a:r>
              <a:rPr lang="en-US" sz="1400" dirty="0" err="1"/>
              <a:t>finibus</a:t>
            </a:r>
            <a:r>
              <a:rPr lang="en-US" sz="1400" dirty="0"/>
              <a:t>, </a:t>
            </a:r>
            <a:r>
              <a:rPr lang="en-US" sz="1400" dirty="0" err="1"/>
              <a:t>eu</a:t>
            </a:r>
            <a:r>
              <a:rPr lang="en-US" sz="1400" dirty="0"/>
              <a:t> </a:t>
            </a:r>
            <a:r>
              <a:rPr lang="en-US" sz="1400" dirty="0" err="1"/>
              <a:t>faucibus</a:t>
            </a:r>
            <a:r>
              <a:rPr lang="en-US" sz="1400" dirty="0"/>
              <a:t> nisi </a:t>
            </a:r>
            <a:r>
              <a:rPr lang="en-US" sz="1400" dirty="0" err="1"/>
              <a:t>ullamcorper</a:t>
            </a:r>
            <a:r>
              <a:rPr lang="en-US" sz="1400" dirty="0"/>
              <a:t>. </a:t>
            </a:r>
          </a:p>
        </p:txBody>
      </p:sp>
      <p:sp>
        <p:nvSpPr>
          <p:cNvPr id="36" name="Rectangle 35">
            <a:extLst>
              <a:ext uri="{FF2B5EF4-FFF2-40B4-BE49-F238E27FC236}">
                <a16:creationId xmlns="" xmlns:a16="http://schemas.microsoft.com/office/drawing/2014/main" id="{3D9C1DF2-4E6E-4FDE-B6B7-BA32277514F4}"/>
              </a:ext>
            </a:extLst>
          </p:cNvPr>
          <p:cNvSpPr/>
          <p:nvPr/>
        </p:nvSpPr>
        <p:spPr>
          <a:xfrm>
            <a:off x="6632706" y="5455009"/>
            <a:ext cx="4695694" cy="646331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ctr"/>
            <a:r>
              <a:rPr lang="en-US" sz="1400" dirty="0"/>
              <a:t>Lorem ipsum dolor sit </a:t>
            </a:r>
            <a:r>
              <a:rPr lang="en-US" sz="1400" dirty="0" err="1"/>
              <a:t>amet</a:t>
            </a:r>
            <a:r>
              <a:rPr lang="en-US" sz="1400" dirty="0"/>
              <a:t>, </a:t>
            </a:r>
            <a:r>
              <a:rPr lang="en-US" sz="1400" dirty="0" err="1"/>
              <a:t>consectetur</a:t>
            </a:r>
            <a:r>
              <a:rPr lang="en-US" sz="1400" dirty="0"/>
              <a:t> </a:t>
            </a:r>
            <a:r>
              <a:rPr lang="en-US" sz="1400" dirty="0" err="1"/>
              <a:t>adipiscing</a:t>
            </a:r>
            <a:r>
              <a:rPr lang="en-US" sz="1400" dirty="0"/>
              <a:t> </a:t>
            </a:r>
            <a:r>
              <a:rPr lang="en-US" sz="1400" dirty="0" err="1"/>
              <a:t>elit</a:t>
            </a:r>
            <a:r>
              <a:rPr lang="en-US" sz="1400" dirty="0"/>
              <a:t>. Duis </a:t>
            </a:r>
            <a:r>
              <a:rPr lang="en-US" sz="1400" dirty="0" err="1"/>
              <a:t>suscipit</a:t>
            </a:r>
            <a:r>
              <a:rPr lang="en-US" sz="1400" dirty="0"/>
              <a:t> in </a:t>
            </a:r>
            <a:r>
              <a:rPr lang="en-US" sz="1400" dirty="0" err="1"/>
              <a:t>tellus</a:t>
            </a:r>
            <a:r>
              <a:rPr lang="en-US" sz="1400" dirty="0"/>
              <a:t> ac </a:t>
            </a:r>
            <a:r>
              <a:rPr lang="en-US" sz="1400" dirty="0" err="1"/>
              <a:t>bibendum</a:t>
            </a:r>
            <a:r>
              <a:rPr lang="en-US" sz="1400" dirty="0"/>
              <a:t>. Sed </a:t>
            </a:r>
            <a:r>
              <a:rPr lang="en-US" sz="1400" dirty="0" err="1"/>
              <a:t>congue</a:t>
            </a:r>
            <a:r>
              <a:rPr lang="en-US" sz="1400" dirty="0"/>
              <a:t> </a:t>
            </a:r>
            <a:r>
              <a:rPr lang="en-US" sz="1400" dirty="0" err="1"/>
              <a:t>lacus</a:t>
            </a:r>
            <a:r>
              <a:rPr lang="en-US" sz="1400" dirty="0"/>
              <a:t> vitae </a:t>
            </a:r>
            <a:r>
              <a:rPr lang="en-US" sz="1400" dirty="0" err="1"/>
              <a:t>tellus</a:t>
            </a:r>
            <a:r>
              <a:rPr lang="en-US" sz="1400" dirty="0"/>
              <a:t> </a:t>
            </a:r>
            <a:r>
              <a:rPr lang="en-US" sz="1400" dirty="0" err="1"/>
              <a:t>finibus</a:t>
            </a:r>
            <a:r>
              <a:rPr lang="en-US" sz="1400" dirty="0"/>
              <a:t>, </a:t>
            </a:r>
            <a:r>
              <a:rPr lang="en-US" sz="1400" dirty="0" err="1"/>
              <a:t>eu</a:t>
            </a:r>
            <a:r>
              <a:rPr lang="en-US" sz="1400" dirty="0"/>
              <a:t> </a:t>
            </a:r>
            <a:r>
              <a:rPr lang="en-US" sz="1400" dirty="0" err="1"/>
              <a:t>faucibus</a:t>
            </a:r>
            <a:r>
              <a:rPr lang="en-US" sz="1400" dirty="0"/>
              <a:t> nisi </a:t>
            </a:r>
            <a:r>
              <a:rPr lang="en-US" sz="1400" dirty="0" err="1"/>
              <a:t>ullamcorper</a:t>
            </a:r>
            <a:r>
              <a:rPr lang="en-US" sz="1400" dirty="0"/>
              <a:t>. </a:t>
            </a:r>
          </a:p>
        </p:txBody>
      </p:sp>
      <p:sp>
        <p:nvSpPr>
          <p:cNvPr id="37" name="Rectangle 36">
            <a:extLst>
              <a:ext uri="{FF2B5EF4-FFF2-40B4-BE49-F238E27FC236}">
                <a16:creationId xmlns="" xmlns:a16="http://schemas.microsoft.com/office/drawing/2014/main" id="{ECFBF8DF-A7A1-42B9-88FE-541F85CB101D}"/>
              </a:ext>
            </a:extLst>
          </p:cNvPr>
          <p:cNvSpPr/>
          <p:nvPr/>
        </p:nvSpPr>
        <p:spPr>
          <a:xfrm>
            <a:off x="1044706" y="1599322"/>
            <a:ext cx="4695694" cy="276999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/>
          <a:p>
            <a:pPr algn="ctr"/>
            <a:r>
              <a:rPr lang="en-US" b="1" dirty="0"/>
              <a:t>LOREM IPSUM</a:t>
            </a:r>
          </a:p>
        </p:txBody>
      </p:sp>
      <p:sp>
        <p:nvSpPr>
          <p:cNvPr id="38" name="Rectangle 37">
            <a:extLst>
              <a:ext uri="{FF2B5EF4-FFF2-40B4-BE49-F238E27FC236}">
                <a16:creationId xmlns="" xmlns:a16="http://schemas.microsoft.com/office/drawing/2014/main" id="{5EA41E2D-6C1B-42CD-9633-A192FB4230D4}"/>
              </a:ext>
            </a:extLst>
          </p:cNvPr>
          <p:cNvSpPr/>
          <p:nvPr/>
        </p:nvSpPr>
        <p:spPr>
          <a:xfrm>
            <a:off x="6632706" y="1599322"/>
            <a:ext cx="4695694" cy="276999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/>
          <a:p>
            <a:pPr algn="ctr"/>
            <a:r>
              <a:rPr lang="en-US" b="1" dirty="0"/>
              <a:t>LOREM IPSUM</a:t>
            </a:r>
          </a:p>
        </p:txBody>
      </p:sp>
      <p:grpSp>
        <p:nvGrpSpPr>
          <p:cNvPr id="39" name="Group 38">
            <a:extLst>
              <a:ext uri="{FF2B5EF4-FFF2-40B4-BE49-F238E27FC236}">
                <a16:creationId xmlns="" xmlns:a16="http://schemas.microsoft.com/office/drawing/2014/main" id="{40CC06B4-C69A-40A6-B507-357A5268A9DB}"/>
              </a:ext>
            </a:extLst>
          </p:cNvPr>
          <p:cNvGrpSpPr/>
          <p:nvPr/>
        </p:nvGrpSpPr>
        <p:grpSpPr>
          <a:xfrm>
            <a:off x="3183370" y="3439823"/>
            <a:ext cx="418367" cy="369556"/>
            <a:chOff x="7600950" y="779463"/>
            <a:chExt cx="285750" cy="252412"/>
          </a:xfrm>
          <a:solidFill>
            <a:schemeClr val="accent2"/>
          </a:solidFill>
        </p:grpSpPr>
        <p:sp>
          <p:nvSpPr>
            <p:cNvPr id="40" name="Freeform 3135">
              <a:extLst>
                <a:ext uri="{FF2B5EF4-FFF2-40B4-BE49-F238E27FC236}">
                  <a16:creationId xmlns="" xmlns:a16="http://schemas.microsoft.com/office/drawing/2014/main" id="{ECCE33F1-337B-49A6-8C18-962CA395568E}"/>
                </a:ext>
              </a:extLst>
            </p:cNvPr>
            <p:cNvSpPr>
              <a:spLocks/>
            </p:cNvSpPr>
            <p:nvPr/>
          </p:nvSpPr>
          <p:spPr bwMode="auto">
            <a:xfrm>
              <a:off x="7677150" y="779463"/>
              <a:ext cx="209550" cy="242888"/>
            </a:xfrm>
            <a:custGeom>
              <a:avLst/>
              <a:gdLst>
                <a:gd name="T0" fmla="*/ 526 w 527"/>
                <a:gd name="T1" fmla="*/ 282 h 612"/>
                <a:gd name="T2" fmla="*/ 523 w 527"/>
                <a:gd name="T3" fmla="*/ 270 h 612"/>
                <a:gd name="T4" fmla="*/ 516 w 527"/>
                <a:gd name="T5" fmla="*/ 255 h 612"/>
                <a:gd name="T6" fmla="*/ 500 w 527"/>
                <a:gd name="T7" fmla="*/ 240 h 612"/>
                <a:gd name="T8" fmla="*/ 484 w 527"/>
                <a:gd name="T9" fmla="*/ 231 h 612"/>
                <a:gd name="T10" fmla="*/ 472 w 527"/>
                <a:gd name="T11" fmla="*/ 229 h 612"/>
                <a:gd name="T12" fmla="*/ 244 w 527"/>
                <a:gd name="T13" fmla="*/ 229 h 612"/>
                <a:gd name="T14" fmla="*/ 256 w 527"/>
                <a:gd name="T15" fmla="*/ 196 h 612"/>
                <a:gd name="T16" fmla="*/ 267 w 527"/>
                <a:gd name="T17" fmla="*/ 154 h 612"/>
                <a:gd name="T18" fmla="*/ 273 w 527"/>
                <a:gd name="T19" fmla="*/ 110 h 612"/>
                <a:gd name="T20" fmla="*/ 273 w 527"/>
                <a:gd name="T21" fmla="*/ 90 h 612"/>
                <a:gd name="T22" fmla="*/ 269 w 527"/>
                <a:gd name="T23" fmla="*/ 71 h 612"/>
                <a:gd name="T24" fmla="*/ 262 w 527"/>
                <a:gd name="T25" fmla="*/ 49 h 612"/>
                <a:gd name="T26" fmla="*/ 252 w 527"/>
                <a:gd name="T27" fmla="*/ 33 h 612"/>
                <a:gd name="T28" fmla="*/ 243 w 527"/>
                <a:gd name="T29" fmla="*/ 21 h 612"/>
                <a:gd name="T30" fmla="*/ 233 w 527"/>
                <a:gd name="T31" fmla="*/ 11 h 612"/>
                <a:gd name="T32" fmla="*/ 215 w 527"/>
                <a:gd name="T33" fmla="*/ 3 h 612"/>
                <a:gd name="T34" fmla="*/ 202 w 527"/>
                <a:gd name="T35" fmla="*/ 0 h 612"/>
                <a:gd name="T36" fmla="*/ 184 w 527"/>
                <a:gd name="T37" fmla="*/ 5 h 612"/>
                <a:gd name="T38" fmla="*/ 169 w 527"/>
                <a:gd name="T39" fmla="*/ 16 h 612"/>
                <a:gd name="T40" fmla="*/ 159 w 527"/>
                <a:gd name="T41" fmla="*/ 33 h 612"/>
                <a:gd name="T42" fmla="*/ 155 w 527"/>
                <a:gd name="T43" fmla="*/ 53 h 612"/>
                <a:gd name="T44" fmla="*/ 151 w 527"/>
                <a:gd name="T45" fmla="*/ 90 h 612"/>
                <a:gd name="T46" fmla="*/ 140 w 527"/>
                <a:gd name="T47" fmla="*/ 127 h 612"/>
                <a:gd name="T48" fmla="*/ 124 w 527"/>
                <a:gd name="T49" fmla="*/ 162 h 612"/>
                <a:gd name="T50" fmla="*/ 102 w 527"/>
                <a:gd name="T51" fmla="*/ 197 h 612"/>
                <a:gd name="T52" fmla="*/ 79 w 527"/>
                <a:gd name="T53" fmla="*/ 226 h 612"/>
                <a:gd name="T54" fmla="*/ 52 w 527"/>
                <a:gd name="T55" fmla="*/ 254 h 612"/>
                <a:gd name="T56" fmla="*/ 26 w 527"/>
                <a:gd name="T57" fmla="*/ 275 h 612"/>
                <a:gd name="T58" fmla="*/ 0 w 527"/>
                <a:gd name="T59" fmla="*/ 291 h 612"/>
                <a:gd name="T60" fmla="*/ 17 w 527"/>
                <a:gd name="T61" fmla="*/ 586 h 612"/>
                <a:gd name="T62" fmla="*/ 48 w 527"/>
                <a:gd name="T63" fmla="*/ 592 h 612"/>
                <a:gd name="T64" fmla="*/ 88 w 527"/>
                <a:gd name="T65" fmla="*/ 602 h 612"/>
                <a:gd name="T66" fmla="*/ 129 w 527"/>
                <a:gd name="T67" fmla="*/ 610 h 612"/>
                <a:gd name="T68" fmla="*/ 161 w 527"/>
                <a:gd name="T69" fmla="*/ 612 h 612"/>
                <a:gd name="T70" fmla="*/ 383 w 527"/>
                <a:gd name="T71" fmla="*/ 612 h 612"/>
                <a:gd name="T72" fmla="*/ 403 w 527"/>
                <a:gd name="T73" fmla="*/ 608 h 612"/>
                <a:gd name="T74" fmla="*/ 419 w 527"/>
                <a:gd name="T75" fmla="*/ 600 h 612"/>
                <a:gd name="T76" fmla="*/ 428 w 527"/>
                <a:gd name="T77" fmla="*/ 585 h 612"/>
                <a:gd name="T78" fmla="*/ 431 w 527"/>
                <a:gd name="T79" fmla="*/ 564 h 612"/>
                <a:gd name="T80" fmla="*/ 428 w 527"/>
                <a:gd name="T81" fmla="*/ 550 h 612"/>
                <a:gd name="T82" fmla="*/ 424 w 527"/>
                <a:gd name="T83" fmla="*/ 538 h 612"/>
                <a:gd name="T84" fmla="*/ 441 w 527"/>
                <a:gd name="T85" fmla="*/ 532 h 612"/>
                <a:gd name="T86" fmla="*/ 455 w 527"/>
                <a:gd name="T87" fmla="*/ 523 h 612"/>
                <a:gd name="T88" fmla="*/ 464 w 527"/>
                <a:gd name="T89" fmla="*/ 508 h 612"/>
                <a:gd name="T90" fmla="*/ 466 w 527"/>
                <a:gd name="T91" fmla="*/ 492 h 612"/>
                <a:gd name="T92" fmla="*/ 464 w 527"/>
                <a:gd name="T93" fmla="*/ 472 h 612"/>
                <a:gd name="T94" fmla="*/ 456 w 527"/>
                <a:gd name="T95" fmla="*/ 455 h 612"/>
                <a:gd name="T96" fmla="*/ 475 w 527"/>
                <a:gd name="T97" fmla="*/ 447 h 612"/>
                <a:gd name="T98" fmla="*/ 489 w 527"/>
                <a:gd name="T99" fmla="*/ 433 h 612"/>
                <a:gd name="T100" fmla="*/ 499 w 527"/>
                <a:gd name="T101" fmla="*/ 416 h 612"/>
                <a:gd name="T102" fmla="*/ 502 w 527"/>
                <a:gd name="T103" fmla="*/ 397 h 612"/>
                <a:gd name="T104" fmla="*/ 501 w 527"/>
                <a:gd name="T105" fmla="*/ 386 h 612"/>
                <a:gd name="T106" fmla="*/ 497 w 527"/>
                <a:gd name="T107" fmla="*/ 375 h 612"/>
                <a:gd name="T108" fmla="*/ 484 w 527"/>
                <a:gd name="T109" fmla="*/ 357 h 612"/>
                <a:gd name="T110" fmla="*/ 503 w 527"/>
                <a:gd name="T111" fmla="*/ 345 h 612"/>
                <a:gd name="T112" fmla="*/ 516 w 527"/>
                <a:gd name="T113" fmla="*/ 329 h 612"/>
                <a:gd name="T114" fmla="*/ 523 w 527"/>
                <a:gd name="T115" fmla="*/ 309 h 612"/>
                <a:gd name="T116" fmla="*/ 527 w 527"/>
                <a:gd name="T117" fmla="*/ 288 h 6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527" h="612">
                  <a:moveTo>
                    <a:pt x="527" y="288"/>
                  </a:moveTo>
                  <a:lnTo>
                    <a:pt x="526" y="282"/>
                  </a:lnTo>
                  <a:lnTo>
                    <a:pt x="526" y="276"/>
                  </a:lnTo>
                  <a:lnTo>
                    <a:pt x="523" y="270"/>
                  </a:lnTo>
                  <a:lnTo>
                    <a:pt x="522" y="266"/>
                  </a:lnTo>
                  <a:lnTo>
                    <a:pt x="516" y="255"/>
                  </a:lnTo>
                  <a:lnTo>
                    <a:pt x="509" y="247"/>
                  </a:lnTo>
                  <a:lnTo>
                    <a:pt x="500" y="240"/>
                  </a:lnTo>
                  <a:lnTo>
                    <a:pt x="489" y="234"/>
                  </a:lnTo>
                  <a:lnTo>
                    <a:pt x="484" y="231"/>
                  </a:lnTo>
                  <a:lnTo>
                    <a:pt x="478" y="230"/>
                  </a:lnTo>
                  <a:lnTo>
                    <a:pt x="472" y="229"/>
                  </a:lnTo>
                  <a:lnTo>
                    <a:pt x="466" y="229"/>
                  </a:lnTo>
                  <a:lnTo>
                    <a:pt x="244" y="229"/>
                  </a:lnTo>
                  <a:lnTo>
                    <a:pt x="250" y="213"/>
                  </a:lnTo>
                  <a:lnTo>
                    <a:pt x="256" y="196"/>
                  </a:lnTo>
                  <a:lnTo>
                    <a:pt x="261" y="175"/>
                  </a:lnTo>
                  <a:lnTo>
                    <a:pt x="267" y="154"/>
                  </a:lnTo>
                  <a:lnTo>
                    <a:pt x="270" y="131"/>
                  </a:lnTo>
                  <a:lnTo>
                    <a:pt x="273" y="110"/>
                  </a:lnTo>
                  <a:lnTo>
                    <a:pt x="273" y="99"/>
                  </a:lnTo>
                  <a:lnTo>
                    <a:pt x="273" y="90"/>
                  </a:lnTo>
                  <a:lnTo>
                    <a:pt x="271" y="80"/>
                  </a:lnTo>
                  <a:lnTo>
                    <a:pt x="269" y="71"/>
                  </a:lnTo>
                  <a:lnTo>
                    <a:pt x="265" y="60"/>
                  </a:lnTo>
                  <a:lnTo>
                    <a:pt x="262" y="49"/>
                  </a:lnTo>
                  <a:lnTo>
                    <a:pt x="257" y="41"/>
                  </a:lnTo>
                  <a:lnTo>
                    <a:pt x="252" y="33"/>
                  </a:lnTo>
                  <a:lnTo>
                    <a:pt x="248" y="25"/>
                  </a:lnTo>
                  <a:lnTo>
                    <a:pt x="243" y="21"/>
                  </a:lnTo>
                  <a:lnTo>
                    <a:pt x="238" y="16"/>
                  </a:lnTo>
                  <a:lnTo>
                    <a:pt x="233" y="11"/>
                  </a:lnTo>
                  <a:lnTo>
                    <a:pt x="224" y="6"/>
                  </a:lnTo>
                  <a:lnTo>
                    <a:pt x="215" y="3"/>
                  </a:lnTo>
                  <a:lnTo>
                    <a:pt x="208" y="2"/>
                  </a:lnTo>
                  <a:lnTo>
                    <a:pt x="202" y="0"/>
                  </a:lnTo>
                  <a:lnTo>
                    <a:pt x="193" y="2"/>
                  </a:lnTo>
                  <a:lnTo>
                    <a:pt x="184" y="5"/>
                  </a:lnTo>
                  <a:lnTo>
                    <a:pt x="176" y="10"/>
                  </a:lnTo>
                  <a:lnTo>
                    <a:pt x="169" y="16"/>
                  </a:lnTo>
                  <a:lnTo>
                    <a:pt x="163" y="23"/>
                  </a:lnTo>
                  <a:lnTo>
                    <a:pt x="159" y="33"/>
                  </a:lnTo>
                  <a:lnTo>
                    <a:pt x="156" y="42"/>
                  </a:lnTo>
                  <a:lnTo>
                    <a:pt x="155" y="53"/>
                  </a:lnTo>
                  <a:lnTo>
                    <a:pt x="155" y="71"/>
                  </a:lnTo>
                  <a:lnTo>
                    <a:pt x="151" y="90"/>
                  </a:lnTo>
                  <a:lnTo>
                    <a:pt x="146" y="109"/>
                  </a:lnTo>
                  <a:lnTo>
                    <a:pt x="140" y="127"/>
                  </a:lnTo>
                  <a:lnTo>
                    <a:pt x="133" y="144"/>
                  </a:lnTo>
                  <a:lnTo>
                    <a:pt x="124" y="162"/>
                  </a:lnTo>
                  <a:lnTo>
                    <a:pt x="114" y="180"/>
                  </a:lnTo>
                  <a:lnTo>
                    <a:pt x="102" y="197"/>
                  </a:lnTo>
                  <a:lnTo>
                    <a:pt x="91" y="212"/>
                  </a:lnTo>
                  <a:lnTo>
                    <a:pt x="79" y="226"/>
                  </a:lnTo>
                  <a:lnTo>
                    <a:pt x="66" y="241"/>
                  </a:lnTo>
                  <a:lnTo>
                    <a:pt x="52" y="254"/>
                  </a:lnTo>
                  <a:lnTo>
                    <a:pt x="39" y="266"/>
                  </a:lnTo>
                  <a:lnTo>
                    <a:pt x="26" y="275"/>
                  </a:lnTo>
                  <a:lnTo>
                    <a:pt x="12" y="284"/>
                  </a:lnTo>
                  <a:lnTo>
                    <a:pt x="0" y="291"/>
                  </a:lnTo>
                  <a:lnTo>
                    <a:pt x="0" y="582"/>
                  </a:lnTo>
                  <a:lnTo>
                    <a:pt x="17" y="586"/>
                  </a:lnTo>
                  <a:lnTo>
                    <a:pt x="32" y="588"/>
                  </a:lnTo>
                  <a:lnTo>
                    <a:pt x="48" y="592"/>
                  </a:lnTo>
                  <a:lnTo>
                    <a:pt x="61" y="595"/>
                  </a:lnTo>
                  <a:lnTo>
                    <a:pt x="88" y="602"/>
                  </a:lnTo>
                  <a:lnTo>
                    <a:pt x="114" y="607"/>
                  </a:lnTo>
                  <a:lnTo>
                    <a:pt x="129" y="610"/>
                  </a:lnTo>
                  <a:lnTo>
                    <a:pt x="144" y="611"/>
                  </a:lnTo>
                  <a:lnTo>
                    <a:pt x="161" y="612"/>
                  </a:lnTo>
                  <a:lnTo>
                    <a:pt x="180" y="612"/>
                  </a:lnTo>
                  <a:lnTo>
                    <a:pt x="383" y="612"/>
                  </a:lnTo>
                  <a:lnTo>
                    <a:pt x="394" y="611"/>
                  </a:lnTo>
                  <a:lnTo>
                    <a:pt x="403" y="608"/>
                  </a:lnTo>
                  <a:lnTo>
                    <a:pt x="412" y="605"/>
                  </a:lnTo>
                  <a:lnTo>
                    <a:pt x="419" y="600"/>
                  </a:lnTo>
                  <a:lnTo>
                    <a:pt x="424" y="593"/>
                  </a:lnTo>
                  <a:lnTo>
                    <a:pt x="428" y="585"/>
                  </a:lnTo>
                  <a:lnTo>
                    <a:pt x="430" y="575"/>
                  </a:lnTo>
                  <a:lnTo>
                    <a:pt x="431" y="564"/>
                  </a:lnTo>
                  <a:lnTo>
                    <a:pt x="431" y="557"/>
                  </a:lnTo>
                  <a:lnTo>
                    <a:pt x="428" y="550"/>
                  </a:lnTo>
                  <a:lnTo>
                    <a:pt x="426" y="544"/>
                  </a:lnTo>
                  <a:lnTo>
                    <a:pt x="424" y="538"/>
                  </a:lnTo>
                  <a:lnTo>
                    <a:pt x="433" y="536"/>
                  </a:lnTo>
                  <a:lnTo>
                    <a:pt x="441" y="532"/>
                  </a:lnTo>
                  <a:lnTo>
                    <a:pt x="449" y="527"/>
                  </a:lnTo>
                  <a:lnTo>
                    <a:pt x="455" y="523"/>
                  </a:lnTo>
                  <a:lnTo>
                    <a:pt x="460" y="516"/>
                  </a:lnTo>
                  <a:lnTo>
                    <a:pt x="464" y="508"/>
                  </a:lnTo>
                  <a:lnTo>
                    <a:pt x="466" y="501"/>
                  </a:lnTo>
                  <a:lnTo>
                    <a:pt x="466" y="492"/>
                  </a:lnTo>
                  <a:lnTo>
                    <a:pt x="466" y="481"/>
                  </a:lnTo>
                  <a:lnTo>
                    <a:pt x="464" y="472"/>
                  </a:lnTo>
                  <a:lnTo>
                    <a:pt x="460" y="462"/>
                  </a:lnTo>
                  <a:lnTo>
                    <a:pt x="456" y="455"/>
                  </a:lnTo>
                  <a:lnTo>
                    <a:pt x="465" y="451"/>
                  </a:lnTo>
                  <a:lnTo>
                    <a:pt x="475" y="447"/>
                  </a:lnTo>
                  <a:lnTo>
                    <a:pt x="482" y="441"/>
                  </a:lnTo>
                  <a:lnTo>
                    <a:pt x="489" y="433"/>
                  </a:lnTo>
                  <a:lnTo>
                    <a:pt x="495" y="425"/>
                  </a:lnTo>
                  <a:lnTo>
                    <a:pt x="499" y="416"/>
                  </a:lnTo>
                  <a:lnTo>
                    <a:pt x="502" y="406"/>
                  </a:lnTo>
                  <a:lnTo>
                    <a:pt x="502" y="397"/>
                  </a:lnTo>
                  <a:lnTo>
                    <a:pt x="502" y="391"/>
                  </a:lnTo>
                  <a:lnTo>
                    <a:pt x="501" y="386"/>
                  </a:lnTo>
                  <a:lnTo>
                    <a:pt x="500" y="380"/>
                  </a:lnTo>
                  <a:lnTo>
                    <a:pt x="497" y="375"/>
                  </a:lnTo>
                  <a:lnTo>
                    <a:pt x="491" y="366"/>
                  </a:lnTo>
                  <a:lnTo>
                    <a:pt x="484" y="357"/>
                  </a:lnTo>
                  <a:lnTo>
                    <a:pt x="495" y="353"/>
                  </a:lnTo>
                  <a:lnTo>
                    <a:pt x="503" y="345"/>
                  </a:lnTo>
                  <a:lnTo>
                    <a:pt x="510" y="338"/>
                  </a:lnTo>
                  <a:lnTo>
                    <a:pt x="516" y="329"/>
                  </a:lnTo>
                  <a:lnTo>
                    <a:pt x="521" y="319"/>
                  </a:lnTo>
                  <a:lnTo>
                    <a:pt x="523" y="309"/>
                  </a:lnTo>
                  <a:lnTo>
                    <a:pt x="526" y="298"/>
                  </a:lnTo>
                  <a:lnTo>
                    <a:pt x="527" y="28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3136">
              <a:extLst>
                <a:ext uri="{FF2B5EF4-FFF2-40B4-BE49-F238E27FC236}">
                  <a16:creationId xmlns="" xmlns:a16="http://schemas.microsoft.com/office/drawing/2014/main" id="{5DDF2CC9-40C0-434C-9E8D-4EBAA0CDBF7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600950" y="879475"/>
              <a:ext cx="66675" cy="152400"/>
            </a:xfrm>
            <a:custGeom>
              <a:avLst/>
              <a:gdLst>
                <a:gd name="T0" fmla="*/ 104 w 168"/>
                <a:gd name="T1" fmla="*/ 330 h 385"/>
                <a:gd name="T2" fmla="*/ 98 w 168"/>
                <a:gd name="T3" fmla="*/ 329 h 385"/>
                <a:gd name="T4" fmla="*/ 93 w 168"/>
                <a:gd name="T5" fmla="*/ 326 h 385"/>
                <a:gd name="T6" fmla="*/ 90 w 168"/>
                <a:gd name="T7" fmla="*/ 320 h 385"/>
                <a:gd name="T8" fmla="*/ 88 w 168"/>
                <a:gd name="T9" fmla="*/ 316 h 385"/>
                <a:gd name="T10" fmla="*/ 90 w 168"/>
                <a:gd name="T11" fmla="*/ 310 h 385"/>
                <a:gd name="T12" fmla="*/ 93 w 168"/>
                <a:gd name="T13" fmla="*/ 305 h 385"/>
                <a:gd name="T14" fmla="*/ 98 w 168"/>
                <a:gd name="T15" fmla="*/ 301 h 385"/>
                <a:gd name="T16" fmla="*/ 104 w 168"/>
                <a:gd name="T17" fmla="*/ 300 h 385"/>
                <a:gd name="T18" fmla="*/ 110 w 168"/>
                <a:gd name="T19" fmla="*/ 301 h 385"/>
                <a:gd name="T20" fmla="*/ 115 w 168"/>
                <a:gd name="T21" fmla="*/ 305 h 385"/>
                <a:gd name="T22" fmla="*/ 117 w 168"/>
                <a:gd name="T23" fmla="*/ 310 h 385"/>
                <a:gd name="T24" fmla="*/ 118 w 168"/>
                <a:gd name="T25" fmla="*/ 316 h 385"/>
                <a:gd name="T26" fmla="*/ 117 w 168"/>
                <a:gd name="T27" fmla="*/ 320 h 385"/>
                <a:gd name="T28" fmla="*/ 115 w 168"/>
                <a:gd name="T29" fmla="*/ 326 h 385"/>
                <a:gd name="T30" fmla="*/ 110 w 168"/>
                <a:gd name="T31" fmla="*/ 329 h 385"/>
                <a:gd name="T32" fmla="*/ 104 w 168"/>
                <a:gd name="T33" fmla="*/ 330 h 385"/>
                <a:gd name="T34" fmla="*/ 104 w 168"/>
                <a:gd name="T35" fmla="*/ 330 h 385"/>
                <a:gd name="T36" fmla="*/ 156 w 168"/>
                <a:gd name="T37" fmla="*/ 2 h 385"/>
                <a:gd name="T38" fmla="*/ 13 w 168"/>
                <a:gd name="T39" fmla="*/ 0 h 385"/>
                <a:gd name="T40" fmla="*/ 9 w 168"/>
                <a:gd name="T41" fmla="*/ 2 h 385"/>
                <a:gd name="T42" fmla="*/ 4 w 168"/>
                <a:gd name="T43" fmla="*/ 4 h 385"/>
                <a:gd name="T44" fmla="*/ 2 w 168"/>
                <a:gd name="T45" fmla="*/ 9 h 385"/>
                <a:gd name="T46" fmla="*/ 0 w 168"/>
                <a:gd name="T47" fmla="*/ 14 h 385"/>
                <a:gd name="T48" fmla="*/ 0 w 168"/>
                <a:gd name="T49" fmla="*/ 373 h 385"/>
                <a:gd name="T50" fmla="*/ 2 w 168"/>
                <a:gd name="T51" fmla="*/ 378 h 385"/>
                <a:gd name="T52" fmla="*/ 4 w 168"/>
                <a:gd name="T53" fmla="*/ 381 h 385"/>
                <a:gd name="T54" fmla="*/ 9 w 168"/>
                <a:gd name="T55" fmla="*/ 383 h 385"/>
                <a:gd name="T56" fmla="*/ 13 w 168"/>
                <a:gd name="T57" fmla="*/ 385 h 385"/>
                <a:gd name="T58" fmla="*/ 156 w 168"/>
                <a:gd name="T59" fmla="*/ 385 h 385"/>
                <a:gd name="T60" fmla="*/ 161 w 168"/>
                <a:gd name="T61" fmla="*/ 383 h 385"/>
                <a:gd name="T62" fmla="*/ 165 w 168"/>
                <a:gd name="T63" fmla="*/ 381 h 385"/>
                <a:gd name="T64" fmla="*/ 168 w 168"/>
                <a:gd name="T65" fmla="*/ 378 h 385"/>
                <a:gd name="T66" fmla="*/ 168 w 168"/>
                <a:gd name="T67" fmla="*/ 373 h 385"/>
                <a:gd name="T68" fmla="*/ 168 w 168"/>
                <a:gd name="T69" fmla="*/ 303 h 385"/>
                <a:gd name="T70" fmla="*/ 168 w 168"/>
                <a:gd name="T71" fmla="*/ 72 h 385"/>
                <a:gd name="T72" fmla="*/ 168 w 168"/>
                <a:gd name="T73" fmla="*/ 14 h 385"/>
                <a:gd name="T74" fmla="*/ 168 w 168"/>
                <a:gd name="T75" fmla="*/ 9 h 385"/>
                <a:gd name="T76" fmla="*/ 166 w 168"/>
                <a:gd name="T77" fmla="*/ 5 h 385"/>
                <a:gd name="T78" fmla="*/ 161 w 168"/>
                <a:gd name="T79" fmla="*/ 3 h 385"/>
                <a:gd name="T80" fmla="*/ 156 w 168"/>
                <a:gd name="T81" fmla="*/ 2 h 385"/>
                <a:gd name="T82" fmla="*/ 156 w 168"/>
                <a:gd name="T83" fmla="*/ 2 h 3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68" h="385">
                  <a:moveTo>
                    <a:pt x="104" y="330"/>
                  </a:moveTo>
                  <a:lnTo>
                    <a:pt x="98" y="329"/>
                  </a:lnTo>
                  <a:lnTo>
                    <a:pt x="93" y="326"/>
                  </a:lnTo>
                  <a:lnTo>
                    <a:pt x="90" y="320"/>
                  </a:lnTo>
                  <a:lnTo>
                    <a:pt x="88" y="316"/>
                  </a:lnTo>
                  <a:lnTo>
                    <a:pt x="90" y="310"/>
                  </a:lnTo>
                  <a:lnTo>
                    <a:pt x="93" y="305"/>
                  </a:lnTo>
                  <a:lnTo>
                    <a:pt x="98" y="301"/>
                  </a:lnTo>
                  <a:lnTo>
                    <a:pt x="104" y="300"/>
                  </a:lnTo>
                  <a:lnTo>
                    <a:pt x="110" y="301"/>
                  </a:lnTo>
                  <a:lnTo>
                    <a:pt x="115" y="305"/>
                  </a:lnTo>
                  <a:lnTo>
                    <a:pt x="117" y="310"/>
                  </a:lnTo>
                  <a:lnTo>
                    <a:pt x="118" y="316"/>
                  </a:lnTo>
                  <a:lnTo>
                    <a:pt x="117" y="320"/>
                  </a:lnTo>
                  <a:lnTo>
                    <a:pt x="115" y="326"/>
                  </a:lnTo>
                  <a:lnTo>
                    <a:pt x="110" y="329"/>
                  </a:lnTo>
                  <a:lnTo>
                    <a:pt x="104" y="330"/>
                  </a:lnTo>
                  <a:lnTo>
                    <a:pt x="104" y="330"/>
                  </a:lnTo>
                  <a:close/>
                  <a:moveTo>
                    <a:pt x="156" y="2"/>
                  </a:moveTo>
                  <a:lnTo>
                    <a:pt x="13" y="0"/>
                  </a:lnTo>
                  <a:lnTo>
                    <a:pt x="9" y="2"/>
                  </a:lnTo>
                  <a:lnTo>
                    <a:pt x="4" y="4"/>
                  </a:lnTo>
                  <a:lnTo>
                    <a:pt x="2" y="9"/>
                  </a:lnTo>
                  <a:lnTo>
                    <a:pt x="0" y="14"/>
                  </a:lnTo>
                  <a:lnTo>
                    <a:pt x="0" y="373"/>
                  </a:lnTo>
                  <a:lnTo>
                    <a:pt x="2" y="378"/>
                  </a:lnTo>
                  <a:lnTo>
                    <a:pt x="4" y="381"/>
                  </a:lnTo>
                  <a:lnTo>
                    <a:pt x="9" y="383"/>
                  </a:lnTo>
                  <a:lnTo>
                    <a:pt x="13" y="385"/>
                  </a:lnTo>
                  <a:lnTo>
                    <a:pt x="156" y="385"/>
                  </a:lnTo>
                  <a:lnTo>
                    <a:pt x="161" y="383"/>
                  </a:lnTo>
                  <a:lnTo>
                    <a:pt x="165" y="381"/>
                  </a:lnTo>
                  <a:lnTo>
                    <a:pt x="168" y="378"/>
                  </a:lnTo>
                  <a:lnTo>
                    <a:pt x="168" y="373"/>
                  </a:lnTo>
                  <a:lnTo>
                    <a:pt x="168" y="303"/>
                  </a:lnTo>
                  <a:lnTo>
                    <a:pt x="168" y="72"/>
                  </a:lnTo>
                  <a:lnTo>
                    <a:pt x="168" y="14"/>
                  </a:lnTo>
                  <a:lnTo>
                    <a:pt x="168" y="9"/>
                  </a:lnTo>
                  <a:lnTo>
                    <a:pt x="166" y="5"/>
                  </a:lnTo>
                  <a:lnTo>
                    <a:pt x="161" y="3"/>
                  </a:lnTo>
                  <a:lnTo>
                    <a:pt x="156" y="2"/>
                  </a:lnTo>
                  <a:lnTo>
                    <a:pt x="156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2" name="Group 41">
            <a:extLst>
              <a:ext uri="{FF2B5EF4-FFF2-40B4-BE49-F238E27FC236}">
                <a16:creationId xmlns="" xmlns:a16="http://schemas.microsoft.com/office/drawing/2014/main" id="{610637C8-AA67-4B39-A276-C3ADAA78A8DA}"/>
              </a:ext>
            </a:extLst>
          </p:cNvPr>
          <p:cNvGrpSpPr/>
          <p:nvPr/>
        </p:nvGrpSpPr>
        <p:grpSpPr>
          <a:xfrm>
            <a:off x="8771370" y="3440984"/>
            <a:ext cx="418367" cy="367234"/>
            <a:chOff x="8170863" y="795338"/>
            <a:chExt cx="285750" cy="250825"/>
          </a:xfrm>
          <a:solidFill>
            <a:schemeClr val="accent3"/>
          </a:solidFill>
        </p:grpSpPr>
        <p:sp>
          <p:nvSpPr>
            <p:cNvPr id="43" name="Freeform 3137">
              <a:extLst>
                <a:ext uri="{FF2B5EF4-FFF2-40B4-BE49-F238E27FC236}">
                  <a16:creationId xmlns="" xmlns:a16="http://schemas.microsoft.com/office/drawing/2014/main" id="{E4BAA45B-188F-462D-A995-0F4844F289BA}"/>
                </a:ext>
              </a:extLst>
            </p:cNvPr>
            <p:cNvSpPr>
              <a:spLocks/>
            </p:cNvSpPr>
            <p:nvPr/>
          </p:nvSpPr>
          <p:spPr bwMode="auto">
            <a:xfrm>
              <a:off x="8170863" y="804863"/>
              <a:ext cx="209550" cy="241300"/>
            </a:xfrm>
            <a:custGeom>
              <a:avLst/>
              <a:gdLst>
                <a:gd name="T0" fmla="*/ 143 w 526"/>
                <a:gd name="T1" fmla="*/ 0 h 610"/>
                <a:gd name="T2" fmla="*/ 122 w 526"/>
                <a:gd name="T3" fmla="*/ 3 h 610"/>
                <a:gd name="T4" fmla="*/ 107 w 526"/>
                <a:gd name="T5" fmla="*/ 12 h 610"/>
                <a:gd name="T6" fmla="*/ 98 w 526"/>
                <a:gd name="T7" fmla="*/ 26 h 610"/>
                <a:gd name="T8" fmla="*/ 95 w 526"/>
                <a:gd name="T9" fmla="*/ 48 h 610"/>
                <a:gd name="T10" fmla="*/ 97 w 526"/>
                <a:gd name="T11" fmla="*/ 61 h 610"/>
                <a:gd name="T12" fmla="*/ 103 w 526"/>
                <a:gd name="T13" fmla="*/ 73 h 610"/>
                <a:gd name="T14" fmla="*/ 85 w 526"/>
                <a:gd name="T15" fmla="*/ 79 h 610"/>
                <a:gd name="T16" fmla="*/ 71 w 526"/>
                <a:gd name="T17" fmla="*/ 89 h 610"/>
                <a:gd name="T18" fmla="*/ 63 w 526"/>
                <a:gd name="T19" fmla="*/ 102 h 610"/>
                <a:gd name="T20" fmla="*/ 59 w 526"/>
                <a:gd name="T21" fmla="*/ 119 h 610"/>
                <a:gd name="T22" fmla="*/ 61 w 526"/>
                <a:gd name="T23" fmla="*/ 141 h 610"/>
                <a:gd name="T24" fmla="*/ 70 w 526"/>
                <a:gd name="T25" fmla="*/ 157 h 610"/>
                <a:gd name="T26" fmla="*/ 52 w 526"/>
                <a:gd name="T27" fmla="*/ 165 h 610"/>
                <a:gd name="T28" fmla="*/ 36 w 526"/>
                <a:gd name="T29" fmla="*/ 179 h 610"/>
                <a:gd name="T30" fmla="*/ 27 w 526"/>
                <a:gd name="T31" fmla="*/ 195 h 610"/>
                <a:gd name="T32" fmla="*/ 23 w 526"/>
                <a:gd name="T33" fmla="*/ 215 h 610"/>
                <a:gd name="T34" fmla="*/ 25 w 526"/>
                <a:gd name="T35" fmla="*/ 226 h 610"/>
                <a:gd name="T36" fmla="*/ 28 w 526"/>
                <a:gd name="T37" fmla="*/ 236 h 610"/>
                <a:gd name="T38" fmla="*/ 41 w 526"/>
                <a:gd name="T39" fmla="*/ 255 h 610"/>
                <a:gd name="T40" fmla="*/ 23 w 526"/>
                <a:gd name="T41" fmla="*/ 265 h 610"/>
                <a:gd name="T42" fmla="*/ 9 w 526"/>
                <a:gd name="T43" fmla="*/ 283 h 610"/>
                <a:gd name="T44" fmla="*/ 2 w 526"/>
                <a:gd name="T45" fmla="*/ 303 h 610"/>
                <a:gd name="T46" fmla="*/ 0 w 526"/>
                <a:gd name="T47" fmla="*/ 324 h 610"/>
                <a:gd name="T48" fmla="*/ 1 w 526"/>
                <a:gd name="T49" fmla="*/ 334 h 610"/>
                <a:gd name="T50" fmla="*/ 4 w 526"/>
                <a:gd name="T51" fmla="*/ 346 h 610"/>
                <a:gd name="T52" fmla="*/ 17 w 526"/>
                <a:gd name="T53" fmla="*/ 365 h 610"/>
                <a:gd name="T54" fmla="*/ 36 w 526"/>
                <a:gd name="T55" fmla="*/ 378 h 610"/>
                <a:gd name="T56" fmla="*/ 47 w 526"/>
                <a:gd name="T57" fmla="*/ 382 h 610"/>
                <a:gd name="T58" fmla="*/ 59 w 526"/>
                <a:gd name="T59" fmla="*/ 383 h 610"/>
                <a:gd name="T60" fmla="*/ 277 w 526"/>
                <a:gd name="T61" fmla="*/ 397 h 610"/>
                <a:gd name="T62" fmla="*/ 265 w 526"/>
                <a:gd name="T63" fmla="*/ 435 h 610"/>
                <a:gd name="T64" fmla="*/ 255 w 526"/>
                <a:gd name="T65" fmla="*/ 480 h 610"/>
                <a:gd name="T66" fmla="*/ 253 w 526"/>
                <a:gd name="T67" fmla="*/ 512 h 610"/>
                <a:gd name="T68" fmla="*/ 254 w 526"/>
                <a:gd name="T69" fmla="*/ 532 h 610"/>
                <a:gd name="T70" fmla="*/ 260 w 526"/>
                <a:gd name="T71" fmla="*/ 552 h 610"/>
                <a:gd name="T72" fmla="*/ 268 w 526"/>
                <a:gd name="T73" fmla="*/ 571 h 610"/>
                <a:gd name="T74" fmla="*/ 278 w 526"/>
                <a:gd name="T75" fmla="*/ 585 h 610"/>
                <a:gd name="T76" fmla="*/ 287 w 526"/>
                <a:gd name="T77" fmla="*/ 596 h 610"/>
                <a:gd name="T78" fmla="*/ 302 w 526"/>
                <a:gd name="T79" fmla="*/ 606 h 610"/>
                <a:gd name="T80" fmla="*/ 318 w 526"/>
                <a:gd name="T81" fmla="*/ 610 h 610"/>
                <a:gd name="T82" fmla="*/ 333 w 526"/>
                <a:gd name="T83" fmla="*/ 609 h 610"/>
                <a:gd name="T84" fmla="*/ 350 w 526"/>
                <a:gd name="T85" fmla="*/ 602 h 610"/>
                <a:gd name="T86" fmla="*/ 362 w 526"/>
                <a:gd name="T87" fmla="*/ 588 h 610"/>
                <a:gd name="T88" fmla="*/ 369 w 526"/>
                <a:gd name="T89" fmla="*/ 570 h 610"/>
                <a:gd name="T90" fmla="*/ 372 w 526"/>
                <a:gd name="T91" fmla="*/ 540 h 610"/>
                <a:gd name="T92" fmla="*/ 379 w 526"/>
                <a:gd name="T93" fmla="*/ 503 h 610"/>
                <a:gd name="T94" fmla="*/ 393 w 526"/>
                <a:gd name="T95" fmla="*/ 466 h 610"/>
                <a:gd name="T96" fmla="*/ 412 w 526"/>
                <a:gd name="T97" fmla="*/ 432 h 610"/>
                <a:gd name="T98" fmla="*/ 435 w 526"/>
                <a:gd name="T99" fmla="*/ 400 h 610"/>
                <a:gd name="T100" fmla="*/ 460 w 526"/>
                <a:gd name="T101" fmla="*/ 370 h 610"/>
                <a:gd name="T102" fmla="*/ 487 w 526"/>
                <a:gd name="T103" fmla="*/ 346 h 610"/>
                <a:gd name="T104" fmla="*/ 513 w 526"/>
                <a:gd name="T105" fmla="*/ 327 h 610"/>
                <a:gd name="T106" fmla="*/ 526 w 526"/>
                <a:gd name="T107" fmla="*/ 30 h 610"/>
                <a:gd name="T108" fmla="*/ 493 w 526"/>
                <a:gd name="T109" fmla="*/ 23 h 610"/>
                <a:gd name="T110" fmla="*/ 465 w 526"/>
                <a:gd name="T111" fmla="*/ 16 h 610"/>
                <a:gd name="T112" fmla="*/ 411 w 526"/>
                <a:gd name="T113" fmla="*/ 5 h 610"/>
                <a:gd name="T114" fmla="*/ 381 w 526"/>
                <a:gd name="T115" fmla="*/ 1 h 610"/>
                <a:gd name="T116" fmla="*/ 347 w 526"/>
                <a:gd name="T117" fmla="*/ 0 h 6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526" h="610">
                  <a:moveTo>
                    <a:pt x="347" y="0"/>
                  </a:moveTo>
                  <a:lnTo>
                    <a:pt x="143" y="0"/>
                  </a:lnTo>
                  <a:lnTo>
                    <a:pt x="132" y="0"/>
                  </a:lnTo>
                  <a:lnTo>
                    <a:pt x="122" y="3"/>
                  </a:lnTo>
                  <a:lnTo>
                    <a:pt x="114" y="6"/>
                  </a:lnTo>
                  <a:lnTo>
                    <a:pt x="107" y="12"/>
                  </a:lnTo>
                  <a:lnTo>
                    <a:pt x="102" y="18"/>
                  </a:lnTo>
                  <a:lnTo>
                    <a:pt x="98" y="26"/>
                  </a:lnTo>
                  <a:lnTo>
                    <a:pt x="96" y="37"/>
                  </a:lnTo>
                  <a:lnTo>
                    <a:pt x="95" y="48"/>
                  </a:lnTo>
                  <a:lnTo>
                    <a:pt x="96" y="55"/>
                  </a:lnTo>
                  <a:lnTo>
                    <a:pt x="97" y="61"/>
                  </a:lnTo>
                  <a:lnTo>
                    <a:pt x="99" y="68"/>
                  </a:lnTo>
                  <a:lnTo>
                    <a:pt x="103" y="73"/>
                  </a:lnTo>
                  <a:lnTo>
                    <a:pt x="94" y="75"/>
                  </a:lnTo>
                  <a:lnTo>
                    <a:pt x="85" y="79"/>
                  </a:lnTo>
                  <a:lnTo>
                    <a:pt x="77" y="83"/>
                  </a:lnTo>
                  <a:lnTo>
                    <a:pt x="71" y="89"/>
                  </a:lnTo>
                  <a:lnTo>
                    <a:pt x="66" y="95"/>
                  </a:lnTo>
                  <a:lnTo>
                    <a:pt x="63" y="102"/>
                  </a:lnTo>
                  <a:lnTo>
                    <a:pt x="60" y="111"/>
                  </a:lnTo>
                  <a:lnTo>
                    <a:pt x="59" y="119"/>
                  </a:lnTo>
                  <a:lnTo>
                    <a:pt x="60" y="131"/>
                  </a:lnTo>
                  <a:lnTo>
                    <a:pt x="61" y="141"/>
                  </a:lnTo>
                  <a:lnTo>
                    <a:pt x="65" y="149"/>
                  </a:lnTo>
                  <a:lnTo>
                    <a:pt x="70" y="157"/>
                  </a:lnTo>
                  <a:lnTo>
                    <a:pt x="60" y="161"/>
                  </a:lnTo>
                  <a:lnTo>
                    <a:pt x="52" y="165"/>
                  </a:lnTo>
                  <a:lnTo>
                    <a:pt x="44" y="171"/>
                  </a:lnTo>
                  <a:lnTo>
                    <a:pt x="36" y="179"/>
                  </a:lnTo>
                  <a:lnTo>
                    <a:pt x="32" y="187"/>
                  </a:lnTo>
                  <a:lnTo>
                    <a:pt x="27" y="195"/>
                  </a:lnTo>
                  <a:lnTo>
                    <a:pt x="25" y="206"/>
                  </a:lnTo>
                  <a:lnTo>
                    <a:pt x="23" y="215"/>
                  </a:lnTo>
                  <a:lnTo>
                    <a:pt x="23" y="221"/>
                  </a:lnTo>
                  <a:lnTo>
                    <a:pt x="25" y="226"/>
                  </a:lnTo>
                  <a:lnTo>
                    <a:pt x="26" y="231"/>
                  </a:lnTo>
                  <a:lnTo>
                    <a:pt x="28" y="236"/>
                  </a:lnTo>
                  <a:lnTo>
                    <a:pt x="34" y="245"/>
                  </a:lnTo>
                  <a:lnTo>
                    <a:pt x="41" y="255"/>
                  </a:lnTo>
                  <a:lnTo>
                    <a:pt x="32" y="259"/>
                  </a:lnTo>
                  <a:lnTo>
                    <a:pt x="23" y="265"/>
                  </a:lnTo>
                  <a:lnTo>
                    <a:pt x="15" y="274"/>
                  </a:lnTo>
                  <a:lnTo>
                    <a:pt x="9" y="283"/>
                  </a:lnTo>
                  <a:lnTo>
                    <a:pt x="5" y="293"/>
                  </a:lnTo>
                  <a:lnTo>
                    <a:pt x="2" y="303"/>
                  </a:lnTo>
                  <a:lnTo>
                    <a:pt x="0" y="313"/>
                  </a:lnTo>
                  <a:lnTo>
                    <a:pt x="0" y="324"/>
                  </a:lnTo>
                  <a:lnTo>
                    <a:pt x="0" y="330"/>
                  </a:lnTo>
                  <a:lnTo>
                    <a:pt x="1" y="334"/>
                  </a:lnTo>
                  <a:lnTo>
                    <a:pt x="2" y="340"/>
                  </a:lnTo>
                  <a:lnTo>
                    <a:pt x="4" y="346"/>
                  </a:lnTo>
                  <a:lnTo>
                    <a:pt x="10" y="356"/>
                  </a:lnTo>
                  <a:lnTo>
                    <a:pt x="17" y="365"/>
                  </a:lnTo>
                  <a:lnTo>
                    <a:pt x="26" y="372"/>
                  </a:lnTo>
                  <a:lnTo>
                    <a:pt x="36" y="378"/>
                  </a:lnTo>
                  <a:lnTo>
                    <a:pt x="42" y="381"/>
                  </a:lnTo>
                  <a:lnTo>
                    <a:pt x="47" y="382"/>
                  </a:lnTo>
                  <a:lnTo>
                    <a:pt x="53" y="383"/>
                  </a:lnTo>
                  <a:lnTo>
                    <a:pt x="59" y="383"/>
                  </a:lnTo>
                  <a:lnTo>
                    <a:pt x="281" y="383"/>
                  </a:lnTo>
                  <a:lnTo>
                    <a:pt x="277" y="397"/>
                  </a:lnTo>
                  <a:lnTo>
                    <a:pt x="271" y="415"/>
                  </a:lnTo>
                  <a:lnTo>
                    <a:pt x="265" y="435"/>
                  </a:lnTo>
                  <a:lnTo>
                    <a:pt x="260" y="458"/>
                  </a:lnTo>
                  <a:lnTo>
                    <a:pt x="255" y="480"/>
                  </a:lnTo>
                  <a:lnTo>
                    <a:pt x="253" y="502"/>
                  </a:lnTo>
                  <a:lnTo>
                    <a:pt x="253" y="512"/>
                  </a:lnTo>
                  <a:lnTo>
                    <a:pt x="253" y="522"/>
                  </a:lnTo>
                  <a:lnTo>
                    <a:pt x="254" y="532"/>
                  </a:lnTo>
                  <a:lnTo>
                    <a:pt x="256" y="540"/>
                  </a:lnTo>
                  <a:lnTo>
                    <a:pt x="260" y="552"/>
                  </a:lnTo>
                  <a:lnTo>
                    <a:pt x="264" y="562"/>
                  </a:lnTo>
                  <a:lnTo>
                    <a:pt x="268" y="571"/>
                  </a:lnTo>
                  <a:lnTo>
                    <a:pt x="273" y="579"/>
                  </a:lnTo>
                  <a:lnTo>
                    <a:pt x="278" y="585"/>
                  </a:lnTo>
                  <a:lnTo>
                    <a:pt x="283" y="591"/>
                  </a:lnTo>
                  <a:lnTo>
                    <a:pt x="287" y="596"/>
                  </a:lnTo>
                  <a:lnTo>
                    <a:pt x="292" y="600"/>
                  </a:lnTo>
                  <a:lnTo>
                    <a:pt x="302" y="606"/>
                  </a:lnTo>
                  <a:lnTo>
                    <a:pt x="311" y="609"/>
                  </a:lnTo>
                  <a:lnTo>
                    <a:pt x="318" y="610"/>
                  </a:lnTo>
                  <a:lnTo>
                    <a:pt x="323" y="610"/>
                  </a:lnTo>
                  <a:lnTo>
                    <a:pt x="333" y="609"/>
                  </a:lnTo>
                  <a:lnTo>
                    <a:pt x="342" y="607"/>
                  </a:lnTo>
                  <a:lnTo>
                    <a:pt x="350" y="602"/>
                  </a:lnTo>
                  <a:lnTo>
                    <a:pt x="356" y="596"/>
                  </a:lnTo>
                  <a:lnTo>
                    <a:pt x="362" y="588"/>
                  </a:lnTo>
                  <a:lnTo>
                    <a:pt x="367" y="579"/>
                  </a:lnTo>
                  <a:lnTo>
                    <a:pt x="369" y="570"/>
                  </a:lnTo>
                  <a:lnTo>
                    <a:pt x="371" y="559"/>
                  </a:lnTo>
                  <a:lnTo>
                    <a:pt x="372" y="540"/>
                  </a:lnTo>
                  <a:lnTo>
                    <a:pt x="374" y="522"/>
                  </a:lnTo>
                  <a:lnTo>
                    <a:pt x="379" y="503"/>
                  </a:lnTo>
                  <a:lnTo>
                    <a:pt x="385" y="485"/>
                  </a:lnTo>
                  <a:lnTo>
                    <a:pt x="393" y="466"/>
                  </a:lnTo>
                  <a:lnTo>
                    <a:pt x="402" y="449"/>
                  </a:lnTo>
                  <a:lnTo>
                    <a:pt x="412" y="432"/>
                  </a:lnTo>
                  <a:lnTo>
                    <a:pt x="423" y="415"/>
                  </a:lnTo>
                  <a:lnTo>
                    <a:pt x="435" y="400"/>
                  </a:lnTo>
                  <a:lnTo>
                    <a:pt x="447" y="384"/>
                  </a:lnTo>
                  <a:lnTo>
                    <a:pt x="460" y="370"/>
                  </a:lnTo>
                  <a:lnTo>
                    <a:pt x="473" y="358"/>
                  </a:lnTo>
                  <a:lnTo>
                    <a:pt x="487" y="346"/>
                  </a:lnTo>
                  <a:lnTo>
                    <a:pt x="500" y="337"/>
                  </a:lnTo>
                  <a:lnTo>
                    <a:pt x="513" y="327"/>
                  </a:lnTo>
                  <a:lnTo>
                    <a:pt x="526" y="321"/>
                  </a:lnTo>
                  <a:lnTo>
                    <a:pt x="526" y="30"/>
                  </a:lnTo>
                  <a:lnTo>
                    <a:pt x="509" y="26"/>
                  </a:lnTo>
                  <a:lnTo>
                    <a:pt x="493" y="23"/>
                  </a:lnTo>
                  <a:lnTo>
                    <a:pt x="479" y="19"/>
                  </a:lnTo>
                  <a:lnTo>
                    <a:pt x="465" y="16"/>
                  </a:lnTo>
                  <a:lnTo>
                    <a:pt x="438" y="10"/>
                  </a:lnTo>
                  <a:lnTo>
                    <a:pt x="411" y="5"/>
                  </a:lnTo>
                  <a:lnTo>
                    <a:pt x="397" y="3"/>
                  </a:lnTo>
                  <a:lnTo>
                    <a:pt x="381" y="1"/>
                  </a:lnTo>
                  <a:lnTo>
                    <a:pt x="365" y="0"/>
                  </a:lnTo>
                  <a:lnTo>
                    <a:pt x="34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3138">
              <a:extLst>
                <a:ext uri="{FF2B5EF4-FFF2-40B4-BE49-F238E27FC236}">
                  <a16:creationId xmlns="" xmlns:a16="http://schemas.microsoft.com/office/drawing/2014/main" id="{D447C798-15D1-423C-B03E-200773BDB29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389938" y="795338"/>
              <a:ext cx="66675" cy="150813"/>
            </a:xfrm>
            <a:custGeom>
              <a:avLst/>
              <a:gdLst>
                <a:gd name="T0" fmla="*/ 66 w 168"/>
                <a:gd name="T1" fmla="*/ 85 h 383"/>
                <a:gd name="T2" fmla="*/ 60 w 168"/>
                <a:gd name="T3" fmla="*/ 84 h 383"/>
                <a:gd name="T4" fmla="*/ 55 w 168"/>
                <a:gd name="T5" fmla="*/ 80 h 383"/>
                <a:gd name="T6" fmla="*/ 51 w 168"/>
                <a:gd name="T7" fmla="*/ 75 h 383"/>
                <a:gd name="T8" fmla="*/ 50 w 168"/>
                <a:gd name="T9" fmla="*/ 69 h 383"/>
                <a:gd name="T10" fmla="*/ 51 w 168"/>
                <a:gd name="T11" fmla="*/ 63 h 383"/>
                <a:gd name="T12" fmla="*/ 55 w 168"/>
                <a:gd name="T13" fmla="*/ 59 h 383"/>
                <a:gd name="T14" fmla="*/ 60 w 168"/>
                <a:gd name="T15" fmla="*/ 55 h 383"/>
                <a:gd name="T16" fmla="*/ 66 w 168"/>
                <a:gd name="T17" fmla="*/ 54 h 383"/>
                <a:gd name="T18" fmla="*/ 72 w 168"/>
                <a:gd name="T19" fmla="*/ 55 h 383"/>
                <a:gd name="T20" fmla="*/ 76 w 168"/>
                <a:gd name="T21" fmla="*/ 59 h 383"/>
                <a:gd name="T22" fmla="*/ 79 w 168"/>
                <a:gd name="T23" fmla="*/ 63 h 383"/>
                <a:gd name="T24" fmla="*/ 80 w 168"/>
                <a:gd name="T25" fmla="*/ 69 h 383"/>
                <a:gd name="T26" fmla="*/ 79 w 168"/>
                <a:gd name="T27" fmla="*/ 75 h 383"/>
                <a:gd name="T28" fmla="*/ 76 w 168"/>
                <a:gd name="T29" fmla="*/ 80 h 383"/>
                <a:gd name="T30" fmla="*/ 72 w 168"/>
                <a:gd name="T31" fmla="*/ 84 h 383"/>
                <a:gd name="T32" fmla="*/ 66 w 168"/>
                <a:gd name="T33" fmla="*/ 85 h 383"/>
                <a:gd name="T34" fmla="*/ 66 w 168"/>
                <a:gd name="T35" fmla="*/ 85 h 383"/>
                <a:gd name="T36" fmla="*/ 156 w 168"/>
                <a:gd name="T37" fmla="*/ 0 h 383"/>
                <a:gd name="T38" fmla="*/ 12 w 168"/>
                <a:gd name="T39" fmla="*/ 0 h 383"/>
                <a:gd name="T40" fmla="*/ 7 w 168"/>
                <a:gd name="T41" fmla="*/ 0 h 383"/>
                <a:gd name="T42" fmla="*/ 4 w 168"/>
                <a:gd name="T43" fmla="*/ 4 h 383"/>
                <a:gd name="T44" fmla="*/ 1 w 168"/>
                <a:gd name="T45" fmla="*/ 7 h 383"/>
                <a:gd name="T46" fmla="*/ 0 w 168"/>
                <a:gd name="T47" fmla="*/ 12 h 383"/>
                <a:gd name="T48" fmla="*/ 0 w 168"/>
                <a:gd name="T49" fmla="*/ 82 h 383"/>
                <a:gd name="T50" fmla="*/ 0 w 168"/>
                <a:gd name="T51" fmla="*/ 312 h 383"/>
                <a:gd name="T52" fmla="*/ 0 w 168"/>
                <a:gd name="T53" fmla="*/ 371 h 383"/>
                <a:gd name="T54" fmla="*/ 1 w 168"/>
                <a:gd name="T55" fmla="*/ 376 h 383"/>
                <a:gd name="T56" fmla="*/ 4 w 168"/>
                <a:gd name="T57" fmla="*/ 380 h 383"/>
                <a:gd name="T58" fmla="*/ 7 w 168"/>
                <a:gd name="T59" fmla="*/ 382 h 383"/>
                <a:gd name="T60" fmla="*/ 12 w 168"/>
                <a:gd name="T61" fmla="*/ 383 h 383"/>
                <a:gd name="T62" fmla="*/ 156 w 168"/>
                <a:gd name="T63" fmla="*/ 383 h 383"/>
                <a:gd name="T64" fmla="*/ 156 w 168"/>
                <a:gd name="T65" fmla="*/ 383 h 383"/>
                <a:gd name="T66" fmla="*/ 156 w 168"/>
                <a:gd name="T67" fmla="*/ 383 h 383"/>
                <a:gd name="T68" fmla="*/ 161 w 168"/>
                <a:gd name="T69" fmla="*/ 382 h 383"/>
                <a:gd name="T70" fmla="*/ 164 w 168"/>
                <a:gd name="T71" fmla="*/ 380 h 383"/>
                <a:gd name="T72" fmla="*/ 167 w 168"/>
                <a:gd name="T73" fmla="*/ 376 h 383"/>
                <a:gd name="T74" fmla="*/ 168 w 168"/>
                <a:gd name="T75" fmla="*/ 371 h 383"/>
                <a:gd name="T76" fmla="*/ 168 w 168"/>
                <a:gd name="T77" fmla="*/ 12 h 383"/>
                <a:gd name="T78" fmla="*/ 167 w 168"/>
                <a:gd name="T79" fmla="*/ 7 h 383"/>
                <a:gd name="T80" fmla="*/ 164 w 168"/>
                <a:gd name="T81" fmla="*/ 4 h 383"/>
                <a:gd name="T82" fmla="*/ 161 w 168"/>
                <a:gd name="T83" fmla="*/ 0 h 383"/>
                <a:gd name="T84" fmla="*/ 156 w 168"/>
                <a:gd name="T85" fmla="*/ 0 h 383"/>
                <a:gd name="T86" fmla="*/ 156 w 168"/>
                <a:gd name="T87" fmla="*/ 0 h 3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68" h="383">
                  <a:moveTo>
                    <a:pt x="66" y="85"/>
                  </a:moveTo>
                  <a:lnTo>
                    <a:pt x="60" y="84"/>
                  </a:lnTo>
                  <a:lnTo>
                    <a:pt x="55" y="80"/>
                  </a:lnTo>
                  <a:lnTo>
                    <a:pt x="51" y="75"/>
                  </a:lnTo>
                  <a:lnTo>
                    <a:pt x="50" y="69"/>
                  </a:lnTo>
                  <a:lnTo>
                    <a:pt x="51" y="63"/>
                  </a:lnTo>
                  <a:lnTo>
                    <a:pt x="55" y="59"/>
                  </a:lnTo>
                  <a:lnTo>
                    <a:pt x="60" y="55"/>
                  </a:lnTo>
                  <a:lnTo>
                    <a:pt x="66" y="54"/>
                  </a:lnTo>
                  <a:lnTo>
                    <a:pt x="72" y="55"/>
                  </a:lnTo>
                  <a:lnTo>
                    <a:pt x="76" y="59"/>
                  </a:lnTo>
                  <a:lnTo>
                    <a:pt x="79" y="63"/>
                  </a:lnTo>
                  <a:lnTo>
                    <a:pt x="80" y="69"/>
                  </a:lnTo>
                  <a:lnTo>
                    <a:pt x="79" y="75"/>
                  </a:lnTo>
                  <a:lnTo>
                    <a:pt x="76" y="80"/>
                  </a:lnTo>
                  <a:lnTo>
                    <a:pt x="72" y="84"/>
                  </a:lnTo>
                  <a:lnTo>
                    <a:pt x="66" y="85"/>
                  </a:lnTo>
                  <a:lnTo>
                    <a:pt x="66" y="85"/>
                  </a:lnTo>
                  <a:close/>
                  <a:moveTo>
                    <a:pt x="156" y="0"/>
                  </a:moveTo>
                  <a:lnTo>
                    <a:pt x="12" y="0"/>
                  </a:lnTo>
                  <a:lnTo>
                    <a:pt x="7" y="0"/>
                  </a:lnTo>
                  <a:lnTo>
                    <a:pt x="4" y="4"/>
                  </a:lnTo>
                  <a:lnTo>
                    <a:pt x="1" y="7"/>
                  </a:lnTo>
                  <a:lnTo>
                    <a:pt x="0" y="12"/>
                  </a:lnTo>
                  <a:lnTo>
                    <a:pt x="0" y="82"/>
                  </a:lnTo>
                  <a:lnTo>
                    <a:pt x="0" y="312"/>
                  </a:lnTo>
                  <a:lnTo>
                    <a:pt x="0" y="371"/>
                  </a:lnTo>
                  <a:lnTo>
                    <a:pt x="1" y="376"/>
                  </a:lnTo>
                  <a:lnTo>
                    <a:pt x="4" y="380"/>
                  </a:lnTo>
                  <a:lnTo>
                    <a:pt x="7" y="382"/>
                  </a:lnTo>
                  <a:lnTo>
                    <a:pt x="12" y="383"/>
                  </a:lnTo>
                  <a:lnTo>
                    <a:pt x="156" y="383"/>
                  </a:lnTo>
                  <a:lnTo>
                    <a:pt x="156" y="383"/>
                  </a:lnTo>
                  <a:lnTo>
                    <a:pt x="156" y="383"/>
                  </a:lnTo>
                  <a:lnTo>
                    <a:pt x="161" y="382"/>
                  </a:lnTo>
                  <a:lnTo>
                    <a:pt x="164" y="380"/>
                  </a:lnTo>
                  <a:lnTo>
                    <a:pt x="167" y="376"/>
                  </a:lnTo>
                  <a:lnTo>
                    <a:pt x="168" y="371"/>
                  </a:lnTo>
                  <a:lnTo>
                    <a:pt x="168" y="12"/>
                  </a:lnTo>
                  <a:lnTo>
                    <a:pt x="167" y="7"/>
                  </a:lnTo>
                  <a:lnTo>
                    <a:pt x="164" y="4"/>
                  </a:lnTo>
                  <a:lnTo>
                    <a:pt x="161" y="0"/>
                  </a:lnTo>
                  <a:lnTo>
                    <a:pt x="156" y="0"/>
                  </a:lnTo>
                  <a:lnTo>
                    <a:pt x="15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4881804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>
            <a:extLst>
              <a:ext uri="{FF2B5EF4-FFF2-40B4-BE49-F238E27FC236}">
                <a16:creationId xmlns="" xmlns:a16="http://schemas.microsoft.com/office/drawing/2014/main" id="{08C15872-DC75-4611-BC78-4D9DCB0C6305}"/>
              </a:ext>
            </a:extLst>
          </p:cNvPr>
          <p:cNvSpPr/>
          <p:nvPr/>
        </p:nvSpPr>
        <p:spPr>
          <a:xfrm>
            <a:off x="0" y="0"/>
            <a:ext cx="12192000" cy="1409700"/>
          </a:xfrm>
          <a:prstGeom prst="rect">
            <a:avLst/>
          </a:prstGeom>
          <a:pattFill prst="dashDnDiag">
            <a:fgClr>
              <a:schemeClr val="bg1">
                <a:lumMod val="95000"/>
              </a:schemeClr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="" xmlns:a16="http://schemas.microsoft.com/office/drawing/2014/main" id="{385FB431-7B14-4614-BB3B-FA17C1F6C41E}"/>
              </a:ext>
            </a:extLst>
          </p:cNvPr>
          <p:cNvSpPr txBox="1"/>
          <p:nvPr/>
        </p:nvSpPr>
        <p:spPr>
          <a:xfrm>
            <a:off x="419100" y="295863"/>
            <a:ext cx="11353800" cy="677108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r>
              <a:rPr lang="en-US" sz="4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PIE</a:t>
            </a:r>
            <a:r>
              <a:rPr lang="en-US" sz="4400" dirty="0">
                <a:solidFill>
                  <a:srgbClr val="FF0000"/>
                </a:solidFill>
                <a:latin typeface="+mj-lt"/>
              </a:rPr>
              <a:t> </a:t>
            </a:r>
            <a:r>
              <a:rPr lang="en-US" sz="4400" dirty="0">
                <a:solidFill>
                  <a:schemeClr val="accent2"/>
                </a:solidFill>
                <a:latin typeface="+mj-lt"/>
              </a:rPr>
              <a:t>CHARTS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="" xmlns:a16="http://schemas.microsoft.com/office/drawing/2014/main" id="{DD732DAD-C2BE-4A14-B4EB-6508C2CCF645}"/>
              </a:ext>
            </a:extLst>
          </p:cNvPr>
          <p:cNvSpPr/>
          <p:nvPr/>
        </p:nvSpPr>
        <p:spPr>
          <a:xfrm>
            <a:off x="419100" y="985998"/>
            <a:ext cx="11353800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1400" dirty="0"/>
              <a:t>Lorem ipsum dolor sit </a:t>
            </a:r>
            <a:r>
              <a:rPr lang="en-US" sz="1400" dirty="0" err="1"/>
              <a:t>amet</a:t>
            </a:r>
            <a:r>
              <a:rPr lang="en-US" sz="1400" dirty="0"/>
              <a:t>, </a:t>
            </a:r>
            <a:r>
              <a:rPr lang="en-US" sz="1400" dirty="0" err="1"/>
              <a:t>consectetur</a:t>
            </a:r>
            <a:r>
              <a:rPr lang="en-US" sz="1400" dirty="0"/>
              <a:t> </a:t>
            </a:r>
            <a:r>
              <a:rPr lang="en-US" sz="1400" dirty="0" err="1"/>
              <a:t>adipiscing</a:t>
            </a:r>
            <a:r>
              <a:rPr lang="en-US" sz="1400" dirty="0"/>
              <a:t> </a:t>
            </a:r>
            <a:r>
              <a:rPr lang="en-US" sz="1400" dirty="0" err="1"/>
              <a:t>elit</a:t>
            </a:r>
            <a:r>
              <a:rPr lang="en-US" sz="1400" dirty="0"/>
              <a:t>. Duis </a:t>
            </a:r>
            <a:r>
              <a:rPr lang="en-US" sz="1400" dirty="0" err="1"/>
              <a:t>suscipit</a:t>
            </a:r>
            <a:r>
              <a:rPr lang="en-US" sz="1400" dirty="0"/>
              <a:t> in </a:t>
            </a:r>
            <a:r>
              <a:rPr lang="en-US" sz="1400" dirty="0" err="1"/>
              <a:t>tellus</a:t>
            </a:r>
            <a:r>
              <a:rPr lang="en-US" sz="1400" dirty="0"/>
              <a:t> ac </a:t>
            </a:r>
            <a:r>
              <a:rPr lang="en-US" sz="1400" dirty="0" err="1"/>
              <a:t>bibendum</a:t>
            </a:r>
            <a:r>
              <a:rPr lang="en-US" sz="1400" dirty="0"/>
              <a:t>. Sed </a:t>
            </a:r>
            <a:r>
              <a:rPr lang="en-US" sz="1400" dirty="0" err="1"/>
              <a:t>congue</a:t>
            </a:r>
            <a:r>
              <a:rPr lang="en-US" sz="1400" dirty="0"/>
              <a:t> </a:t>
            </a:r>
            <a:r>
              <a:rPr lang="en-US" sz="1400" dirty="0" err="1"/>
              <a:t>lacus</a:t>
            </a:r>
            <a:r>
              <a:rPr lang="en-US" sz="1400" dirty="0"/>
              <a:t> vitae </a:t>
            </a:r>
            <a:r>
              <a:rPr lang="en-US" sz="1400" dirty="0" err="1"/>
              <a:t>tellus</a:t>
            </a:r>
            <a:r>
              <a:rPr lang="en-US" sz="1400" dirty="0"/>
              <a:t> </a:t>
            </a:r>
            <a:r>
              <a:rPr lang="en-US" sz="1400" dirty="0" err="1"/>
              <a:t>finibus</a:t>
            </a:r>
            <a:r>
              <a:rPr lang="en-US" sz="1400" dirty="0"/>
              <a:t>, </a:t>
            </a:r>
            <a:r>
              <a:rPr lang="en-US" sz="1400" dirty="0" err="1"/>
              <a:t>eu</a:t>
            </a:r>
            <a:r>
              <a:rPr lang="en-US" sz="1400" dirty="0"/>
              <a:t> </a:t>
            </a:r>
            <a:r>
              <a:rPr lang="en-US" sz="1400" dirty="0" err="1"/>
              <a:t>faucibus</a:t>
            </a:r>
            <a:r>
              <a:rPr lang="en-US" sz="1400" dirty="0"/>
              <a:t> nisi </a:t>
            </a:r>
            <a:r>
              <a:rPr lang="en-US" sz="1400" dirty="0" err="1"/>
              <a:t>ullamcorper</a:t>
            </a:r>
            <a:r>
              <a:rPr lang="en-US" sz="1400" dirty="0"/>
              <a:t>. 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="" xmlns:a16="http://schemas.microsoft.com/office/drawing/2014/main" id="{E30F7E17-2AC8-4C88-95CB-CE613B62B5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B0DC16-06EC-4E9F-BDD2-E9A3F3D865DC}" type="datetime1">
              <a:rPr lang="en-US" smtClean="0"/>
              <a:t>7/21/2022</a:t>
            </a:fld>
            <a:endParaRPr lang="en-US"/>
          </a:p>
        </p:txBody>
      </p:sp>
      <p:sp>
        <p:nvSpPr>
          <p:cNvPr id="3" name="Slide Number Placeholder 2">
            <a:extLst>
              <a:ext uri="{FF2B5EF4-FFF2-40B4-BE49-F238E27FC236}">
                <a16:creationId xmlns="" xmlns:a16="http://schemas.microsoft.com/office/drawing/2014/main" id="{9735B2E0-DF79-42DF-BC66-6C38E2AA21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AA5F3C-F0A9-42FF-BB7C-DD95C97F8441}" type="slidenum">
              <a:rPr lang="en-US" smtClean="0"/>
              <a:t>4</a:t>
            </a:fld>
            <a:endParaRPr lang="en-US"/>
          </a:p>
        </p:txBody>
      </p:sp>
      <p:graphicFrame>
        <p:nvGraphicFramePr>
          <p:cNvPr id="21" name="Chart 20">
            <a:extLst>
              <a:ext uri="{FF2B5EF4-FFF2-40B4-BE49-F238E27FC236}">
                <a16:creationId xmlns="" xmlns:a16="http://schemas.microsoft.com/office/drawing/2014/main" id="{CCD9F438-132A-43B2-B89D-1E5EE7412EE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984440376"/>
              </p:ext>
            </p:extLst>
          </p:nvPr>
        </p:nvGraphicFramePr>
        <p:xfrm>
          <a:off x="486526" y="1671226"/>
          <a:ext cx="4932514" cy="444252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Rectangle 3">
            <a:extLst>
              <a:ext uri="{FF2B5EF4-FFF2-40B4-BE49-F238E27FC236}">
                <a16:creationId xmlns="" xmlns:a16="http://schemas.microsoft.com/office/drawing/2014/main" id="{2BC4E869-E5C3-4EE8-B2A4-6635F686DAAA}"/>
              </a:ext>
            </a:extLst>
          </p:cNvPr>
          <p:cNvSpPr/>
          <p:nvPr/>
        </p:nvSpPr>
        <p:spPr>
          <a:xfrm>
            <a:off x="5507874" y="1705563"/>
            <a:ext cx="6197600" cy="10160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="" xmlns:a16="http://schemas.microsoft.com/office/drawing/2014/main" id="{8442900A-1A5B-4C2D-A58F-92D8C866C93D}"/>
              </a:ext>
            </a:extLst>
          </p:cNvPr>
          <p:cNvSpPr/>
          <p:nvPr/>
        </p:nvSpPr>
        <p:spPr>
          <a:xfrm>
            <a:off x="1658499" y="2598206"/>
            <a:ext cx="2588568" cy="2588568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>
                <a:solidFill>
                  <a:schemeClr val="tx1"/>
                </a:solidFill>
                <a:latin typeface="+mj-lt"/>
              </a:rPr>
              <a:t>LOREM IPSUM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="" xmlns:a16="http://schemas.microsoft.com/office/drawing/2014/main" id="{77258E40-E357-4729-BC48-C47C0ADAAE06}"/>
              </a:ext>
            </a:extLst>
          </p:cNvPr>
          <p:cNvSpPr/>
          <p:nvPr/>
        </p:nvSpPr>
        <p:spPr>
          <a:xfrm>
            <a:off x="10387510" y="1705563"/>
            <a:ext cx="1122449" cy="101600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>
                <a:latin typeface="+mj-lt"/>
              </a:rPr>
              <a:t>45%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="" xmlns:a16="http://schemas.microsoft.com/office/drawing/2014/main" id="{495CD800-3D8C-4C8F-8A4F-2C89667228A1}"/>
              </a:ext>
            </a:extLst>
          </p:cNvPr>
          <p:cNvSpPr/>
          <p:nvPr/>
        </p:nvSpPr>
        <p:spPr>
          <a:xfrm>
            <a:off x="5614554" y="1890398"/>
            <a:ext cx="4695694" cy="646331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ctr"/>
            <a:r>
              <a:rPr lang="en-US" sz="1400" dirty="0"/>
              <a:t>Lorem ipsum dolor sit </a:t>
            </a:r>
            <a:r>
              <a:rPr lang="en-US" sz="1400" dirty="0" err="1"/>
              <a:t>amet</a:t>
            </a:r>
            <a:r>
              <a:rPr lang="en-US" sz="1400" dirty="0"/>
              <a:t>, </a:t>
            </a:r>
            <a:r>
              <a:rPr lang="en-US" sz="1400" dirty="0" err="1"/>
              <a:t>consectetur</a:t>
            </a:r>
            <a:r>
              <a:rPr lang="en-US" sz="1400" dirty="0"/>
              <a:t> </a:t>
            </a:r>
            <a:r>
              <a:rPr lang="en-US" sz="1400" dirty="0" err="1"/>
              <a:t>adipiscing</a:t>
            </a:r>
            <a:r>
              <a:rPr lang="en-US" sz="1400" dirty="0"/>
              <a:t> </a:t>
            </a:r>
            <a:r>
              <a:rPr lang="en-US" sz="1400" dirty="0" err="1"/>
              <a:t>elit</a:t>
            </a:r>
            <a:r>
              <a:rPr lang="en-US" sz="1400" dirty="0"/>
              <a:t>. Duis </a:t>
            </a:r>
            <a:r>
              <a:rPr lang="en-US" sz="1400" dirty="0" err="1"/>
              <a:t>suscipit</a:t>
            </a:r>
            <a:r>
              <a:rPr lang="en-US" sz="1400" dirty="0"/>
              <a:t> in </a:t>
            </a:r>
            <a:r>
              <a:rPr lang="en-US" sz="1400" dirty="0" err="1"/>
              <a:t>tellus</a:t>
            </a:r>
            <a:r>
              <a:rPr lang="en-US" sz="1400" dirty="0"/>
              <a:t> ac </a:t>
            </a:r>
            <a:r>
              <a:rPr lang="en-US" sz="1400" dirty="0" err="1"/>
              <a:t>bibendum</a:t>
            </a:r>
            <a:r>
              <a:rPr lang="en-US" sz="1400" dirty="0"/>
              <a:t>. Sed </a:t>
            </a:r>
            <a:r>
              <a:rPr lang="en-US" sz="1400" dirty="0" err="1"/>
              <a:t>congue</a:t>
            </a:r>
            <a:r>
              <a:rPr lang="en-US" sz="1400" dirty="0"/>
              <a:t> </a:t>
            </a:r>
            <a:r>
              <a:rPr lang="en-US" sz="1400" dirty="0" err="1"/>
              <a:t>lacus</a:t>
            </a:r>
            <a:r>
              <a:rPr lang="en-US" sz="1400" dirty="0"/>
              <a:t> vitae </a:t>
            </a:r>
            <a:r>
              <a:rPr lang="en-US" sz="1400" dirty="0" err="1"/>
              <a:t>tellus</a:t>
            </a:r>
            <a:r>
              <a:rPr lang="en-US" sz="1400" dirty="0"/>
              <a:t> </a:t>
            </a:r>
            <a:r>
              <a:rPr lang="en-US" sz="1400" dirty="0" err="1"/>
              <a:t>finibus</a:t>
            </a:r>
            <a:r>
              <a:rPr lang="en-US" sz="1400" dirty="0"/>
              <a:t>, </a:t>
            </a:r>
            <a:r>
              <a:rPr lang="en-US" sz="1400" dirty="0" err="1"/>
              <a:t>eu</a:t>
            </a:r>
            <a:r>
              <a:rPr lang="en-US" sz="1400" dirty="0"/>
              <a:t> </a:t>
            </a:r>
            <a:r>
              <a:rPr lang="en-US" sz="1400" dirty="0" err="1"/>
              <a:t>faucibus</a:t>
            </a:r>
            <a:r>
              <a:rPr lang="en-US" sz="1400" dirty="0"/>
              <a:t> nisi </a:t>
            </a:r>
            <a:r>
              <a:rPr lang="en-US" sz="1400" dirty="0" err="1"/>
              <a:t>ullamcorper</a:t>
            </a:r>
            <a:r>
              <a:rPr lang="en-US" sz="1400" dirty="0"/>
              <a:t>. 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="" xmlns:a16="http://schemas.microsoft.com/office/drawing/2014/main" id="{04305915-2EA5-4702-BBE7-3BE53C7F53C2}"/>
              </a:ext>
            </a:extLst>
          </p:cNvPr>
          <p:cNvSpPr/>
          <p:nvPr/>
        </p:nvSpPr>
        <p:spPr>
          <a:xfrm>
            <a:off x="5507874" y="2837565"/>
            <a:ext cx="6197600" cy="10160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>
            <a:extLst>
              <a:ext uri="{FF2B5EF4-FFF2-40B4-BE49-F238E27FC236}">
                <a16:creationId xmlns="" xmlns:a16="http://schemas.microsoft.com/office/drawing/2014/main" id="{8DF0E683-DE96-4395-8555-5B7D469DDAF2}"/>
              </a:ext>
            </a:extLst>
          </p:cNvPr>
          <p:cNvSpPr/>
          <p:nvPr/>
        </p:nvSpPr>
        <p:spPr>
          <a:xfrm>
            <a:off x="10387510" y="2837565"/>
            <a:ext cx="1122449" cy="101600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>
                <a:latin typeface="+mj-lt"/>
              </a:rPr>
              <a:t>25%</a:t>
            </a:r>
          </a:p>
        </p:txBody>
      </p:sp>
      <p:sp>
        <p:nvSpPr>
          <p:cNvPr id="45" name="Rectangle 44">
            <a:extLst>
              <a:ext uri="{FF2B5EF4-FFF2-40B4-BE49-F238E27FC236}">
                <a16:creationId xmlns="" xmlns:a16="http://schemas.microsoft.com/office/drawing/2014/main" id="{5175C0BE-5F4F-4BE1-BC54-A54264433F53}"/>
              </a:ext>
            </a:extLst>
          </p:cNvPr>
          <p:cNvSpPr/>
          <p:nvPr/>
        </p:nvSpPr>
        <p:spPr>
          <a:xfrm>
            <a:off x="5614554" y="3022400"/>
            <a:ext cx="4695694" cy="646331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ctr"/>
            <a:r>
              <a:rPr lang="en-US" sz="1400" dirty="0"/>
              <a:t>Lorem ipsum dolor sit </a:t>
            </a:r>
            <a:r>
              <a:rPr lang="en-US" sz="1400" dirty="0" err="1"/>
              <a:t>amet</a:t>
            </a:r>
            <a:r>
              <a:rPr lang="en-US" sz="1400" dirty="0"/>
              <a:t>, </a:t>
            </a:r>
            <a:r>
              <a:rPr lang="en-US" sz="1400" dirty="0" err="1"/>
              <a:t>consectetur</a:t>
            </a:r>
            <a:r>
              <a:rPr lang="en-US" sz="1400" dirty="0"/>
              <a:t> </a:t>
            </a:r>
            <a:r>
              <a:rPr lang="en-US" sz="1400" dirty="0" err="1"/>
              <a:t>adipiscing</a:t>
            </a:r>
            <a:r>
              <a:rPr lang="en-US" sz="1400" dirty="0"/>
              <a:t> </a:t>
            </a:r>
            <a:r>
              <a:rPr lang="en-US" sz="1400" dirty="0" err="1"/>
              <a:t>elit</a:t>
            </a:r>
            <a:r>
              <a:rPr lang="en-US" sz="1400" dirty="0"/>
              <a:t>. Duis </a:t>
            </a:r>
            <a:r>
              <a:rPr lang="en-US" sz="1400" dirty="0" err="1"/>
              <a:t>suscipit</a:t>
            </a:r>
            <a:r>
              <a:rPr lang="en-US" sz="1400" dirty="0"/>
              <a:t> in </a:t>
            </a:r>
            <a:r>
              <a:rPr lang="en-US" sz="1400" dirty="0" err="1"/>
              <a:t>tellus</a:t>
            </a:r>
            <a:r>
              <a:rPr lang="en-US" sz="1400" dirty="0"/>
              <a:t> ac </a:t>
            </a:r>
            <a:r>
              <a:rPr lang="en-US" sz="1400" dirty="0" err="1"/>
              <a:t>bibendum</a:t>
            </a:r>
            <a:r>
              <a:rPr lang="en-US" sz="1400" dirty="0"/>
              <a:t>. Sed </a:t>
            </a:r>
            <a:r>
              <a:rPr lang="en-US" sz="1400" dirty="0" err="1"/>
              <a:t>congue</a:t>
            </a:r>
            <a:r>
              <a:rPr lang="en-US" sz="1400" dirty="0"/>
              <a:t> </a:t>
            </a:r>
            <a:r>
              <a:rPr lang="en-US" sz="1400" dirty="0" err="1"/>
              <a:t>lacus</a:t>
            </a:r>
            <a:r>
              <a:rPr lang="en-US" sz="1400" dirty="0"/>
              <a:t> vitae </a:t>
            </a:r>
            <a:r>
              <a:rPr lang="en-US" sz="1400" dirty="0" err="1"/>
              <a:t>tellus</a:t>
            </a:r>
            <a:r>
              <a:rPr lang="en-US" sz="1400" dirty="0"/>
              <a:t> </a:t>
            </a:r>
            <a:r>
              <a:rPr lang="en-US" sz="1400" dirty="0" err="1"/>
              <a:t>finibus</a:t>
            </a:r>
            <a:r>
              <a:rPr lang="en-US" sz="1400" dirty="0"/>
              <a:t>, </a:t>
            </a:r>
            <a:r>
              <a:rPr lang="en-US" sz="1400" dirty="0" err="1"/>
              <a:t>eu</a:t>
            </a:r>
            <a:r>
              <a:rPr lang="en-US" sz="1400" dirty="0"/>
              <a:t> </a:t>
            </a:r>
            <a:r>
              <a:rPr lang="en-US" sz="1400" dirty="0" err="1"/>
              <a:t>faucibus</a:t>
            </a:r>
            <a:r>
              <a:rPr lang="en-US" sz="1400" dirty="0"/>
              <a:t> nisi </a:t>
            </a:r>
            <a:r>
              <a:rPr lang="en-US" sz="1400" dirty="0" err="1"/>
              <a:t>ullamcorper</a:t>
            </a:r>
            <a:r>
              <a:rPr lang="en-US" sz="1400" dirty="0"/>
              <a:t>. </a:t>
            </a:r>
          </a:p>
        </p:txBody>
      </p:sp>
      <p:sp>
        <p:nvSpPr>
          <p:cNvPr id="46" name="Rectangle 45">
            <a:extLst>
              <a:ext uri="{FF2B5EF4-FFF2-40B4-BE49-F238E27FC236}">
                <a16:creationId xmlns="" xmlns:a16="http://schemas.microsoft.com/office/drawing/2014/main" id="{16F4BD29-42DB-4BDD-975D-84F527432825}"/>
              </a:ext>
            </a:extLst>
          </p:cNvPr>
          <p:cNvSpPr/>
          <p:nvPr/>
        </p:nvSpPr>
        <p:spPr>
          <a:xfrm>
            <a:off x="5507874" y="3967660"/>
            <a:ext cx="6197600" cy="10160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>
            <a:extLst>
              <a:ext uri="{FF2B5EF4-FFF2-40B4-BE49-F238E27FC236}">
                <a16:creationId xmlns="" xmlns:a16="http://schemas.microsoft.com/office/drawing/2014/main" id="{B6F3D837-58DC-40F7-A479-1199321548AD}"/>
              </a:ext>
            </a:extLst>
          </p:cNvPr>
          <p:cNvSpPr/>
          <p:nvPr/>
        </p:nvSpPr>
        <p:spPr>
          <a:xfrm>
            <a:off x="10387510" y="3967660"/>
            <a:ext cx="1122449" cy="1016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>
                <a:latin typeface="+mj-lt"/>
              </a:rPr>
              <a:t>20%</a:t>
            </a:r>
          </a:p>
        </p:txBody>
      </p:sp>
      <p:sp>
        <p:nvSpPr>
          <p:cNvPr id="48" name="Rectangle 47">
            <a:extLst>
              <a:ext uri="{FF2B5EF4-FFF2-40B4-BE49-F238E27FC236}">
                <a16:creationId xmlns="" xmlns:a16="http://schemas.microsoft.com/office/drawing/2014/main" id="{1AAEF2B3-B4C8-42BB-9853-59894D4D68DE}"/>
              </a:ext>
            </a:extLst>
          </p:cNvPr>
          <p:cNvSpPr/>
          <p:nvPr/>
        </p:nvSpPr>
        <p:spPr>
          <a:xfrm>
            <a:off x="5614554" y="4152495"/>
            <a:ext cx="4695694" cy="646331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ctr"/>
            <a:r>
              <a:rPr lang="en-US" sz="1400" dirty="0"/>
              <a:t>Lorem ipsum dolor sit </a:t>
            </a:r>
            <a:r>
              <a:rPr lang="en-US" sz="1400" dirty="0" err="1"/>
              <a:t>amet</a:t>
            </a:r>
            <a:r>
              <a:rPr lang="en-US" sz="1400" dirty="0"/>
              <a:t>, </a:t>
            </a:r>
            <a:r>
              <a:rPr lang="en-US" sz="1400" dirty="0" err="1"/>
              <a:t>consectetur</a:t>
            </a:r>
            <a:r>
              <a:rPr lang="en-US" sz="1400" dirty="0"/>
              <a:t> </a:t>
            </a:r>
            <a:r>
              <a:rPr lang="en-US" sz="1400" dirty="0" err="1"/>
              <a:t>adipiscing</a:t>
            </a:r>
            <a:r>
              <a:rPr lang="en-US" sz="1400" dirty="0"/>
              <a:t> </a:t>
            </a:r>
            <a:r>
              <a:rPr lang="en-US" sz="1400" dirty="0" err="1"/>
              <a:t>elit</a:t>
            </a:r>
            <a:r>
              <a:rPr lang="en-US" sz="1400" dirty="0"/>
              <a:t>. Duis </a:t>
            </a:r>
            <a:r>
              <a:rPr lang="en-US" sz="1400" dirty="0" err="1"/>
              <a:t>suscipit</a:t>
            </a:r>
            <a:r>
              <a:rPr lang="en-US" sz="1400" dirty="0"/>
              <a:t> in </a:t>
            </a:r>
            <a:r>
              <a:rPr lang="en-US" sz="1400" dirty="0" err="1"/>
              <a:t>tellus</a:t>
            </a:r>
            <a:r>
              <a:rPr lang="en-US" sz="1400" dirty="0"/>
              <a:t> ac </a:t>
            </a:r>
            <a:r>
              <a:rPr lang="en-US" sz="1400" dirty="0" err="1"/>
              <a:t>bibendum</a:t>
            </a:r>
            <a:r>
              <a:rPr lang="en-US" sz="1400" dirty="0"/>
              <a:t>. Sed </a:t>
            </a:r>
            <a:r>
              <a:rPr lang="en-US" sz="1400" dirty="0" err="1"/>
              <a:t>congue</a:t>
            </a:r>
            <a:r>
              <a:rPr lang="en-US" sz="1400" dirty="0"/>
              <a:t> </a:t>
            </a:r>
            <a:r>
              <a:rPr lang="en-US" sz="1400" dirty="0" err="1"/>
              <a:t>lacus</a:t>
            </a:r>
            <a:r>
              <a:rPr lang="en-US" sz="1400" dirty="0"/>
              <a:t> vitae </a:t>
            </a:r>
            <a:r>
              <a:rPr lang="en-US" sz="1400" dirty="0" err="1"/>
              <a:t>tellus</a:t>
            </a:r>
            <a:r>
              <a:rPr lang="en-US" sz="1400" dirty="0"/>
              <a:t> </a:t>
            </a:r>
            <a:r>
              <a:rPr lang="en-US" sz="1400" dirty="0" err="1"/>
              <a:t>finibus</a:t>
            </a:r>
            <a:r>
              <a:rPr lang="en-US" sz="1400" dirty="0"/>
              <a:t>, </a:t>
            </a:r>
            <a:r>
              <a:rPr lang="en-US" sz="1400" dirty="0" err="1"/>
              <a:t>eu</a:t>
            </a:r>
            <a:r>
              <a:rPr lang="en-US" sz="1400" dirty="0"/>
              <a:t> </a:t>
            </a:r>
            <a:r>
              <a:rPr lang="en-US" sz="1400" dirty="0" err="1"/>
              <a:t>faucibus</a:t>
            </a:r>
            <a:r>
              <a:rPr lang="en-US" sz="1400" dirty="0"/>
              <a:t> nisi </a:t>
            </a:r>
            <a:r>
              <a:rPr lang="en-US" sz="1400" dirty="0" err="1"/>
              <a:t>ullamcorper</a:t>
            </a:r>
            <a:r>
              <a:rPr lang="en-US" sz="1400" dirty="0"/>
              <a:t>. 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="" xmlns:a16="http://schemas.microsoft.com/office/drawing/2014/main" id="{546B8846-2ED3-479E-B5A2-C798CBBB6825}"/>
              </a:ext>
            </a:extLst>
          </p:cNvPr>
          <p:cNvSpPr/>
          <p:nvPr/>
        </p:nvSpPr>
        <p:spPr>
          <a:xfrm>
            <a:off x="5507874" y="5097755"/>
            <a:ext cx="6197600" cy="10160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Rectangle 49">
            <a:extLst>
              <a:ext uri="{FF2B5EF4-FFF2-40B4-BE49-F238E27FC236}">
                <a16:creationId xmlns="" xmlns:a16="http://schemas.microsoft.com/office/drawing/2014/main" id="{A88381B5-6DBB-4A9A-8ACC-8400FFD817F1}"/>
              </a:ext>
            </a:extLst>
          </p:cNvPr>
          <p:cNvSpPr/>
          <p:nvPr/>
        </p:nvSpPr>
        <p:spPr>
          <a:xfrm>
            <a:off x="10387510" y="5097755"/>
            <a:ext cx="1122449" cy="1016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>
                <a:latin typeface="+mj-lt"/>
              </a:rPr>
              <a:t>10%</a:t>
            </a:r>
          </a:p>
        </p:txBody>
      </p:sp>
      <p:sp>
        <p:nvSpPr>
          <p:cNvPr id="51" name="Rectangle 50">
            <a:extLst>
              <a:ext uri="{FF2B5EF4-FFF2-40B4-BE49-F238E27FC236}">
                <a16:creationId xmlns="" xmlns:a16="http://schemas.microsoft.com/office/drawing/2014/main" id="{E89193A9-62FD-4A84-9AAA-01D61DBAA22B}"/>
              </a:ext>
            </a:extLst>
          </p:cNvPr>
          <p:cNvSpPr/>
          <p:nvPr/>
        </p:nvSpPr>
        <p:spPr>
          <a:xfrm>
            <a:off x="5614554" y="5282590"/>
            <a:ext cx="4695694" cy="646331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ctr"/>
            <a:r>
              <a:rPr lang="en-US" sz="1400" dirty="0"/>
              <a:t>Lorem ipsum dolor sit </a:t>
            </a:r>
            <a:r>
              <a:rPr lang="en-US" sz="1400" dirty="0" err="1"/>
              <a:t>amet</a:t>
            </a:r>
            <a:r>
              <a:rPr lang="en-US" sz="1400" dirty="0"/>
              <a:t>, </a:t>
            </a:r>
            <a:r>
              <a:rPr lang="en-US" sz="1400" dirty="0" err="1"/>
              <a:t>consectetur</a:t>
            </a:r>
            <a:r>
              <a:rPr lang="en-US" sz="1400" dirty="0"/>
              <a:t> </a:t>
            </a:r>
            <a:r>
              <a:rPr lang="en-US" sz="1400" dirty="0" err="1"/>
              <a:t>adipiscing</a:t>
            </a:r>
            <a:r>
              <a:rPr lang="en-US" sz="1400" dirty="0"/>
              <a:t> </a:t>
            </a:r>
            <a:r>
              <a:rPr lang="en-US" sz="1400" dirty="0" err="1"/>
              <a:t>elit</a:t>
            </a:r>
            <a:r>
              <a:rPr lang="en-US" sz="1400" dirty="0"/>
              <a:t>. Duis </a:t>
            </a:r>
            <a:r>
              <a:rPr lang="en-US" sz="1400" dirty="0" err="1"/>
              <a:t>suscipit</a:t>
            </a:r>
            <a:r>
              <a:rPr lang="en-US" sz="1400" dirty="0"/>
              <a:t> in </a:t>
            </a:r>
            <a:r>
              <a:rPr lang="en-US" sz="1400" dirty="0" err="1"/>
              <a:t>tellus</a:t>
            </a:r>
            <a:r>
              <a:rPr lang="en-US" sz="1400" dirty="0"/>
              <a:t> ac </a:t>
            </a:r>
            <a:r>
              <a:rPr lang="en-US" sz="1400" dirty="0" err="1"/>
              <a:t>bibendum</a:t>
            </a:r>
            <a:r>
              <a:rPr lang="en-US" sz="1400" dirty="0"/>
              <a:t>. Sed </a:t>
            </a:r>
            <a:r>
              <a:rPr lang="en-US" sz="1400" dirty="0" err="1"/>
              <a:t>congue</a:t>
            </a:r>
            <a:r>
              <a:rPr lang="en-US" sz="1400" dirty="0"/>
              <a:t> </a:t>
            </a:r>
            <a:r>
              <a:rPr lang="en-US" sz="1400" dirty="0" err="1"/>
              <a:t>lacus</a:t>
            </a:r>
            <a:r>
              <a:rPr lang="en-US" sz="1400" dirty="0"/>
              <a:t> vitae </a:t>
            </a:r>
            <a:r>
              <a:rPr lang="en-US" sz="1400" dirty="0" err="1"/>
              <a:t>tellus</a:t>
            </a:r>
            <a:r>
              <a:rPr lang="en-US" sz="1400" dirty="0"/>
              <a:t> </a:t>
            </a:r>
            <a:r>
              <a:rPr lang="en-US" sz="1400" dirty="0" err="1"/>
              <a:t>finibus</a:t>
            </a:r>
            <a:r>
              <a:rPr lang="en-US" sz="1400" dirty="0"/>
              <a:t>, </a:t>
            </a:r>
            <a:r>
              <a:rPr lang="en-US" sz="1400" dirty="0" err="1"/>
              <a:t>eu</a:t>
            </a:r>
            <a:r>
              <a:rPr lang="en-US" sz="1400" dirty="0"/>
              <a:t> </a:t>
            </a:r>
            <a:r>
              <a:rPr lang="en-US" sz="1400" dirty="0" err="1"/>
              <a:t>faucibus</a:t>
            </a:r>
            <a:r>
              <a:rPr lang="en-US" sz="1400" dirty="0"/>
              <a:t> nisi </a:t>
            </a:r>
            <a:r>
              <a:rPr lang="en-US" sz="1400" dirty="0" err="1"/>
              <a:t>ullamcorper</a:t>
            </a:r>
            <a:r>
              <a:rPr lang="en-US" sz="1400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40420236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>
            <a:extLst>
              <a:ext uri="{FF2B5EF4-FFF2-40B4-BE49-F238E27FC236}">
                <a16:creationId xmlns="" xmlns:a16="http://schemas.microsoft.com/office/drawing/2014/main" id="{08C15872-DC75-4611-BC78-4D9DCB0C6305}"/>
              </a:ext>
            </a:extLst>
          </p:cNvPr>
          <p:cNvSpPr/>
          <p:nvPr/>
        </p:nvSpPr>
        <p:spPr>
          <a:xfrm>
            <a:off x="0" y="0"/>
            <a:ext cx="12192000" cy="1409700"/>
          </a:xfrm>
          <a:prstGeom prst="rect">
            <a:avLst/>
          </a:prstGeom>
          <a:pattFill prst="dashDnDiag">
            <a:fgClr>
              <a:schemeClr val="bg1">
                <a:lumMod val="95000"/>
              </a:schemeClr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="" xmlns:a16="http://schemas.microsoft.com/office/drawing/2014/main" id="{385FB431-7B14-4614-BB3B-FA17C1F6C41E}"/>
              </a:ext>
            </a:extLst>
          </p:cNvPr>
          <p:cNvSpPr txBox="1"/>
          <p:nvPr/>
        </p:nvSpPr>
        <p:spPr>
          <a:xfrm>
            <a:off x="419100" y="295863"/>
            <a:ext cx="11353800" cy="677108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r>
              <a:rPr lang="en-US" sz="4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PIE</a:t>
            </a:r>
            <a:r>
              <a:rPr lang="en-US" sz="4400" dirty="0">
                <a:solidFill>
                  <a:srgbClr val="FF0000"/>
                </a:solidFill>
                <a:latin typeface="+mj-lt"/>
              </a:rPr>
              <a:t> </a:t>
            </a:r>
            <a:r>
              <a:rPr lang="en-US" sz="4400" dirty="0">
                <a:solidFill>
                  <a:schemeClr val="accent2"/>
                </a:solidFill>
                <a:latin typeface="+mj-lt"/>
              </a:rPr>
              <a:t>CHARTS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="" xmlns:a16="http://schemas.microsoft.com/office/drawing/2014/main" id="{DD732DAD-C2BE-4A14-B4EB-6508C2CCF645}"/>
              </a:ext>
            </a:extLst>
          </p:cNvPr>
          <p:cNvSpPr/>
          <p:nvPr/>
        </p:nvSpPr>
        <p:spPr>
          <a:xfrm>
            <a:off x="419100" y="985998"/>
            <a:ext cx="11353800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1400" dirty="0"/>
              <a:t>Lorem ipsum dolor sit </a:t>
            </a:r>
            <a:r>
              <a:rPr lang="en-US" sz="1400" dirty="0" err="1"/>
              <a:t>amet</a:t>
            </a:r>
            <a:r>
              <a:rPr lang="en-US" sz="1400" dirty="0"/>
              <a:t>, </a:t>
            </a:r>
            <a:r>
              <a:rPr lang="en-US" sz="1400" dirty="0" err="1"/>
              <a:t>consectetur</a:t>
            </a:r>
            <a:r>
              <a:rPr lang="en-US" sz="1400" dirty="0"/>
              <a:t> </a:t>
            </a:r>
            <a:r>
              <a:rPr lang="en-US" sz="1400" dirty="0" err="1"/>
              <a:t>adipiscing</a:t>
            </a:r>
            <a:r>
              <a:rPr lang="en-US" sz="1400" dirty="0"/>
              <a:t> </a:t>
            </a:r>
            <a:r>
              <a:rPr lang="en-US" sz="1400" dirty="0" err="1"/>
              <a:t>elit</a:t>
            </a:r>
            <a:r>
              <a:rPr lang="en-US" sz="1400" dirty="0"/>
              <a:t>. Duis </a:t>
            </a:r>
            <a:r>
              <a:rPr lang="en-US" sz="1400" dirty="0" err="1"/>
              <a:t>suscipit</a:t>
            </a:r>
            <a:r>
              <a:rPr lang="en-US" sz="1400" dirty="0"/>
              <a:t> in </a:t>
            </a:r>
            <a:r>
              <a:rPr lang="en-US" sz="1400" dirty="0" err="1"/>
              <a:t>tellus</a:t>
            </a:r>
            <a:r>
              <a:rPr lang="en-US" sz="1400" dirty="0"/>
              <a:t> ac </a:t>
            </a:r>
            <a:r>
              <a:rPr lang="en-US" sz="1400" dirty="0" err="1"/>
              <a:t>bibendum</a:t>
            </a:r>
            <a:r>
              <a:rPr lang="en-US" sz="1400" dirty="0"/>
              <a:t>. Sed </a:t>
            </a:r>
            <a:r>
              <a:rPr lang="en-US" sz="1400" dirty="0" err="1"/>
              <a:t>congue</a:t>
            </a:r>
            <a:r>
              <a:rPr lang="en-US" sz="1400" dirty="0"/>
              <a:t> </a:t>
            </a:r>
            <a:r>
              <a:rPr lang="en-US" sz="1400" dirty="0" err="1"/>
              <a:t>lacus</a:t>
            </a:r>
            <a:r>
              <a:rPr lang="en-US" sz="1400" dirty="0"/>
              <a:t> vitae </a:t>
            </a:r>
            <a:r>
              <a:rPr lang="en-US" sz="1400" dirty="0" err="1"/>
              <a:t>tellus</a:t>
            </a:r>
            <a:r>
              <a:rPr lang="en-US" sz="1400" dirty="0"/>
              <a:t> </a:t>
            </a:r>
            <a:r>
              <a:rPr lang="en-US" sz="1400" dirty="0" err="1"/>
              <a:t>finibus</a:t>
            </a:r>
            <a:r>
              <a:rPr lang="en-US" sz="1400" dirty="0"/>
              <a:t>, </a:t>
            </a:r>
            <a:r>
              <a:rPr lang="en-US" sz="1400" dirty="0" err="1"/>
              <a:t>eu</a:t>
            </a:r>
            <a:r>
              <a:rPr lang="en-US" sz="1400" dirty="0"/>
              <a:t> </a:t>
            </a:r>
            <a:r>
              <a:rPr lang="en-US" sz="1400" dirty="0" err="1"/>
              <a:t>faucibus</a:t>
            </a:r>
            <a:r>
              <a:rPr lang="en-US" sz="1400" dirty="0"/>
              <a:t> nisi </a:t>
            </a:r>
            <a:r>
              <a:rPr lang="en-US" sz="1400" dirty="0" err="1"/>
              <a:t>ullamcorper</a:t>
            </a:r>
            <a:r>
              <a:rPr lang="en-US" sz="1400" dirty="0"/>
              <a:t>. 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="" xmlns:a16="http://schemas.microsoft.com/office/drawing/2014/main" id="{E30F7E17-2AC8-4C88-95CB-CE613B62B5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B0DC16-06EC-4E9F-BDD2-E9A3F3D865DC}" type="datetime1">
              <a:rPr lang="en-US" smtClean="0"/>
              <a:t>7/21/2022</a:t>
            </a:fld>
            <a:endParaRPr lang="en-US"/>
          </a:p>
        </p:txBody>
      </p:sp>
      <p:sp>
        <p:nvSpPr>
          <p:cNvPr id="3" name="Slide Number Placeholder 2">
            <a:extLst>
              <a:ext uri="{FF2B5EF4-FFF2-40B4-BE49-F238E27FC236}">
                <a16:creationId xmlns="" xmlns:a16="http://schemas.microsoft.com/office/drawing/2014/main" id="{9735B2E0-DF79-42DF-BC66-6C38E2AA21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AA5F3C-F0A9-42FF-BB7C-DD95C97F8441}" type="slidenum">
              <a:rPr lang="en-US" smtClean="0"/>
              <a:t>5</a:t>
            </a:fld>
            <a:endParaRPr lang="en-US"/>
          </a:p>
        </p:txBody>
      </p:sp>
      <p:grpSp>
        <p:nvGrpSpPr>
          <p:cNvPr id="7" name="Group 6">
            <a:extLst>
              <a:ext uri="{FF2B5EF4-FFF2-40B4-BE49-F238E27FC236}">
                <a16:creationId xmlns="" xmlns:a16="http://schemas.microsoft.com/office/drawing/2014/main" id="{039B0CAC-C241-4AD7-9B9F-F4F89AEE81E1}"/>
              </a:ext>
            </a:extLst>
          </p:cNvPr>
          <p:cNvGrpSpPr/>
          <p:nvPr/>
        </p:nvGrpSpPr>
        <p:grpSpPr>
          <a:xfrm>
            <a:off x="1092923" y="1908789"/>
            <a:ext cx="2729053" cy="2472501"/>
            <a:chOff x="838201" y="1921699"/>
            <a:chExt cx="3759199" cy="3405805"/>
          </a:xfrm>
        </p:grpSpPr>
        <p:graphicFrame>
          <p:nvGraphicFramePr>
            <p:cNvPr id="22" name="Chart 21">
              <a:extLst>
                <a:ext uri="{FF2B5EF4-FFF2-40B4-BE49-F238E27FC236}">
                  <a16:creationId xmlns="" xmlns:a16="http://schemas.microsoft.com/office/drawing/2014/main" id="{F70CE0F3-B87D-4665-95F2-E5B3920F401D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3697492099"/>
                </p:ext>
              </p:extLst>
            </p:nvPr>
          </p:nvGraphicFramePr>
          <p:xfrm>
            <a:off x="838201" y="1921699"/>
            <a:ext cx="3759199" cy="3405805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sp>
          <p:nvSpPr>
            <p:cNvPr id="23" name="Oval 22">
              <a:extLst>
                <a:ext uri="{FF2B5EF4-FFF2-40B4-BE49-F238E27FC236}">
                  <a16:creationId xmlns="" xmlns:a16="http://schemas.microsoft.com/office/drawing/2014/main" id="{09EABBD2-4899-4EB7-9B33-2DFA72498A05}"/>
                </a:ext>
              </a:extLst>
            </p:cNvPr>
            <p:cNvSpPr/>
            <p:nvPr/>
          </p:nvSpPr>
          <p:spPr>
            <a:xfrm>
              <a:off x="1873250" y="2780051"/>
              <a:ext cx="1689100" cy="16891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dirty="0">
                  <a:solidFill>
                    <a:schemeClr val="tx1"/>
                  </a:solidFill>
                </a:rPr>
                <a:t>2016</a:t>
              </a:r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="" xmlns:a16="http://schemas.microsoft.com/office/drawing/2014/main" id="{C5856224-4E9D-431F-8522-40297F3359D6}"/>
              </a:ext>
            </a:extLst>
          </p:cNvPr>
          <p:cNvGrpSpPr/>
          <p:nvPr/>
        </p:nvGrpSpPr>
        <p:grpSpPr>
          <a:xfrm>
            <a:off x="4731473" y="1908789"/>
            <a:ext cx="2729053" cy="2472501"/>
            <a:chOff x="838201" y="1921699"/>
            <a:chExt cx="3759199" cy="3405805"/>
          </a:xfrm>
        </p:grpSpPr>
        <p:graphicFrame>
          <p:nvGraphicFramePr>
            <p:cNvPr id="31" name="Chart 30">
              <a:extLst>
                <a:ext uri="{FF2B5EF4-FFF2-40B4-BE49-F238E27FC236}">
                  <a16:creationId xmlns="" xmlns:a16="http://schemas.microsoft.com/office/drawing/2014/main" id="{21EA1EB9-318D-43C5-A7F6-693D06C6547A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110137190"/>
                </p:ext>
              </p:extLst>
            </p:nvPr>
          </p:nvGraphicFramePr>
          <p:xfrm>
            <a:off x="838201" y="1921699"/>
            <a:ext cx="3759199" cy="3405805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sp>
          <p:nvSpPr>
            <p:cNvPr id="32" name="Oval 31">
              <a:extLst>
                <a:ext uri="{FF2B5EF4-FFF2-40B4-BE49-F238E27FC236}">
                  <a16:creationId xmlns="" xmlns:a16="http://schemas.microsoft.com/office/drawing/2014/main" id="{CECEF4C3-A3CF-418C-87C9-42A88C310C22}"/>
                </a:ext>
              </a:extLst>
            </p:cNvPr>
            <p:cNvSpPr/>
            <p:nvPr/>
          </p:nvSpPr>
          <p:spPr>
            <a:xfrm>
              <a:off x="1873250" y="2780051"/>
              <a:ext cx="1689100" cy="16891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dirty="0">
                  <a:solidFill>
                    <a:schemeClr val="tx1"/>
                  </a:solidFill>
                </a:rPr>
                <a:t>2017</a:t>
              </a:r>
            </a:p>
          </p:txBody>
        </p:sp>
      </p:grpSp>
      <p:grpSp>
        <p:nvGrpSpPr>
          <p:cNvPr id="33" name="Group 32">
            <a:extLst>
              <a:ext uri="{FF2B5EF4-FFF2-40B4-BE49-F238E27FC236}">
                <a16:creationId xmlns="" xmlns:a16="http://schemas.microsoft.com/office/drawing/2014/main" id="{0CEB9E93-36D8-48AF-9BB1-B171EE4D4B6C}"/>
              </a:ext>
            </a:extLst>
          </p:cNvPr>
          <p:cNvGrpSpPr/>
          <p:nvPr/>
        </p:nvGrpSpPr>
        <p:grpSpPr>
          <a:xfrm>
            <a:off x="8370024" y="1908789"/>
            <a:ext cx="2729053" cy="2472501"/>
            <a:chOff x="838201" y="1921699"/>
            <a:chExt cx="3759199" cy="3405805"/>
          </a:xfrm>
        </p:grpSpPr>
        <p:graphicFrame>
          <p:nvGraphicFramePr>
            <p:cNvPr id="34" name="Chart 33">
              <a:extLst>
                <a:ext uri="{FF2B5EF4-FFF2-40B4-BE49-F238E27FC236}">
                  <a16:creationId xmlns="" xmlns:a16="http://schemas.microsoft.com/office/drawing/2014/main" id="{EB788F92-3687-4A68-AF55-D27E3804F718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744161830"/>
                </p:ext>
              </p:extLst>
            </p:nvPr>
          </p:nvGraphicFramePr>
          <p:xfrm>
            <a:off x="838201" y="1921699"/>
            <a:ext cx="3759199" cy="3405805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4"/>
            </a:graphicData>
          </a:graphic>
        </p:graphicFrame>
        <p:sp>
          <p:nvSpPr>
            <p:cNvPr id="35" name="Oval 34">
              <a:extLst>
                <a:ext uri="{FF2B5EF4-FFF2-40B4-BE49-F238E27FC236}">
                  <a16:creationId xmlns="" xmlns:a16="http://schemas.microsoft.com/office/drawing/2014/main" id="{4173E98F-9480-4166-8DF4-ECC73CE98FEE}"/>
                </a:ext>
              </a:extLst>
            </p:cNvPr>
            <p:cNvSpPr/>
            <p:nvPr/>
          </p:nvSpPr>
          <p:spPr>
            <a:xfrm>
              <a:off x="1873250" y="2780051"/>
              <a:ext cx="1689100" cy="16891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dirty="0">
                  <a:solidFill>
                    <a:schemeClr val="tx1"/>
                  </a:solidFill>
                </a:rPr>
                <a:t>2018</a:t>
              </a:r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="" xmlns:a16="http://schemas.microsoft.com/office/drawing/2014/main" id="{305DAF2F-E441-496D-82DE-8E2B344F1D0E}"/>
              </a:ext>
            </a:extLst>
          </p:cNvPr>
          <p:cNvSpPr/>
          <p:nvPr/>
        </p:nvSpPr>
        <p:spPr>
          <a:xfrm>
            <a:off x="1092923" y="4381289"/>
            <a:ext cx="2729052" cy="646331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marL="285750" indent="-285750">
              <a:buClr>
                <a:schemeClr val="accent2"/>
              </a:buClr>
              <a:buFont typeface="Calibri Light" panose="020F0302020204030204" pitchFamily="34" charset="0"/>
              <a:buChar char="›"/>
            </a:pPr>
            <a:r>
              <a:rPr lang="en-US" sz="1400" dirty="0"/>
              <a:t>Lorem ipsum dolor sit </a:t>
            </a:r>
            <a:r>
              <a:rPr lang="en-US" sz="1400" dirty="0" err="1"/>
              <a:t>amet</a:t>
            </a:r>
            <a:r>
              <a:rPr lang="en-US" sz="1400" dirty="0"/>
              <a:t>, </a:t>
            </a:r>
            <a:r>
              <a:rPr lang="en-US" sz="1400" dirty="0" err="1"/>
              <a:t>consectetur</a:t>
            </a:r>
            <a:r>
              <a:rPr lang="en-US" sz="1400" dirty="0"/>
              <a:t> </a:t>
            </a:r>
            <a:r>
              <a:rPr lang="en-US" sz="1400" dirty="0" err="1"/>
              <a:t>adipiscing</a:t>
            </a:r>
            <a:r>
              <a:rPr lang="en-US" sz="1400" dirty="0"/>
              <a:t> </a:t>
            </a:r>
            <a:r>
              <a:rPr lang="en-US" sz="1400" dirty="0" err="1"/>
              <a:t>elit</a:t>
            </a:r>
            <a:r>
              <a:rPr lang="en-US" sz="1400" dirty="0"/>
              <a:t>. Duis </a:t>
            </a:r>
            <a:r>
              <a:rPr lang="en-US" sz="1400" dirty="0" err="1"/>
              <a:t>suscipit</a:t>
            </a:r>
            <a:r>
              <a:rPr lang="en-US" sz="1400" dirty="0"/>
              <a:t> in </a:t>
            </a:r>
            <a:r>
              <a:rPr lang="en-US" sz="1400" dirty="0" err="1"/>
              <a:t>tellus</a:t>
            </a:r>
            <a:r>
              <a:rPr lang="en-US" sz="1400" dirty="0"/>
              <a:t> ac </a:t>
            </a:r>
            <a:r>
              <a:rPr lang="en-US" sz="1400" dirty="0" err="1"/>
              <a:t>bibendum</a:t>
            </a:r>
            <a:r>
              <a:rPr lang="en-US" sz="1400" dirty="0"/>
              <a:t>. </a:t>
            </a:r>
          </a:p>
        </p:txBody>
      </p:sp>
      <p:sp>
        <p:nvSpPr>
          <p:cNvPr id="37" name="Rectangle 36">
            <a:extLst>
              <a:ext uri="{FF2B5EF4-FFF2-40B4-BE49-F238E27FC236}">
                <a16:creationId xmlns="" xmlns:a16="http://schemas.microsoft.com/office/drawing/2014/main" id="{ED475EF6-7D10-48DA-A83C-A78686DC48C9}"/>
              </a:ext>
            </a:extLst>
          </p:cNvPr>
          <p:cNvSpPr/>
          <p:nvPr/>
        </p:nvSpPr>
        <p:spPr>
          <a:xfrm>
            <a:off x="1092923" y="5273617"/>
            <a:ext cx="2729052" cy="646331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marL="285750" indent="-285750">
              <a:buClr>
                <a:schemeClr val="accent2"/>
              </a:buClr>
              <a:buFont typeface="Calibri Light" panose="020F0302020204030204" pitchFamily="34" charset="0"/>
              <a:buChar char="›"/>
            </a:pPr>
            <a:r>
              <a:rPr lang="en-US" sz="1400" dirty="0"/>
              <a:t>Lorem ipsum dolor sit </a:t>
            </a:r>
            <a:r>
              <a:rPr lang="en-US" sz="1400" dirty="0" err="1"/>
              <a:t>amet</a:t>
            </a:r>
            <a:r>
              <a:rPr lang="en-US" sz="1400" dirty="0"/>
              <a:t>, </a:t>
            </a:r>
            <a:r>
              <a:rPr lang="en-US" sz="1400" dirty="0" err="1"/>
              <a:t>consectetur</a:t>
            </a:r>
            <a:r>
              <a:rPr lang="en-US" sz="1400" dirty="0"/>
              <a:t> </a:t>
            </a:r>
            <a:r>
              <a:rPr lang="en-US" sz="1400" dirty="0" err="1"/>
              <a:t>adipiscing</a:t>
            </a:r>
            <a:r>
              <a:rPr lang="en-US" sz="1400" dirty="0"/>
              <a:t> </a:t>
            </a:r>
            <a:r>
              <a:rPr lang="en-US" sz="1400" dirty="0" err="1"/>
              <a:t>elit</a:t>
            </a:r>
            <a:r>
              <a:rPr lang="en-US" sz="1400" dirty="0"/>
              <a:t>. Duis </a:t>
            </a:r>
            <a:r>
              <a:rPr lang="en-US" sz="1400" dirty="0" err="1"/>
              <a:t>suscipit</a:t>
            </a:r>
            <a:r>
              <a:rPr lang="en-US" sz="1400" dirty="0"/>
              <a:t> in </a:t>
            </a:r>
            <a:r>
              <a:rPr lang="en-US" sz="1400" dirty="0" err="1"/>
              <a:t>tellus</a:t>
            </a:r>
            <a:r>
              <a:rPr lang="en-US" sz="1400" dirty="0"/>
              <a:t> ac </a:t>
            </a:r>
            <a:r>
              <a:rPr lang="en-US" sz="1400" dirty="0" err="1"/>
              <a:t>bibendum</a:t>
            </a:r>
            <a:r>
              <a:rPr lang="en-US" sz="1400" dirty="0"/>
              <a:t>. </a:t>
            </a:r>
          </a:p>
        </p:txBody>
      </p:sp>
      <p:sp>
        <p:nvSpPr>
          <p:cNvPr id="39" name="Rectangle 38">
            <a:extLst>
              <a:ext uri="{FF2B5EF4-FFF2-40B4-BE49-F238E27FC236}">
                <a16:creationId xmlns="" xmlns:a16="http://schemas.microsoft.com/office/drawing/2014/main" id="{34A8C64F-2DEC-4004-8C0B-5667873002BC}"/>
              </a:ext>
            </a:extLst>
          </p:cNvPr>
          <p:cNvSpPr/>
          <p:nvPr/>
        </p:nvSpPr>
        <p:spPr>
          <a:xfrm>
            <a:off x="4731474" y="4381289"/>
            <a:ext cx="2729052" cy="646331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marL="285750" indent="-285750">
              <a:buClr>
                <a:schemeClr val="accent3"/>
              </a:buClr>
              <a:buFont typeface="Calibri Light" panose="020F0302020204030204" pitchFamily="34" charset="0"/>
              <a:buChar char="›"/>
            </a:pPr>
            <a:r>
              <a:rPr lang="en-US" sz="1400" dirty="0"/>
              <a:t>Lorem ipsum dolor sit </a:t>
            </a:r>
            <a:r>
              <a:rPr lang="en-US" sz="1400" dirty="0" err="1"/>
              <a:t>amet</a:t>
            </a:r>
            <a:r>
              <a:rPr lang="en-US" sz="1400" dirty="0"/>
              <a:t>, </a:t>
            </a:r>
            <a:r>
              <a:rPr lang="en-US" sz="1400" dirty="0" err="1"/>
              <a:t>consectetur</a:t>
            </a:r>
            <a:r>
              <a:rPr lang="en-US" sz="1400" dirty="0"/>
              <a:t> </a:t>
            </a:r>
            <a:r>
              <a:rPr lang="en-US" sz="1400" dirty="0" err="1"/>
              <a:t>adipiscing</a:t>
            </a:r>
            <a:r>
              <a:rPr lang="en-US" sz="1400" dirty="0"/>
              <a:t> </a:t>
            </a:r>
            <a:r>
              <a:rPr lang="en-US" sz="1400" dirty="0" err="1"/>
              <a:t>elit</a:t>
            </a:r>
            <a:r>
              <a:rPr lang="en-US" sz="1400" dirty="0"/>
              <a:t>. Duis </a:t>
            </a:r>
            <a:r>
              <a:rPr lang="en-US" sz="1400" dirty="0" err="1"/>
              <a:t>suscipit</a:t>
            </a:r>
            <a:r>
              <a:rPr lang="en-US" sz="1400" dirty="0"/>
              <a:t> in </a:t>
            </a:r>
            <a:r>
              <a:rPr lang="en-US" sz="1400" dirty="0" err="1"/>
              <a:t>tellus</a:t>
            </a:r>
            <a:r>
              <a:rPr lang="en-US" sz="1400" dirty="0"/>
              <a:t> ac </a:t>
            </a:r>
            <a:r>
              <a:rPr lang="en-US" sz="1400" dirty="0" err="1"/>
              <a:t>bibendum</a:t>
            </a:r>
            <a:r>
              <a:rPr lang="en-US" sz="1400" dirty="0"/>
              <a:t>. </a:t>
            </a:r>
          </a:p>
        </p:txBody>
      </p:sp>
      <p:sp>
        <p:nvSpPr>
          <p:cNvPr id="40" name="Rectangle 39">
            <a:extLst>
              <a:ext uri="{FF2B5EF4-FFF2-40B4-BE49-F238E27FC236}">
                <a16:creationId xmlns="" xmlns:a16="http://schemas.microsoft.com/office/drawing/2014/main" id="{03F04276-4C16-4C12-B892-6E54BF0ACE06}"/>
              </a:ext>
            </a:extLst>
          </p:cNvPr>
          <p:cNvSpPr/>
          <p:nvPr/>
        </p:nvSpPr>
        <p:spPr>
          <a:xfrm>
            <a:off x="4731474" y="5273617"/>
            <a:ext cx="2729052" cy="646331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marL="285750" indent="-285750">
              <a:buClr>
                <a:schemeClr val="accent3"/>
              </a:buClr>
              <a:buFont typeface="Calibri Light" panose="020F0302020204030204" pitchFamily="34" charset="0"/>
              <a:buChar char="›"/>
            </a:pPr>
            <a:r>
              <a:rPr lang="en-US" sz="1400" dirty="0"/>
              <a:t>Lorem ipsum dolor sit </a:t>
            </a:r>
            <a:r>
              <a:rPr lang="en-US" sz="1400" dirty="0" err="1"/>
              <a:t>amet</a:t>
            </a:r>
            <a:r>
              <a:rPr lang="en-US" sz="1400" dirty="0"/>
              <a:t>, </a:t>
            </a:r>
            <a:r>
              <a:rPr lang="en-US" sz="1400" dirty="0" err="1"/>
              <a:t>consectetur</a:t>
            </a:r>
            <a:r>
              <a:rPr lang="en-US" sz="1400" dirty="0"/>
              <a:t> </a:t>
            </a:r>
            <a:r>
              <a:rPr lang="en-US" sz="1400" dirty="0" err="1"/>
              <a:t>adipiscing</a:t>
            </a:r>
            <a:r>
              <a:rPr lang="en-US" sz="1400" dirty="0"/>
              <a:t> </a:t>
            </a:r>
            <a:r>
              <a:rPr lang="en-US" sz="1400" dirty="0" err="1"/>
              <a:t>elit</a:t>
            </a:r>
            <a:r>
              <a:rPr lang="en-US" sz="1400" dirty="0"/>
              <a:t>. Duis </a:t>
            </a:r>
            <a:r>
              <a:rPr lang="en-US" sz="1400" dirty="0" err="1"/>
              <a:t>suscipit</a:t>
            </a:r>
            <a:r>
              <a:rPr lang="en-US" sz="1400" dirty="0"/>
              <a:t> in </a:t>
            </a:r>
            <a:r>
              <a:rPr lang="en-US" sz="1400" dirty="0" err="1"/>
              <a:t>tellus</a:t>
            </a:r>
            <a:r>
              <a:rPr lang="en-US" sz="1400" dirty="0"/>
              <a:t> ac </a:t>
            </a:r>
            <a:r>
              <a:rPr lang="en-US" sz="1400" dirty="0" err="1"/>
              <a:t>bibendum</a:t>
            </a:r>
            <a:r>
              <a:rPr lang="en-US" sz="1400" dirty="0"/>
              <a:t>. </a:t>
            </a:r>
          </a:p>
        </p:txBody>
      </p:sp>
      <p:sp>
        <p:nvSpPr>
          <p:cNvPr id="42" name="Rectangle 41">
            <a:extLst>
              <a:ext uri="{FF2B5EF4-FFF2-40B4-BE49-F238E27FC236}">
                <a16:creationId xmlns="" xmlns:a16="http://schemas.microsoft.com/office/drawing/2014/main" id="{AC4CF303-82C7-4179-B2FB-827D53D5D147}"/>
              </a:ext>
            </a:extLst>
          </p:cNvPr>
          <p:cNvSpPr/>
          <p:nvPr/>
        </p:nvSpPr>
        <p:spPr>
          <a:xfrm>
            <a:off x="8370025" y="4381289"/>
            <a:ext cx="2729052" cy="646331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marL="285750" indent="-285750">
              <a:buClr>
                <a:schemeClr val="tx1">
                  <a:lumMod val="75000"/>
                  <a:lumOff val="25000"/>
                </a:schemeClr>
              </a:buClr>
              <a:buFont typeface="Calibri Light" panose="020F0302020204030204" pitchFamily="34" charset="0"/>
              <a:buChar char="›"/>
            </a:pPr>
            <a:r>
              <a:rPr lang="en-US" sz="1400" dirty="0"/>
              <a:t>Lorem ipsum dolor sit </a:t>
            </a:r>
            <a:r>
              <a:rPr lang="en-US" sz="1400" dirty="0" err="1"/>
              <a:t>amet</a:t>
            </a:r>
            <a:r>
              <a:rPr lang="en-US" sz="1400" dirty="0"/>
              <a:t>, </a:t>
            </a:r>
            <a:r>
              <a:rPr lang="en-US" sz="1400" dirty="0" err="1"/>
              <a:t>consectetur</a:t>
            </a:r>
            <a:r>
              <a:rPr lang="en-US" sz="1400" dirty="0"/>
              <a:t> </a:t>
            </a:r>
            <a:r>
              <a:rPr lang="en-US" sz="1400" dirty="0" err="1"/>
              <a:t>adipiscing</a:t>
            </a:r>
            <a:r>
              <a:rPr lang="en-US" sz="1400" dirty="0"/>
              <a:t> </a:t>
            </a:r>
            <a:r>
              <a:rPr lang="en-US" sz="1400" dirty="0" err="1"/>
              <a:t>elit</a:t>
            </a:r>
            <a:r>
              <a:rPr lang="en-US" sz="1400" dirty="0"/>
              <a:t>. Duis </a:t>
            </a:r>
            <a:r>
              <a:rPr lang="en-US" sz="1400" dirty="0" err="1"/>
              <a:t>suscipit</a:t>
            </a:r>
            <a:r>
              <a:rPr lang="en-US" sz="1400" dirty="0"/>
              <a:t> in </a:t>
            </a:r>
            <a:r>
              <a:rPr lang="en-US" sz="1400" dirty="0" err="1"/>
              <a:t>tellus</a:t>
            </a:r>
            <a:r>
              <a:rPr lang="en-US" sz="1400" dirty="0"/>
              <a:t> ac </a:t>
            </a:r>
            <a:r>
              <a:rPr lang="en-US" sz="1400" dirty="0" err="1"/>
              <a:t>bibendum</a:t>
            </a:r>
            <a:r>
              <a:rPr lang="en-US" sz="1400" dirty="0"/>
              <a:t>. </a:t>
            </a:r>
          </a:p>
        </p:txBody>
      </p:sp>
      <p:sp>
        <p:nvSpPr>
          <p:cNvPr id="43" name="Rectangle 42">
            <a:extLst>
              <a:ext uri="{FF2B5EF4-FFF2-40B4-BE49-F238E27FC236}">
                <a16:creationId xmlns="" xmlns:a16="http://schemas.microsoft.com/office/drawing/2014/main" id="{5C691FCC-83F9-4B38-8C2B-656CE4DB500D}"/>
              </a:ext>
            </a:extLst>
          </p:cNvPr>
          <p:cNvSpPr/>
          <p:nvPr/>
        </p:nvSpPr>
        <p:spPr>
          <a:xfrm>
            <a:off x="8370025" y="5273617"/>
            <a:ext cx="2729052" cy="646331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marL="285750" indent="-285750">
              <a:buClr>
                <a:schemeClr val="tx1">
                  <a:lumMod val="75000"/>
                  <a:lumOff val="25000"/>
                </a:schemeClr>
              </a:buClr>
              <a:buFont typeface="Calibri Light" panose="020F0302020204030204" pitchFamily="34" charset="0"/>
              <a:buChar char="›"/>
            </a:pPr>
            <a:r>
              <a:rPr lang="en-US" sz="1400" dirty="0"/>
              <a:t>Lorem ipsum dolor sit </a:t>
            </a:r>
            <a:r>
              <a:rPr lang="en-US" sz="1400" dirty="0" err="1"/>
              <a:t>amet</a:t>
            </a:r>
            <a:r>
              <a:rPr lang="en-US" sz="1400" dirty="0"/>
              <a:t>, </a:t>
            </a:r>
            <a:r>
              <a:rPr lang="en-US" sz="1400" dirty="0" err="1"/>
              <a:t>consectetur</a:t>
            </a:r>
            <a:r>
              <a:rPr lang="en-US" sz="1400" dirty="0"/>
              <a:t> </a:t>
            </a:r>
            <a:r>
              <a:rPr lang="en-US" sz="1400" dirty="0" err="1"/>
              <a:t>adipiscing</a:t>
            </a:r>
            <a:r>
              <a:rPr lang="en-US" sz="1400" dirty="0"/>
              <a:t> </a:t>
            </a:r>
            <a:r>
              <a:rPr lang="en-US" sz="1400" dirty="0" err="1"/>
              <a:t>elit</a:t>
            </a:r>
            <a:r>
              <a:rPr lang="en-US" sz="1400" dirty="0"/>
              <a:t>. Duis </a:t>
            </a:r>
            <a:r>
              <a:rPr lang="en-US" sz="1400" dirty="0" err="1"/>
              <a:t>suscipit</a:t>
            </a:r>
            <a:r>
              <a:rPr lang="en-US" sz="1400" dirty="0"/>
              <a:t> in </a:t>
            </a:r>
            <a:r>
              <a:rPr lang="en-US" sz="1400" dirty="0" err="1"/>
              <a:t>tellus</a:t>
            </a:r>
            <a:r>
              <a:rPr lang="en-US" sz="1400" dirty="0"/>
              <a:t> ac </a:t>
            </a:r>
            <a:r>
              <a:rPr lang="en-US" sz="1400" dirty="0" err="1"/>
              <a:t>bibendum</a:t>
            </a:r>
            <a:r>
              <a:rPr lang="en-US" sz="1400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36673179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>
            <a:extLst>
              <a:ext uri="{FF2B5EF4-FFF2-40B4-BE49-F238E27FC236}">
                <a16:creationId xmlns="" xmlns:a16="http://schemas.microsoft.com/office/drawing/2014/main" id="{08C15872-DC75-4611-BC78-4D9DCB0C6305}"/>
              </a:ext>
            </a:extLst>
          </p:cNvPr>
          <p:cNvSpPr/>
          <p:nvPr/>
        </p:nvSpPr>
        <p:spPr>
          <a:xfrm>
            <a:off x="0" y="0"/>
            <a:ext cx="12192000" cy="1409700"/>
          </a:xfrm>
          <a:prstGeom prst="rect">
            <a:avLst/>
          </a:prstGeom>
          <a:pattFill prst="dashDnDiag">
            <a:fgClr>
              <a:schemeClr val="bg1">
                <a:lumMod val="95000"/>
              </a:schemeClr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="" xmlns:a16="http://schemas.microsoft.com/office/drawing/2014/main" id="{385FB431-7B14-4614-BB3B-FA17C1F6C41E}"/>
              </a:ext>
            </a:extLst>
          </p:cNvPr>
          <p:cNvSpPr txBox="1"/>
          <p:nvPr/>
        </p:nvSpPr>
        <p:spPr>
          <a:xfrm>
            <a:off x="419100" y="295863"/>
            <a:ext cx="11353800" cy="677108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r>
              <a:rPr lang="en-US" sz="4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PIE</a:t>
            </a:r>
            <a:r>
              <a:rPr lang="en-US" sz="4400" dirty="0">
                <a:solidFill>
                  <a:srgbClr val="FF0000"/>
                </a:solidFill>
                <a:latin typeface="+mj-lt"/>
              </a:rPr>
              <a:t> </a:t>
            </a:r>
            <a:r>
              <a:rPr lang="en-US" sz="4400" dirty="0">
                <a:solidFill>
                  <a:schemeClr val="accent2"/>
                </a:solidFill>
                <a:latin typeface="+mj-lt"/>
              </a:rPr>
              <a:t>CHARTS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="" xmlns:a16="http://schemas.microsoft.com/office/drawing/2014/main" id="{DD732DAD-C2BE-4A14-B4EB-6508C2CCF645}"/>
              </a:ext>
            </a:extLst>
          </p:cNvPr>
          <p:cNvSpPr/>
          <p:nvPr/>
        </p:nvSpPr>
        <p:spPr>
          <a:xfrm>
            <a:off x="419100" y="985998"/>
            <a:ext cx="11353800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1400" dirty="0"/>
              <a:t>Lorem ipsum dolor sit </a:t>
            </a:r>
            <a:r>
              <a:rPr lang="en-US" sz="1400" dirty="0" err="1"/>
              <a:t>amet</a:t>
            </a:r>
            <a:r>
              <a:rPr lang="en-US" sz="1400" dirty="0"/>
              <a:t>, </a:t>
            </a:r>
            <a:r>
              <a:rPr lang="en-US" sz="1400" dirty="0" err="1"/>
              <a:t>consectetur</a:t>
            </a:r>
            <a:r>
              <a:rPr lang="en-US" sz="1400" dirty="0"/>
              <a:t> </a:t>
            </a:r>
            <a:r>
              <a:rPr lang="en-US" sz="1400" dirty="0" err="1"/>
              <a:t>adipiscing</a:t>
            </a:r>
            <a:r>
              <a:rPr lang="en-US" sz="1400" dirty="0"/>
              <a:t> </a:t>
            </a:r>
            <a:r>
              <a:rPr lang="en-US" sz="1400" dirty="0" err="1"/>
              <a:t>elit</a:t>
            </a:r>
            <a:r>
              <a:rPr lang="en-US" sz="1400" dirty="0"/>
              <a:t>. Duis </a:t>
            </a:r>
            <a:r>
              <a:rPr lang="en-US" sz="1400" dirty="0" err="1"/>
              <a:t>suscipit</a:t>
            </a:r>
            <a:r>
              <a:rPr lang="en-US" sz="1400" dirty="0"/>
              <a:t> in </a:t>
            </a:r>
            <a:r>
              <a:rPr lang="en-US" sz="1400" dirty="0" err="1"/>
              <a:t>tellus</a:t>
            </a:r>
            <a:r>
              <a:rPr lang="en-US" sz="1400" dirty="0"/>
              <a:t> ac </a:t>
            </a:r>
            <a:r>
              <a:rPr lang="en-US" sz="1400" dirty="0" err="1"/>
              <a:t>bibendum</a:t>
            </a:r>
            <a:r>
              <a:rPr lang="en-US" sz="1400" dirty="0"/>
              <a:t>. Sed </a:t>
            </a:r>
            <a:r>
              <a:rPr lang="en-US" sz="1400" dirty="0" err="1"/>
              <a:t>congue</a:t>
            </a:r>
            <a:r>
              <a:rPr lang="en-US" sz="1400" dirty="0"/>
              <a:t> </a:t>
            </a:r>
            <a:r>
              <a:rPr lang="en-US" sz="1400" dirty="0" err="1"/>
              <a:t>lacus</a:t>
            </a:r>
            <a:r>
              <a:rPr lang="en-US" sz="1400" dirty="0"/>
              <a:t> vitae </a:t>
            </a:r>
            <a:r>
              <a:rPr lang="en-US" sz="1400" dirty="0" err="1"/>
              <a:t>tellus</a:t>
            </a:r>
            <a:r>
              <a:rPr lang="en-US" sz="1400" dirty="0"/>
              <a:t> </a:t>
            </a:r>
            <a:r>
              <a:rPr lang="en-US" sz="1400" dirty="0" err="1"/>
              <a:t>finibus</a:t>
            </a:r>
            <a:r>
              <a:rPr lang="en-US" sz="1400" dirty="0"/>
              <a:t>, </a:t>
            </a:r>
            <a:r>
              <a:rPr lang="en-US" sz="1400" dirty="0" err="1"/>
              <a:t>eu</a:t>
            </a:r>
            <a:r>
              <a:rPr lang="en-US" sz="1400" dirty="0"/>
              <a:t> </a:t>
            </a:r>
            <a:r>
              <a:rPr lang="en-US" sz="1400" dirty="0" err="1"/>
              <a:t>faucibus</a:t>
            </a:r>
            <a:r>
              <a:rPr lang="en-US" sz="1400" dirty="0"/>
              <a:t> nisi </a:t>
            </a:r>
            <a:r>
              <a:rPr lang="en-US" sz="1400" dirty="0" err="1"/>
              <a:t>ullamcorper</a:t>
            </a:r>
            <a:r>
              <a:rPr lang="en-US" sz="1400" dirty="0"/>
              <a:t>. 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="" xmlns:a16="http://schemas.microsoft.com/office/drawing/2014/main" id="{E30F7E17-2AC8-4C88-95CB-CE613B62B5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B0DC16-06EC-4E9F-BDD2-E9A3F3D865DC}" type="datetime1">
              <a:rPr lang="en-US" smtClean="0"/>
              <a:t>7/21/2022</a:t>
            </a:fld>
            <a:endParaRPr lang="en-US"/>
          </a:p>
        </p:txBody>
      </p:sp>
      <p:sp>
        <p:nvSpPr>
          <p:cNvPr id="3" name="Slide Number Placeholder 2">
            <a:extLst>
              <a:ext uri="{FF2B5EF4-FFF2-40B4-BE49-F238E27FC236}">
                <a16:creationId xmlns="" xmlns:a16="http://schemas.microsoft.com/office/drawing/2014/main" id="{9735B2E0-DF79-42DF-BC66-6C38E2AA21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AA5F3C-F0A9-42FF-BB7C-DD95C97F8441}" type="slidenum">
              <a:rPr lang="en-US" smtClean="0"/>
              <a:t>6</a:t>
            </a:fld>
            <a:endParaRPr lang="en-US"/>
          </a:p>
        </p:txBody>
      </p:sp>
      <p:graphicFrame>
        <p:nvGraphicFramePr>
          <p:cNvPr id="6" name="Chart 5">
            <a:extLst>
              <a:ext uri="{FF2B5EF4-FFF2-40B4-BE49-F238E27FC236}">
                <a16:creationId xmlns="" xmlns:a16="http://schemas.microsoft.com/office/drawing/2014/main" id="{56149434-07B3-4AFC-9FA1-6546B2A44FE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465032873"/>
              </p:ext>
            </p:extLst>
          </p:nvPr>
        </p:nvGraphicFramePr>
        <p:xfrm>
          <a:off x="2032000" y="1488179"/>
          <a:ext cx="8128000" cy="40056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6" name="Rectangle 25">
            <a:extLst>
              <a:ext uri="{FF2B5EF4-FFF2-40B4-BE49-F238E27FC236}">
                <a16:creationId xmlns="" xmlns:a16="http://schemas.microsoft.com/office/drawing/2014/main" id="{90FF8C05-E9CC-4CBB-9508-B7E2D67267C8}"/>
              </a:ext>
            </a:extLst>
          </p:cNvPr>
          <p:cNvSpPr/>
          <p:nvPr/>
        </p:nvSpPr>
        <p:spPr>
          <a:xfrm>
            <a:off x="673100" y="5493795"/>
            <a:ext cx="10845800" cy="646331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ctr"/>
            <a:r>
              <a:rPr lang="en-US" sz="1400" dirty="0"/>
              <a:t>“Lorem ipsum dolor sit </a:t>
            </a:r>
            <a:r>
              <a:rPr lang="en-US" sz="1400" dirty="0" err="1"/>
              <a:t>amet</a:t>
            </a:r>
            <a:r>
              <a:rPr lang="en-US" sz="1400" dirty="0"/>
              <a:t>, </a:t>
            </a:r>
            <a:r>
              <a:rPr lang="en-US" sz="1400" dirty="0" err="1"/>
              <a:t>consectetur</a:t>
            </a:r>
            <a:r>
              <a:rPr lang="en-US" sz="1400" dirty="0"/>
              <a:t> </a:t>
            </a:r>
            <a:r>
              <a:rPr lang="en-US" sz="1400" dirty="0" err="1"/>
              <a:t>adipiscing</a:t>
            </a:r>
            <a:r>
              <a:rPr lang="en-US" sz="1400" dirty="0"/>
              <a:t> </a:t>
            </a:r>
            <a:r>
              <a:rPr lang="en-US" sz="1400" dirty="0" err="1"/>
              <a:t>elit</a:t>
            </a:r>
            <a:r>
              <a:rPr lang="en-US" sz="1400" dirty="0"/>
              <a:t>. Duis </a:t>
            </a:r>
            <a:r>
              <a:rPr lang="en-US" sz="1400" dirty="0" err="1"/>
              <a:t>suscipit</a:t>
            </a:r>
            <a:r>
              <a:rPr lang="en-US" sz="1400" dirty="0"/>
              <a:t> in </a:t>
            </a:r>
            <a:r>
              <a:rPr lang="en-US" sz="1400" dirty="0" err="1"/>
              <a:t>tellus</a:t>
            </a:r>
            <a:r>
              <a:rPr lang="en-US" sz="1400" dirty="0"/>
              <a:t> ac </a:t>
            </a:r>
            <a:r>
              <a:rPr lang="en-US" sz="1400" dirty="0" err="1"/>
              <a:t>bibendum</a:t>
            </a:r>
            <a:r>
              <a:rPr lang="en-US" sz="1400" dirty="0"/>
              <a:t>. Sed </a:t>
            </a:r>
            <a:r>
              <a:rPr lang="en-US" sz="1400" dirty="0" err="1"/>
              <a:t>congue</a:t>
            </a:r>
            <a:r>
              <a:rPr lang="en-US" sz="1400" dirty="0"/>
              <a:t> </a:t>
            </a:r>
            <a:r>
              <a:rPr lang="en-US" sz="1400" dirty="0" err="1"/>
              <a:t>lacus</a:t>
            </a:r>
            <a:r>
              <a:rPr lang="en-US" sz="1400" dirty="0"/>
              <a:t> vitae </a:t>
            </a:r>
            <a:r>
              <a:rPr lang="en-US" sz="1400" dirty="0" err="1"/>
              <a:t>tellus</a:t>
            </a:r>
            <a:r>
              <a:rPr lang="en-US" sz="1400" dirty="0"/>
              <a:t> </a:t>
            </a:r>
            <a:r>
              <a:rPr lang="en-US" sz="1400" dirty="0" err="1"/>
              <a:t>finibus</a:t>
            </a:r>
            <a:r>
              <a:rPr lang="en-US" sz="1400" dirty="0"/>
              <a:t>, </a:t>
            </a:r>
            <a:r>
              <a:rPr lang="en-US" sz="1400" dirty="0" err="1"/>
              <a:t>eu</a:t>
            </a:r>
            <a:r>
              <a:rPr lang="en-US" sz="1400" dirty="0"/>
              <a:t> </a:t>
            </a:r>
            <a:r>
              <a:rPr lang="en-US" sz="1400" dirty="0" err="1"/>
              <a:t>faucibus</a:t>
            </a:r>
            <a:r>
              <a:rPr lang="en-US" sz="1400" dirty="0"/>
              <a:t> nisi </a:t>
            </a:r>
            <a:r>
              <a:rPr lang="en-US" sz="1400" dirty="0" err="1"/>
              <a:t>ullamcorper</a:t>
            </a:r>
            <a:r>
              <a:rPr lang="en-US" sz="1400" dirty="0"/>
              <a:t>. </a:t>
            </a:r>
            <a:r>
              <a:rPr lang="en-US" sz="1400" dirty="0" err="1"/>
              <a:t>Quisque</a:t>
            </a:r>
            <a:r>
              <a:rPr lang="en-US" sz="1400" dirty="0"/>
              <a:t> </a:t>
            </a:r>
            <a:r>
              <a:rPr lang="en-US" sz="1400" dirty="0" err="1"/>
              <a:t>volutpat</a:t>
            </a:r>
            <a:r>
              <a:rPr lang="en-US" sz="1400" dirty="0"/>
              <a:t> </a:t>
            </a:r>
            <a:r>
              <a:rPr lang="en-US" sz="1400" dirty="0" err="1"/>
              <a:t>leo</a:t>
            </a:r>
            <a:r>
              <a:rPr lang="en-US" sz="1400" dirty="0"/>
              <a:t> at </a:t>
            </a:r>
            <a:r>
              <a:rPr lang="en-US" sz="1400" dirty="0" err="1"/>
              <a:t>arcu</a:t>
            </a:r>
            <a:r>
              <a:rPr lang="en-US" sz="1400" dirty="0"/>
              <a:t> </a:t>
            </a:r>
            <a:r>
              <a:rPr lang="en-US" sz="1400" dirty="0" err="1"/>
              <a:t>placerat</a:t>
            </a:r>
            <a:r>
              <a:rPr lang="en-US" sz="1400" dirty="0"/>
              <a:t>, </a:t>
            </a:r>
            <a:r>
              <a:rPr lang="en-US" sz="1400" dirty="0" err="1"/>
              <a:t>quis</a:t>
            </a:r>
            <a:r>
              <a:rPr lang="en-US" sz="1400" dirty="0"/>
              <a:t> </a:t>
            </a:r>
            <a:r>
              <a:rPr lang="en-US" sz="1400" dirty="0" err="1"/>
              <a:t>pellentesque</a:t>
            </a:r>
            <a:r>
              <a:rPr lang="en-US" sz="1400" dirty="0"/>
              <a:t> </a:t>
            </a:r>
            <a:r>
              <a:rPr lang="en-US" sz="1400" dirty="0" err="1"/>
              <a:t>tellus</a:t>
            </a:r>
            <a:r>
              <a:rPr lang="en-US" sz="1400" dirty="0"/>
              <a:t> </a:t>
            </a:r>
            <a:r>
              <a:rPr lang="en-US" sz="1400" dirty="0" err="1"/>
              <a:t>bibendum</a:t>
            </a:r>
            <a:r>
              <a:rPr lang="en-US" sz="1400" dirty="0"/>
              <a:t>. </a:t>
            </a:r>
            <a:r>
              <a:rPr lang="en-US" sz="1400" dirty="0" err="1"/>
              <a:t>Proin</a:t>
            </a:r>
            <a:r>
              <a:rPr lang="en-US" sz="1400" dirty="0"/>
              <a:t> et </a:t>
            </a:r>
            <a:r>
              <a:rPr lang="en-US" sz="1400" dirty="0" err="1"/>
              <a:t>luctus</a:t>
            </a:r>
            <a:r>
              <a:rPr lang="en-US" sz="1400" dirty="0"/>
              <a:t> </a:t>
            </a:r>
            <a:r>
              <a:rPr lang="en-US" sz="1400" dirty="0" err="1"/>
              <a:t>nisl</a:t>
            </a:r>
            <a:r>
              <a:rPr lang="en-US" sz="1400" dirty="0"/>
              <a:t>, </a:t>
            </a:r>
            <a:r>
              <a:rPr lang="en-US" sz="1400" dirty="0" err="1"/>
              <a:t>ut</a:t>
            </a:r>
            <a:r>
              <a:rPr lang="en-US" sz="1400" dirty="0"/>
              <a:t> </a:t>
            </a:r>
            <a:r>
              <a:rPr lang="en-US" sz="1400" dirty="0" err="1"/>
              <a:t>viverra</a:t>
            </a:r>
            <a:r>
              <a:rPr lang="en-US" sz="1400" dirty="0"/>
              <a:t> </a:t>
            </a:r>
            <a:r>
              <a:rPr lang="en-US" sz="1400" dirty="0" err="1"/>
              <a:t>eros</a:t>
            </a:r>
            <a:r>
              <a:rPr lang="en-US" sz="1400" dirty="0"/>
              <a:t>. </a:t>
            </a:r>
            <a:r>
              <a:rPr lang="en-US" sz="1400" dirty="0" err="1"/>
              <a:t>Suspendisse</a:t>
            </a:r>
            <a:r>
              <a:rPr lang="en-US" sz="1400" dirty="0"/>
              <a:t> pharetra </a:t>
            </a:r>
            <a:r>
              <a:rPr lang="en-US" sz="1400" dirty="0" err="1"/>
              <a:t>mattis</a:t>
            </a:r>
            <a:r>
              <a:rPr lang="en-US" sz="1400" dirty="0"/>
              <a:t> </a:t>
            </a:r>
            <a:r>
              <a:rPr lang="en-US" sz="1400" dirty="0" err="1"/>
              <a:t>purus</a:t>
            </a:r>
            <a:r>
              <a:rPr lang="en-US" sz="1400" dirty="0"/>
              <a:t> </a:t>
            </a:r>
            <a:r>
              <a:rPr lang="en-US" sz="1400" dirty="0" err="1"/>
              <a:t>eu</a:t>
            </a:r>
            <a:r>
              <a:rPr lang="en-US" sz="1400" dirty="0"/>
              <a:t> semper. </a:t>
            </a:r>
            <a:r>
              <a:rPr lang="en-US" sz="1400" dirty="0" err="1"/>
              <a:t>Donec</a:t>
            </a:r>
            <a:r>
              <a:rPr lang="en-US" sz="1400" dirty="0"/>
              <a:t> </a:t>
            </a:r>
            <a:r>
              <a:rPr lang="en-US" sz="1400" dirty="0" err="1"/>
              <a:t>pellentesque</a:t>
            </a:r>
            <a:r>
              <a:rPr lang="en-US" sz="1400" dirty="0"/>
              <a:t> </a:t>
            </a:r>
            <a:r>
              <a:rPr lang="en-US" sz="1400" dirty="0" err="1"/>
              <a:t>condimentum</a:t>
            </a:r>
            <a:r>
              <a:rPr lang="en-US" sz="1400" dirty="0"/>
              <a:t> </a:t>
            </a:r>
            <a:r>
              <a:rPr lang="en-US" sz="1400" dirty="0" err="1"/>
              <a:t>sapien</a:t>
            </a:r>
            <a:r>
              <a:rPr lang="en-US" sz="1400" dirty="0"/>
              <a:t> </a:t>
            </a:r>
            <a:r>
              <a:rPr lang="en-US" sz="1400" dirty="0" err="1"/>
              <a:t>quis</a:t>
            </a:r>
            <a:r>
              <a:rPr lang="en-US" sz="1400" dirty="0"/>
              <a:t> </a:t>
            </a:r>
            <a:r>
              <a:rPr lang="en-US" sz="1400" dirty="0" err="1"/>
              <a:t>posuere</a:t>
            </a:r>
            <a:r>
              <a:rPr lang="en-US" sz="1400" dirty="0"/>
              <a:t>.”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="" xmlns:a16="http://schemas.microsoft.com/office/drawing/2014/main" id="{962D9599-995E-4C7F-97EF-855A4C34B3DC}"/>
              </a:ext>
            </a:extLst>
          </p:cNvPr>
          <p:cNvSpPr/>
          <p:nvPr/>
        </p:nvSpPr>
        <p:spPr>
          <a:xfrm>
            <a:off x="0" y="2692702"/>
            <a:ext cx="1799771" cy="1596571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>
            <a:extLst>
              <a:ext uri="{FF2B5EF4-FFF2-40B4-BE49-F238E27FC236}">
                <a16:creationId xmlns="" xmlns:a16="http://schemas.microsoft.com/office/drawing/2014/main" id="{39460D1B-F8AF-415B-B5E1-4700C6514302}"/>
              </a:ext>
            </a:extLst>
          </p:cNvPr>
          <p:cNvSpPr/>
          <p:nvPr/>
        </p:nvSpPr>
        <p:spPr>
          <a:xfrm>
            <a:off x="10392229" y="2692702"/>
            <a:ext cx="1799771" cy="1596571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9" name="Group 28">
            <a:extLst>
              <a:ext uri="{FF2B5EF4-FFF2-40B4-BE49-F238E27FC236}">
                <a16:creationId xmlns="" xmlns:a16="http://schemas.microsoft.com/office/drawing/2014/main" id="{382C05EC-9A9A-4988-96DC-50DA2581B052}"/>
              </a:ext>
            </a:extLst>
          </p:cNvPr>
          <p:cNvGrpSpPr/>
          <p:nvPr/>
        </p:nvGrpSpPr>
        <p:grpSpPr>
          <a:xfrm>
            <a:off x="10969670" y="3179232"/>
            <a:ext cx="644888" cy="623512"/>
            <a:chOff x="4892675" y="2501900"/>
            <a:chExt cx="287338" cy="277813"/>
          </a:xfrm>
          <a:solidFill>
            <a:schemeClr val="tx2"/>
          </a:solidFill>
        </p:grpSpPr>
        <p:sp>
          <p:nvSpPr>
            <p:cNvPr id="30" name="Freeform 300">
              <a:extLst>
                <a:ext uri="{FF2B5EF4-FFF2-40B4-BE49-F238E27FC236}">
                  <a16:creationId xmlns="" xmlns:a16="http://schemas.microsoft.com/office/drawing/2014/main" id="{D9ADEF21-D1BF-4E39-AC24-1E826ED88BF9}"/>
                </a:ext>
              </a:extLst>
            </p:cNvPr>
            <p:cNvSpPr>
              <a:spLocks/>
            </p:cNvSpPr>
            <p:nvPr/>
          </p:nvSpPr>
          <p:spPr bwMode="auto">
            <a:xfrm>
              <a:off x="4924425" y="2501900"/>
              <a:ext cx="227013" cy="157163"/>
            </a:xfrm>
            <a:custGeom>
              <a:avLst/>
              <a:gdLst>
                <a:gd name="T0" fmla="*/ 19 w 712"/>
                <a:gd name="T1" fmla="*/ 494 h 495"/>
                <a:gd name="T2" fmla="*/ 679 w 712"/>
                <a:gd name="T3" fmla="*/ 60 h 495"/>
                <a:gd name="T4" fmla="*/ 668 w 712"/>
                <a:gd name="T5" fmla="*/ 167 h 495"/>
                <a:gd name="T6" fmla="*/ 669 w 712"/>
                <a:gd name="T7" fmla="*/ 173 h 495"/>
                <a:gd name="T8" fmla="*/ 672 w 712"/>
                <a:gd name="T9" fmla="*/ 177 h 495"/>
                <a:gd name="T10" fmla="*/ 677 w 712"/>
                <a:gd name="T11" fmla="*/ 180 h 495"/>
                <a:gd name="T12" fmla="*/ 682 w 712"/>
                <a:gd name="T13" fmla="*/ 180 h 495"/>
                <a:gd name="T14" fmla="*/ 688 w 712"/>
                <a:gd name="T15" fmla="*/ 179 h 495"/>
                <a:gd name="T16" fmla="*/ 696 w 712"/>
                <a:gd name="T17" fmla="*/ 173 h 495"/>
                <a:gd name="T18" fmla="*/ 712 w 712"/>
                <a:gd name="T19" fmla="*/ 31 h 495"/>
                <a:gd name="T20" fmla="*/ 712 w 712"/>
                <a:gd name="T21" fmla="*/ 30 h 495"/>
                <a:gd name="T22" fmla="*/ 712 w 712"/>
                <a:gd name="T23" fmla="*/ 27 h 495"/>
                <a:gd name="T24" fmla="*/ 711 w 712"/>
                <a:gd name="T25" fmla="*/ 24 h 495"/>
                <a:gd name="T26" fmla="*/ 710 w 712"/>
                <a:gd name="T27" fmla="*/ 22 h 495"/>
                <a:gd name="T28" fmla="*/ 710 w 712"/>
                <a:gd name="T29" fmla="*/ 22 h 495"/>
                <a:gd name="T30" fmla="*/ 707 w 712"/>
                <a:gd name="T31" fmla="*/ 20 h 495"/>
                <a:gd name="T32" fmla="*/ 705 w 712"/>
                <a:gd name="T33" fmla="*/ 17 h 495"/>
                <a:gd name="T34" fmla="*/ 702 w 712"/>
                <a:gd name="T35" fmla="*/ 16 h 495"/>
                <a:gd name="T36" fmla="*/ 700 w 712"/>
                <a:gd name="T37" fmla="*/ 15 h 495"/>
                <a:gd name="T38" fmla="*/ 699 w 712"/>
                <a:gd name="T39" fmla="*/ 15 h 495"/>
                <a:gd name="T40" fmla="*/ 561 w 712"/>
                <a:gd name="T41" fmla="*/ 0 h 495"/>
                <a:gd name="T42" fmla="*/ 555 w 712"/>
                <a:gd name="T43" fmla="*/ 1 h 495"/>
                <a:gd name="T44" fmla="*/ 551 w 712"/>
                <a:gd name="T45" fmla="*/ 6 h 495"/>
                <a:gd name="T46" fmla="*/ 548 w 712"/>
                <a:gd name="T47" fmla="*/ 11 h 495"/>
                <a:gd name="T48" fmla="*/ 547 w 712"/>
                <a:gd name="T49" fmla="*/ 16 h 495"/>
                <a:gd name="T50" fmla="*/ 549 w 712"/>
                <a:gd name="T51" fmla="*/ 22 h 495"/>
                <a:gd name="T52" fmla="*/ 552 w 712"/>
                <a:gd name="T53" fmla="*/ 27 h 495"/>
                <a:gd name="T54" fmla="*/ 557 w 712"/>
                <a:gd name="T55" fmla="*/ 29 h 495"/>
                <a:gd name="T56" fmla="*/ 654 w 712"/>
                <a:gd name="T57" fmla="*/ 41 h 495"/>
                <a:gd name="T58" fmla="*/ 4 w 712"/>
                <a:gd name="T59" fmla="*/ 469 h 495"/>
                <a:gd name="T60" fmla="*/ 1 w 712"/>
                <a:gd name="T61" fmla="*/ 473 h 495"/>
                <a:gd name="T62" fmla="*/ 0 w 712"/>
                <a:gd name="T63" fmla="*/ 480 h 495"/>
                <a:gd name="T64" fmla="*/ 1 w 712"/>
                <a:gd name="T65" fmla="*/ 485 h 495"/>
                <a:gd name="T66" fmla="*/ 5 w 712"/>
                <a:gd name="T67" fmla="*/ 490 h 495"/>
                <a:gd name="T68" fmla="*/ 11 w 712"/>
                <a:gd name="T69" fmla="*/ 494 h 4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712" h="495">
                  <a:moveTo>
                    <a:pt x="15" y="495"/>
                  </a:moveTo>
                  <a:lnTo>
                    <a:pt x="19" y="494"/>
                  </a:lnTo>
                  <a:lnTo>
                    <a:pt x="23" y="493"/>
                  </a:lnTo>
                  <a:lnTo>
                    <a:pt x="679" y="60"/>
                  </a:lnTo>
                  <a:lnTo>
                    <a:pt x="668" y="164"/>
                  </a:lnTo>
                  <a:lnTo>
                    <a:pt x="668" y="167"/>
                  </a:lnTo>
                  <a:lnTo>
                    <a:pt x="668" y="170"/>
                  </a:lnTo>
                  <a:lnTo>
                    <a:pt x="669" y="173"/>
                  </a:lnTo>
                  <a:lnTo>
                    <a:pt x="671" y="175"/>
                  </a:lnTo>
                  <a:lnTo>
                    <a:pt x="672" y="177"/>
                  </a:lnTo>
                  <a:lnTo>
                    <a:pt x="675" y="179"/>
                  </a:lnTo>
                  <a:lnTo>
                    <a:pt x="677" y="180"/>
                  </a:lnTo>
                  <a:lnTo>
                    <a:pt x="681" y="180"/>
                  </a:lnTo>
                  <a:lnTo>
                    <a:pt x="682" y="180"/>
                  </a:lnTo>
                  <a:lnTo>
                    <a:pt x="682" y="180"/>
                  </a:lnTo>
                  <a:lnTo>
                    <a:pt x="688" y="179"/>
                  </a:lnTo>
                  <a:lnTo>
                    <a:pt x="692" y="177"/>
                  </a:lnTo>
                  <a:lnTo>
                    <a:pt x="696" y="173"/>
                  </a:lnTo>
                  <a:lnTo>
                    <a:pt x="697" y="168"/>
                  </a:lnTo>
                  <a:lnTo>
                    <a:pt x="712" y="31"/>
                  </a:lnTo>
                  <a:lnTo>
                    <a:pt x="712" y="31"/>
                  </a:lnTo>
                  <a:lnTo>
                    <a:pt x="712" y="30"/>
                  </a:lnTo>
                  <a:lnTo>
                    <a:pt x="712" y="28"/>
                  </a:lnTo>
                  <a:lnTo>
                    <a:pt x="712" y="27"/>
                  </a:lnTo>
                  <a:lnTo>
                    <a:pt x="712" y="25"/>
                  </a:lnTo>
                  <a:lnTo>
                    <a:pt x="711" y="24"/>
                  </a:lnTo>
                  <a:lnTo>
                    <a:pt x="711" y="23"/>
                  </a:lnTo>
                  <a:lnTo>
                    <a:pt x="710" y="22"/>
                  </a:lnTo>
                  <a:lnTo>
                    <a:pt x="710" y="22"/>
                  </a:lnTo>
                  <a:lnTo>
                    <a:pt x="710" y="22"/>
                  </a:lnTo>
                  <a:lnTo>
                    <a:pt x="709" y="21"/>
                  </a:lnTo>
                  <a:lnTo>
                    <a:pt x="707" y="20"/>
                  </a:lnTo>
                  <a:lnTo>
                    <a:pt x="706" y="18"/>
                  </a:lnTo>
                  <a:lnTo>
                    <a:pt x="705" y="17"/>
                  </a:lnTo>
                  <a:lnTo>
                    <a:pt x="704" y="17"/>
                  </a:lnTo>
                  <a:lnTo>
                    <a:pt x="702" y="16"/>
                  </a:lnTo>
                  <a:lnTo>
                    <a:pt x="701" y="16"/>
                  </a:lnTo>
                  <a:lnTo>
                    <a:pt x="700" y="15"/>
                  </a:lnTo>
                  <a:lnTo>
                    <a:pt x="699" y="15"/>
                  </a:lnTo>
                  <a:lnTo>
                    <a:pt x="699" y="15"/>
                  </a:lnTo>
                  <a:lnTo>
                    <a:pt x="564" y="0"/>
                  </a:lnTo>
                  <a:lnTo>
                    <a:pt x="561" y="0"/>
                  </a:lnTo>
                  <a:lnTo>
                    <a:pt x="557" y="0"/>
                  </a:lnTo>
                  <a:lnTo>
                    <a:pt x="555" y="1"/>
                  </a:lnTo>
                  <a:lnTo>
                    <a:pt x="553" y="3"/>
                  </a:lnTo>
                  <a:lnTo>
                    <a:pt x="551" y="6"/>
                  </a:lnTo>
                  <a:lnTo>
                    <a:pt x="549" y="8"/>
                  </a:lnTo>
                  <a:lnTo>
                    <a:pt x="548" y="11"/>
                  </a:lnTo>
                  <a:lnTo>
                    <a:pt x="547" y="13"/>
                  </a:lnTo>
                  <a:lnTo>
                    <a:pt x="547" y="16"/>
                  </a:lnTo>
                  <a:lnTo>
                    <a:pt x="548" y="20"/>
                  </a:lnTo>
                  <a:lnTo>
                    <a:pt x="549" y="22"/>
                  </a:lnTo>
                  <a:lnTo>
                    <a:pt x="550" y="25"/>
                  </a:lnTo>
                  <a:lnTo>
                    <a:pt x="552" y="27"/>
                  </a:lnTo>
                  <a:lnTo>
                    <a:pt x="554" y="28"/>
                  </a:lnTo>
                  <a:lnTo>
                    <a:pt x="557" y="29"/>
                  </a:lnTo>
                  <a:lnTo>
                    <a:pt x="561" y="30"/>
                  </a:lnTo>
                  <a:lnTo>
                    <a:pt x="654" y="41"/>
                  </a:lnTo>
                  <a:lnTo>
                    <a:pt x="6" y="467"/>
                  </a:lnTo>
                  <a:lnTo>
                    <a:pt x="4" y="469"/>
                  </a:lnTo>
                  <a:lnTo>
                    <a:pt x="2" y="471"/>
                  </a:lnTo>
                  <a:lnTo>
                    <a:pt x="1" y="473"/>
                  </a:lnTo>
                  <a:lnTo>
                    <a:pt x="0" y="477"/>
                  </a:lnTo>
                  <a:lnTo>
                    <a:pt x="0" y="480"/>
                  </a:lnTo>
                  <a:lnTo>
                    <a:pt x="0" y="482"/>
                  </a:lnTo>
                  <a:lnTo>
                    <a:pt x="1" y="485"/>
                  </a:lnTo>
                  <a:lnTo>
                    <a:pt x="2" y="488"/>
                  </a:lnTo>
                  <a:lnTo>
                    <a:pt x="5" y="490"/>
                  </a:lnTo>
                  <a:lnTo>
                    <a:pt x="8" y="493"/>
                  </a:lnTo>
                  <a:lnTo>
                    <a:pt x="11" y="494"/>
                  </a:lnTo>
                  <a:lnTo>
                    <a:pt x="15" y="49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301">
              <a:extLst>
                <a:ext uri="{FF2B5EF4-FFF2-40B4-BE49-F238E27FC236}">
                  <a16:creationId xmlns="" xmlns:a16="http://schemas.microsoft.com/office/drawing/2014/main" id="{BE2AE8CC-4753-4F5C-BE36-2CD856370DC4}"/>
                </a:ext>
              </a:extLst>
            </p:cNvPr>
            <p:cNvSpPr>
              <a:spLocks/>
            </p:cNvSpPr>
            <p:nvPr/>
          </p:nvSpPr>
          <p:spPr bwMode="auto">
            <a:xfrm>
              <a:off x="4892675" y="2587625"/>
              <a:ext cx="287338" cy="192088"/>
            </a:xfrm>
            <a:custGeom>
              <a:avLst/>
              <a:gdLst>
                <a:gd name="T0" fmla="*/ 843 w 903"/>
                <a:gd name="T1" fmla="*/ 572 h 602"/>
                <a:gd name="T2" fmla="*/ 842 w 903"/>
                <a:gd name="T3" fmla="*/ 12 h 602"/>
                <a:gd name="T4" fmla="*/ 840 w 903"/>
                <a:gd name="T5" fmla="*/ 7 h 602"/>
                <a:gd name="T6" fmla="*/ 835 w 903"/>
                <a:gd name="T7" fmla="*/ 3 h 602"/>
                <a:gd name="T8" fmla="*/ 830 w 903"/>
                <a:gd name="T9" fmla="*/ 1 h 602"/>
                <a:gd name="T10" fmla="*/ 707 w 903"/>
                <a:gd name="T11" fmla="*/ 0 h 602"/>
                <a:gd name="T12" fmla="*/ 701 w 903"/>
                <a:gd name="T13" fmla="*/ 2 h 602"/>
                <a:gd name="T14" fmla="*/ 696 w 903"/>
                <a:gd name="T15" fmla="*/ 5 h 602"/>
                <a:gd name="T16" fmla="*/ 693 w 903"/>
                <a:gd name="T17" fmla="*/ 9 h 602"/>
                <a:gd name="T18" fmla="*/ 692 w 903"/>
                <a:gd name="T19" fmla="*/ 16 h 602"/>
                <a:gd name="T20" fmla="*/ 632 w 903"/>
                <a:gd name="T21" fmla="*/ 572 h 602"/>
                <a:gd name="T22" fmla="*/ 632 w 903"/>
                <a:gd name="T23" fmla="*/ 163 h 602"/>
                <a:gd name="T24" fmla="*/ 629 w 903"/>
                <a:gd name="T25" fmla="*/ 157 h 602"/>
                <a:gd name="T26" fmla="*/ 625 w 903"/>
                <a:gd name="T27" fmla="*/ 153 h 602"/>
                <a:gd name="T28" fmla="*/ 620 w 903"/>
                <a:gd name="T29" fmla="*/ 151 h 602"/>
                <a:gd name="T30" fmla="*/ 496 w 903"/>
                <a:gd name="T31" fmla="*/ 151 h 602"/>
                <a:gd name="T32" fmla="*/ 490 w 903"/>
                <a:gd name="T33" fmla="*/ 152 h 602"/>
                <a:gd name="T34" fmla="*/ 486 w 903"/>
                <a:gd name="T35" fmla="*/ 155 h 602"/>
                <a:gd name="T36" fmla="*/ 482 w 903"/>
                <a:gd name="T37" fmla="*/ 159 h 602"/>
                <a:gd name="T38" fmla="*/ 481 w 903"/>
                <a:gd name="T39" fmla="*/ 166 h 602"/>
                <a:gd name="T40" fmla="*/ 421 w 903"/>
                <a:gd name="T41" fmla="*/ 572 h 602"/>
                <a:gd name="T42" fmla="*/ 420 w 903"/>
                <a:gd name="T43" fmla="*/ 313 h 602"/>
                <a:gd name="T44" fmla="*/ 418 w 903"/>
                <a:gd name="T45" fmla="*/ 307 h 602"/>
                <a:gd name="T46" fmla="*/ 414 w 903"/>
                <a:gd name="T47" fmla="*/ 304 h 602"/>
                <a:gd name="T48" fmla="*/ 408 w 903"/>
                <a:gd name="T49" fmla="*/ 302 h 602"/>
                <a:gd name="T50" fmla="*/ 285 w 903"/>
                <a:gd name="T51" fmla="*/ 301 h 602"/>
                <a:gd name="T52" fmla="*/ 280 w 903"/>
                <a:gd name="T53" fmla="*/ 302 h 602"/>
                <a:gd name="T54" fmla="*/ 274 w 903"/>
                <a:gd name="T55" fmla="*/ 305 h 602"/>
                <a:gd name="T56" fmla="*/ 271 w 903"/>
                <a:gd name="T57" fmla="*/ 311 h 602"/>
                <a:gd name="T58" fmla="*/ 270 w 903"/>
                <a:gd name="T59" fmla="*/ 316 h 602"/>
                <a:gd name="T60" fmla="*/ 210 w 903"/>
                <a:gd name="T61" fmla="*/ 572 h 602"/>
                <a:gd name="T62" fmla="*/ 210 w 903"/>
                <a:gd name="T63" fmla="*/ 464 h 602"/>
                <a:gd name="T64" fmla="*/ 208 w 903"/>
                <a:gd name="T65" fmla="*/ 459 h 602"/>
                <a:gd name="T66" fmla="*/ 204 w 903"/>
                <a:gd name="T67" fmla="*/ 454 h 602"/>
                <a:gd name="T68" fmla="*/ 198 w 903"/>
                <a:gd name="T69" fmla="*/ 452 h 602"/>
                <a:gd name="T70" fmla="*/ 75 w 903"/>
                <a:gd name="T71" fmla="*/ 452 h 602"/>
                <a:gd name="T72" fmla="*/ 69 w 903"/>
                <a:gd name="T73" fmla="*/ 453 h 602"/>
                <a:gd name="T74" fmla="*/ 64 w 903"/>
                <a:gd name="T75" fmla="*/ 457 h 602"/>
                <a:gd name="T76" fmla="*/ 61 w 903"/>
                <a:gd name="T77" fmla="*/ 461 h 602"/>
                <a:gd name="T78" fmla="*/ 60 w 903"/>
                <a:gd name="T79" fmla="*/ 467 h 602"/>
                <a:gd name="T80" fmla="*/ 15 w 903"/>
                <a:gd name="T81" fmla="*/ 572 h 602"/>
                <a:gd name="T82" fmla="*/ 8 w 903"/>
                <a:gd name="T83" fmla="*/ 573 h 602"/>
                <a:gd name="T84" fmla="*/ 4 w 903"/>
                <a:gd name="T85" fmla="*/ 577 h 602"/>
                <a:gd name="T86" fmla="*/ 1 w 903"/>
                <a:gd name="T87" fmla="*/ 581 h 602"/>
                <a:gd name="T88" fmla="*/ 0 w 903"/>
                <a:gd name="T89" fmla="*/ 587 h 602"/>
                <a:gd name="T90" fmla="*/ 1 w 903"/>
                <a:gd name="T91" fmla="*/ 593 h 602"/>
                <a:gd name="T92" fmla="*/ 4 w 903"/>
                <a:gd name="T93" fmla="*/ 598 h 602"/>
                <a:gd name="T94" fmla="*/ 8 w 903"/>
                <a:gd name="T95" fmla="*/ 601 h 602"/>
                <a:gd name="T96" fmla="*/ 15 w 903"/>
                <a:gd name="T97" fmla="*/ 602 h 602"/>
                <a:gd name="T98" fmla="*/ 195 w 903"/>
                <a:gd name="T99" fmla="*/ 602 h 602"/>
                <a:gd name="T100" fmla="*/ 406 w 903"/>
                <a:gd name="T101" fmla="*/ 602 h 602"/>
                <a:gd name="T102" fmla="*/ 617 w 903"/>
                <a:gd name="T103" fmla="*/ 602 h 602"/>
                <a:gd name="T104" fmla="*/ 828 w 903"/>
                <a:gd name="T105" fmla="*/ 602 h 602"/>
                <a:gd name="T106" fmla="*/ 891 w 903"/>
                <a:gd name="T107" fmla="*/ 602 h 602"/>
                <a:gd name="T108" fmla="*/ 896 w 903"/>
                <a:gd name="T109" fmla="*/ 600 h 602"/>
                <a:gd name="T110" fmla="*/ 900 w 903"/>
                <a:gd name="T111" fmla="*/ 596 h 602"/>
                <a:gd name="T112" fmla="*/ 902 w 903"/>
                <a:gd name="T113" fmla="*/ 591 h 602"/>
                <a:gd name="T114" fmla="*/ 902 w 903"/>
                <a:gd name="T115" fmla="*/ 584 h 602"/>
                <a:gd name="T116" fmla="*/ 900 w 903"/>
                <a:gd name="T117" fmla="*/ 579 h 602"/>
                <a:gd name="T118" fmla="*/ 896 w 903"/>
                <a:gd name="T119" fmla="*/ 575 h 602"/>
                <a:gd name="T120" fmla="*/ 891 w 903"/>
                <a:gd name="T121" fmla="*/ 572 h 6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903" h="602">
                  <a:moveTo>
                    <a:pt x="888" y="572"/>
                  </a:moveTo>
                  <a:lnTo>
                    <a:pt x="843" y="572"/>
                  </a:lnTo>
                  <a:lnTo>
                    <a:pt x="843" y="16"/>
                  </a:lnTo>
                  <a:lnTo>
                    <a:pt x="842" y="12"/>
                  </a:lnTo>
                  <a:lnTo>
                    <a:pt x="842" y="9"/>
                  </a:lnTo>
                  <a:lnTo>
                    <a:pt x="840" y="7"/>
                  </a:lnTo>
                  <a:lnTo>
                    <a:pt x="839" y="5"/>
                  </a:lnTo>
                  <a:lnTo>
                    <a:pt x="835" y="3"/>
                  </a:lnTo>
                  <a:lnTo>
                    <a:pt x="833" y="2"/>
                  </a:lnTo>
                  <a:lnTo>
                    <a:pt x="830" y="1"/>
                  </a:lnTo>
                  <a:lnTo>
                    <a:pt x="828" y="1"/>
                  </a:lnTo>
                  <a:lnTo>
                    <a:pt x="707" y="0"/>
                  </a:lnTo>
                  <a:lnTo>
                    <a:pt x="704" y="1"/>
                  </a:lnTo>
                  <a:lnTo>
                    <a:pt x="701" y="2"/>
                  </a:lnTo>
                  <a:lnTo>
                    <a:pt x="698" y="3"/>
                  </a:lnTo>
                  <a:lnTo>
                    <a:pt x="696" y="5"/>
                  </a:lnTo>
                  <a:lnTo>
                    <a:pt x="695" y="7"/>
                  </a:lnTo>
                  <a:lnTo>
                    <a:pt x="693" y="9"/>
                  </a:lnTo>
                  <a:lnTo>
                    <a:pt x="693" y="12"/>
                  </a:lnTo>
                  <a:lnTo>
                    <a:pt x="692" y="16"/>
                  </a:lnTo>
                  <a:lnTo>
                    <a:pt x="692" y="572"/>
                  </a:lnTo>
                  <a:lnTo>
                    <a:pt x="632" y="572"/>
                  </a:lnTo>
                  <a:lnTo>
                    <a:pt x="632" y="166"/>
                  </a:lnTo>
                  <a:lnTo>
                    <a:pt x="632" y="163"/>
                  </a:lnTo>
                  <a:lnTo>
                    <a:pt x="630" y="159"/>
                  </a:lnTo>
                  <a:lnTo>
                    <a:pt x="629" y="157"/>
                  </a:lnTo>
                  <a:lnTo>
                    <a:pt x="627" y="155"/>
                  </a:lnTo>
                  <a:lnTo>
                    <a:pt x="625" y="153"/>
                  </a:lnTo>
                  <a:lnTo>
                    <a:pt x="623" y="152"/>
                  </a:lnTo>
                  <a:lnTo>
                    <a:pt x="620" y="151"/>
                  </a:lnTo>
                  <a:lnTo>
                    <a:pt x="617" y="151"/>
                  </a:lnTo>
                  <a:lnTo>
                    <a:pt x="496" y="151"/>
                  </a:lnTo>
                  <a:lnTo>
                    <a:pt x="493" y="151"/>
                  </a:lnTo>
                  <a:lnTo>
                    <a:pt x="490" y="152"/>
                  </a:lnTo>
                  <a:lnTo>
                    <a:pt x="488" y="153"/>
                  </a:lnTo>
                  <a:lnTo>
                    <a:pt x="486" y="155"/>
                  </a:lnTo>
                  <a:lnTo>
                    <a:pt x="484" y="157"/>
                  </a:lnTo>
                  <a:lnTo>
                    <a:pt x="482" y="159"/>
                  </a:lnTo>
                  <a:lnTo>
                    <a:pt x="481" y="163"/>
                  </a:lnTo>
                  <a:lnTo>
                    <a:pt x="481" y="166"/>
                  </a:lnTo>
                  <a:lnTo>
                    <a:pt x="481" y="572"/>
                  </a:lnTo>
                  <a:lnTo>
                    <a:pt x="421" y="572"/>
                  </a:lnTo>
                  <a:lnTo>
                    <a:pt x="421" y="316"/>
                  </a:lnTo>
                  <a:lnTo>
                    <a:pt x="420" y="313"/>
                  </a:lnTo>
                  <a:lnTo>
                    <a:pt x="420" y="311"/>
                  </a:lnTo>
                  <a:lnTo>
                    <a:pt x="418" y="307"/>
                  </a:lnTo>
                  <a:lnTo>
                    <a:pt x="417" y="305"/>
                  </a:lnTo>
                  <a:lnTo>
                    <a:pt x="414" y="304"/>
                  </a:lnTo>
                  <a:lnTo>
                    <a:pt x="412" y="302"/>
                  </a:lnTo>
                  <a:lnTo>
                    <a:pt x="408" y="302"/>
                  </a:lnTo>
                  <a:lnTo>
                    <a:pt x="406" y="301"/>
                  </a:lnTo>
                  <a:lnTo>
                    <a:pt x="285" y="301"/>
                  </a:lnTo>
                  <a:lnTo>
                    <a:pt x="283" y="302"/>
                  </a:lnTo>
                  <a:lnTo>
                    <a:pt x="280" y="302"/>
                  </a:lnTo>
                  <a:lnTo>
                    <a:pt x="278" y="304"/>
                  </a:lnTo>
                  <a:lnTo>
                    <a:pt x="274" y="305"/>
                  </a:lnTo>
                  <a:lnTo>
                    <a:pt x="273" y="307"/>
                  </a:lnTo>
                  <a:lnTo>
                    <a:pt x="271" y="311"/>
                  </a:lnTo>
                  <a:lnTo>
                    <a:pt x="271" y="313"/>
                  </a:lnTo>
                  <a:lnTo>
                    <a:pt x="270" y="316"/>
                  </a:lnTo>
                  <a:lnTo>
                    <a:pt x="270" y="572"/>
                  </a:lnTo>
                  <a:lnTo>
                    <a:pt x="210" y="572"/>
                  </a:lnTo>
                  <a:lnTo>
                    <a:pt x="210" y="467"/>
                  </a:lnTo>
                  <a:lnTo>
                    <a:pt x="210" y="464"/>
                  </a:lnTo>
                  <a:lnTo>
                    <a:pt x="209" y="461"/>
                  </a:lnTo>
                  <a:lnTo>
                    <a:pt x="208" y="459"/>
                  </a:lnTo>
                  <a:lnTo>
                    <a:pt x="206" y="457"/>
                  </a:lnTo>
                  <a:lnTo>
                    <a:pt x="204" y="454"/>
                  </a:lnTo>
                  <a:lnTo>
                    <a:pt x="201" y="453"/>
                  </a:lnTo>
                  <a:lnTo>
                    <a:pt x="198" y="452"/>
                  </a:lnTo>
                  <a:lnTo>
                    <a:pt x="195" y="452"/>
                  </a:lnTo>
                  <a:lnTo>
                    <a:pt x="75" y="452"/>
                  </a:lnTo>
                  <a:lnTo>
                    <a:pt x="72" y="452"/>
                  </a:lnTo>
                  <a:lnTo>
                    <a:pt x="69" y="453"/>
                  </a:lnTo>
                  <a:lnTo>
                    <a:pt x="66" y="454"/>
                  </a:lnTo>
                  <a:lnTo>
                    <a:pt x="64" y="457"/>
                  </a:lnTo>
                  <a:lnTo>
                    <a:pt x="62" y="459"/>
                  </a:lnTo>
                  <a:lnTo>
                    <a:pt x="61" y="461"/>
                  </a:lnTo>
                  <a:lnTo>
                    <a:pt x="60" y="464"/>
                  </a:lnTo>
                  <a:lnTo>
                    <a:pt x="60" y="467"/>
                  </a:lnTo>
                  <a:lnTo>
                    <a:pt x="60" y="572"/>
                  </a:lnTo>
                  <a:lnTo>
                    <a:pt x="15" y="572"/>
                  </a:lnTo>
                  <a:lnTo>
                    <a:pt x="12" y="572"/>
                  </a:lnTo>
                  <a:lnTo>
                    <a:pt x="8" y="573"/>
                  </a:lnTo>
                  <a:lnTo>
                    <a:pt x="6" y="575"/>
                  </a:lnTo>
                  <a:lnTo>
                    <a:pt x="4" y="577"/>
                  </a:lnTo>
                  <a:lnTo>
                    <a:pt x="2" y="579"/>
                  </a:lnTo>
                  <a:lnTo>
                    <a:pt x="1" y="581"/>
                  </a:lnTo>
                  <a:lnTo>
                    <a:pt x="0" y="584"/>
                  </a:lnTo>
                  <a:lnTo>
                    <a:pt x="0" y="587"/>
                  </a:lnTo>
                  <a:lnTo>
                    <a:pt x="0" y="591"/>
                  </a:lnTo>
                  <a:lnTo>
                    <a:pt x="1" y="593"/>
                  </a:lnTo>
                  <a:lnTo>
                    <a:pt x="2" y="596"/>
                  </a:lnTo>
                  <a:lnTo>
                    <a:pt x="4" y="598"/>
                  </a:lnTo>
                  <a:lnTo>
                    <a:pt x="6" y="600"/>
                  </a:lnTo>
                  <a:lnTo>
                    <a:pt x="8" y="601"/>
                  </a:lnTo>
                  <a:lnTo>
                    <a:pt x="12" y="602"/>
                  </a:lnTo>
                  <a:lnTo>
                    <a:pt x="15" y="602"/>
                  </a:lnTo>
                  <a:lnTo>
                    <a:pt x="75" y="602"/>
                  </a:lnTo>
                  <a:lnTo>
                    <a:pt x="195" y="602"/>
                  </a:lnTo>
                  <a:lnTo>
                    <a:pt x="285" y="602"/>
                  </a:lnTo>
                  <a:lnTo>
                    <a:pt x="406" y="602"/>
                  </a:lnTo>
                  <a:lnTo>
                    <a:pt x="496" y="602"/>
                  </a:lnTo>
                  <a:lnTo>
                    <a:pt x="617" y="602"/>
                  </a:lnTo>
                  <a:lnTo>
                    <a:pt x="707" y="602"/>
                  </a:lnTo>
                  <a:lnTo>
                    <a:pt x="828" y="602"/>
                  </a:lnTo>
                  <a:lnTo>
                    <a:pt x="888" y="602"/>
                  </a:lnTo>
                  <a:lnTo>
                    <a:pt x="891" y="602"/>
                  </a:lnTo>
                  <a:lnTo>
                    <a:pt x="893" y="601"/>
                  </a:lnTo>
                  <a:lnTo>
                    <a:pt x="896" y="600"/>
                  </a:lnTo>
                  <a:lnTo>
                    <a:pt x="899" y="598"/>
                  </a:lnTo>
                  <a:lnTo>
                    <a:pt x="900" y="596"/>
                  </a:lnTo>
                  <a:lnTo>
                    <a:pt x="902" y="593"/>
                  </a:lnTo>
                  <a:lnTo>
                    <a:pt x="902" y="591"/>
                  </a:lnTo>
                  <a:lnTo>
                    <a:pt x="903" y="587"/>
                  </a:lnTo>
                  <a:lnTo>
                    <a:pt x="902" y="584"/>
                  </a:lnTo>
                  <a:lnTo>
                    <a:pt x="902" y="581"/>
                  </a:lnTo>
                  <a:lnTo>
                    <a:pt x="900" y="579"/>
                  </a:lnTo>
                  <a:lnTo>
                    <a:pt x="899" y="577"/>
                  </a:lnTo>
                  <a:lnTo>
                    <a:pt x="896" y="575"/>
                  </a:lnTo>
                  <a:lnTo>
                    <a:pt x="893" y="573"/>
                  </a:lnTo>
                  <a:lnTo>
                    <a:pt x="891" y="572"/>
                  </a:lnTo>
                  <a:lnTo>
                    <a:pt x="888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1" name="Group 40">
            <a:extLst>
              <a:ext uri="{FF2B5EF4-FFF2-40B4-BE49-F238E27FC236}">
                <a16:creationId xmlns="" xmlns:a16="http://schemas.microsoft.com/office/drawing/2014/main" id="{063AEB92-D0A8-44F1-BD04-9D716C53DAD7}"/>
              </a:ext>
            </a:extLst>
          </p:cNvPr>
          <p:cNvGrpSpPr/>
          <p:nvPr/>
        </p:nvGrpSpPr>
        <p:grpSpPr>
          <a:xfrm>
            <a:off x="589851" y="3179230"/>
            <a:ext cx="620068" cy="623514"/>
            <a:chOff x="3746500" y="1344613"/>
            <a:chExt cx="285750" cy="287338"/>
          </a:xfrm>
          <a:solidFill>
            <a:schemeClr val="tx2"/>
          </a:solidFill>
        </p:grpSpPr>
        <p:sp>
          <p:nvSpPr>
            <p:cNvPr id="44" name="Freeform 497">
              <a:extLst>
                <a:ext uri="{FF2B5EF4-FFF2-40B4-BE49-F238E27FC236}">
                  <a16:creationId xmlns="" xmlns:a16="http://schemas.microsoft.com/office/drawing/2014/main" id="{861ACD06-DF5D-48E5-A41E-1029F8ABDE3E}"/>
                </a:ext>
              </a:extLst>
            </p:cNvPr>
            <p:cNvSpPr>
              <a:spLocks/>
            </p:cNvSpPr>
            <p:nvPr/>
          </p:nvSpPr>
          <p:spPr bwMode="auto">
            <a:xfrm>
              <a:off x="3746500" y="1344613"/>
              <a:ext cx="285750" cy="182563"/>
            </a:xfrm>
            <a:custGeom>
              <a:avLst/>
              <a:gdLst>
                <a:gd name="T0" fmla="*/ 0 w 903"/>
                <a:gd name="T1" fmla="*/ 0 h 573"/>
                <a:gd name="T2" fmla="*/ 0 w 903"/>
                <a:gd name="T3" fmla="*/ 467 h 573"/>
                <a:gd name="T4" fmla="*/ 1 w 903"/>
                <a:gd name="T5" fmla="*/ 459 h 573"/>
                <a:gd name="T6" fmla="*/ 2 w 903"/>
                <a:gd name="T7" fmla="*/ 453 h 573"/>
                <a:gd name="T8" fmla="*/ 5 w 903"/>
                <a:gd name="T9" fmla="*/ 446 h 573"/>
                <a:gd name="T10" fmla="*/ 8 w 903"/>
                <a:gd name="T11" fmla="*/ 440 h 573"/>
                <a:gd name="T12" fmla="*/ 12 w 903"/>
                <a:gd name="T13" fmla="*/ 434 h 573"/>
                <a:gd name="T14" fmla="*/ 18 w 903"/>
                <a:gd name="T15" fmla="*/ 428 h 573"/>
                <a:gd name="T16" fmla="*/ 23 w 903"/>
                <a:gd name="T17" fmla="*/ 423 h 573"/>
                <a:gd name="T18" fmla="*/ 30 w 903"/>
                <a:gd name="T19" fmla="*/ 419 h 573"/>
                <a:gd name="T20" fmla="*/ 30 w 903"/>
                <a:gd name="T21" fmla="*/ 30 h 573"/>
                <a:gd name="T22" fmla="*/ 873 w 903"/>
                <a:gd name="T23" fmla="*/ 30 h 573"/>
                <a:gd name="T24" fmla="*/ 873 w 903"/>
                <a:gd name="T25" fmla="*/ 543 h 573"/>
                <a:gd name="T26" fmla="*/ 481 w 903"/>
                <a:gd name="T27" fmla="*/ 543 h 573"/>
                <a:gd name="T28" fmla="*/ 481 w 903"/>
                <a:gd name="T29" fmla="*/ 573 h 573"/>
                <a:gd name="T30" fmla="*/ 903 w 903"/>
                <a:gd name="T31" fmla="*/ 573 h 573"/>
                <a:gd name="T32" fmla="*/ 903 w 903"/>
                <a:gd name="T33" fmla="*/ 0 h 573"/>
                <a:gd name="T34" fmla="*/ 0 w 903"/>
                <a:gd name="T35" fmla="*/ 0 h 5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03" h="573">
                  <a:moveTo>
                    <a:pt x="0" y="0"/>
                  </a:moveTo>
                  <a:lnTo>
                    <a:pt x="0" y="467"/>
                  </a:lnTo>
                  <a:lnTo>
                    <a:pt x="1" y="459"/>
                  </a:lnTo>
                  <a:lnTo>
                    <a:pt x="2" y="453"/>
                  </a:lnTo>
                  <a:lnTo>
                    <a:pt x="5" y="446"/>
                  </a:lnTo>
                  <a:lnTo>
                    <a:pt x="8" y="440"/>
                  </a:lnTo>
                  <a:lnTo>
                    <a:pt x="12" y="434"/>
                  </a:lnTo>
                  <a:lnTo>
                    <a:pt x="18" y="428"/>
                  </a:lnTo>
                  <a:lnTo>
                    <a:pt x="23" y="423"/>
                  </a:lnTo>
                  <a:lnTo>
                    <a:pt x="30" y="419"/>
                  </a:lnTo>
                  <a:lnTo>
                    <a:pt x="30" y="30"/>
                  </a:lnTo>
                  <a:lnTo>
                    <a:pt x="873" y="30"/>
                  </a:lnTo>
                  <a:lnTo>
                    <a:pt x="873" y="543"/>
                  </a:lnTo>
                  <a:lnTo>
                    <a:pt x="481" y="543"/>
                  </a:lnTo>
                  <a:lnTo>
                    <a:pt x="481" y="573"/>
                  </a:lnTo>
                  <a:lnTo>
                    <a:pt x="903" y="573"/>
                  </a:lnTo>
                  <a:lnTo>
                    <a:pt x="903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498">
              <a:extLst>
                <a:ext uri="{FF2B5EF4-FFF2-40B4-BE49-F238E27FC236}">
                  <a16:creationId xmlns="" xmlns:a16="http://schemas.microsoft.com/office/drawing/2014/main" id="{4A81A528-080C-404D-8233-2C0BC14A3CF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775075" y="1373188"/>
              <a:ext cx="228600" cy="125413"/>
            </a:xfrm>
            <a:custGeom>
              <a:avLst/>
              <a:gdLst>
                <a:gd name="T0" fmla="*/ 330 w 723"/>
                <a:gd name="T1" fmla="*/ 283 h 392"/>
                <a:gd name="T2" fmla="*/ 295 w 723"/>
                <a:gd name="T3" fmla="*/ 263 h 392"/>
                <a:gd name="T4" fmla="*/ 269 w 723"/>
                <a:gd name="T5" fmla="*/ 232 h 392"/>
                <a:gd name="T6" fmla="*/ 257 w 723"/>
                <a:gd name="T7" fmla="*/ 192 h 392"/>
                <a:gd name="T8" fmla="*/ 260 w 723"/>
                <a:gd name="T9" fmla="*/ 151 h 392"/>
                <a:gd name="T10" fmla="*/ 281 w 723"/>
                <a:gd name="T11" fmla="*/ 115 h 392"/>
                <a:gd name="T12" fmla="*/ 312 w 723"/>
                <a:gd name="T13" fmla="*/ 90 h 392"/>
                <a:gd name="T14" fmla="*/ 350 w 723"/>
                <a:gd name="T15" fmla="*/ 77 h 392"/>
                <a:gd name="T16" fmla="*/ 392 w 723"/>
                <a:gd name="T17" fmla="*/ 81 h 392"/>
                <a:gd name="T18" fmla="*/ 429 w 723"/>
                <a:gd name="T19" fmla="*/ 100 h 392"/>
                <a:gd name="T20" fmla="*/ 454 w 723"/>
                <a:gd name="T21" fmla="*/ 131 h 392"/>
                <a:gd name="T22" fmla="*/ 466 w 723"/>
                <a:gd name="T23" fmla="*/ 171 h 392"/>
                <a:gd name="T24" fmla="*/ 462 w 723"/>
                <a:gd name="T25" fmla="*/ 213 h 392"/>
                <a:gd name="T26" fmla="*/ 443 w 723"/>
                <a:gd name="T27" fmla="*/ 248 h 392"/>
                <a:gd name="T28" fmla="*/ 412 w 723"/>
                <a:gd name="T29" fmla="*/ 274 h 392"/>
                <a:gd name="T30" fmla="*/ 372 w 723"/>
                <a:gd name="T31" fmla="*/ 287 h 392"/>
                <a:gd name="T32" fmla="*/ 96 w 723"/>
                <a:gd name="T33" fmla="*/ 151 h 392"/>
                <a:gd name="T34" fmla="*/ 68 w 723"/>
                <a:gd name="T35" fmla="*/ 131 h 392"/>
                <a:gd name="T36" fmla="*/ 61 w 723"/>
                <a:gd name="T37" fmla="*/ 97 h 392"/>
                <a:gd name="T38" fmla="*/ 80 w 723"/>
                <a:gd name="T39" fmla="*/ 69 h 392"/>
                <a:gd name="T40" fmla="*/ 114 w 723"/>
                <a:gd name="T41" fmla="*/ 63 h 392"/>
                <a:gd name="T42" fmla="*/ 143 w 723"/>
                <a:gd name="T43" fmla="*/ 81 h 392"/>
                <a:gd name="T44" fmla="*/ 150 w 723"/>
                <a:gd name="T45" fmla="*/ 115 h 392"/>
                <a:gd name="T46" fmla="*/ 131 w 723"/>
                <a:gd name="T47" fmla="*/ 144 h 392"/>
                <a:gd name="T48" fmla="*/ 106 w 723"/>
                <a:gd name="T49" fmla="*/ 152 h 392"/>
                <a:gd name="T50" fmla="*/ 642 w 723"/>
                <a:gd name="T51" fmla="*/ 249 h 392"/>
                <a:gd name="T52" fmla="*/ 661 w 723"/>
                <a:gd name="T53" fmla="*/ 278 h 392"/>
                <a:gd name="T54" fmla="*/ 655 w 723"/>
                <a:gd name="T55" fmla="*/ 313 h 392"/>
                <a:gd name="T56" fmla="*/ 626 w 723"/>
                <a:gd name="T57" fmla="*/ 331 h 392"/>
                <a:gd name="T58" fmla="*/ 592 w 723"/>
                <a:gd name="T59" fmla="*/ 324 h 392"/>
                <a:gd name="T60" fmla="*/ 573 w 723"/>
                <a:gd name="T61" fmla="*/ 297 h 392"/>
                <a:gd name="T62" fmla="*/ 580 w 723"/>
                <a:gd name="T63" fmla="*/ 262 h 392"/>
                <a:gd name="T64" fmla="*/ 608 w 723"/>
                <a:gd name="T65" fmla="*/ 243 h 392"/>
                <a:gd name="T66" fmla="*/ 669 w 723"/>
                <a:gd name="T67" fmla="*/ 392 h 392"/>
                <a:gd name="T68" fmla="*/ 691 w 723"/>
                <a:gd name="T69" fmla="*/ 386 h 392"/>
                <a:gd name="T70" fmla="*/ 709 w 723"/>
                <a:gd name="T71" fmla="*/ 371 h 392"/>
                <a:gd name="T72" fmla="*/ 720 w 723"/>
                <a:gd name="T73" fmla="*/ 350 h 392"/>
                <a:gd name="T74" fmla="*/ 723 w 723"/>
                <a:gd name="T75" fmla="*/ 62 h 392"/>
                <a:gd name="T76" fmla="*/ 718 w 723"/>
                <a:gd name="T77" fmla="*/ 38 h 392"/>
                <a:gd name="T78" fmla="*/ 705 w 723"/>
                <a:gd name="T79" fmla="*/ 19 h 392"/>
                <a:gd name="T80" fmla="*/ 686 w 723"/>
                <a:gd name="T81" fmla="*/ 6 h 392"/>
                <a:gd name="T82" fmla="*/ 663 w 723"/>
                <a:gd name="T83" fmla="*/ 2 h 392"/>
                <a:gd name="T84" fmla="*/ 43 w 723"/>
                <a:gd name="T85" fmla="*/ 4 h 392"/>
                <a:gd name="T86" fmla="*/ 22 w 723"/>
                <a:gd name="T87" fmla="*/ 14 h 392"/>
                <a:gd name="T88" fmla="*/ 7 w 723"/>
                <a:gd name="T89" fmla="*/ 33 h 392"/>
                <a:gd name="T90" fmla="*/ 1 w 723"/>
                <a:gd name="T91" fmla="*/ 55 h 392"/>
                <a:gd name="T92" fmla="*/ 46 w 723"/>
                <a:gd name="T93" fmla="*/ 294 h 392"/>
                <a:gd name="T94" fmla="*/ 151 w 723"/>
                <a:gd name="T95" fmla="*/ 287 h 392"/>
                <a:gd name="T96" fmla="*/ 244 w 723"/>
                <a:gd name="T97" fmla="*/ 293 h 392"/>
                <a:gd name="T98" fmla="*/ 326 w 723"/>
                <a:gd name="T99" fmla="*/ 312 h 392"/>
                <a:gd name="T100" fmla="*/ 373 w 723"/>
                <a:gd name="T101" fmla="*/ 337 h 392"/>
                <a:gd name="T102" fmla="*/ 389 w 723"/>
                <a:gd name="T103" fmla="*/ 362 h 3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723" h="392">
                  <a:moveTo>
                    <a:pt x="361" y="287"/>
                  </a:moveTo>
                  <a:lnTo>
                    <a:pt x="350" y="287"/>
                  </a:lnTo>
                  <a:lnTo>
                    <a:pt x="341" y="285"/>
                  </a:lnTo>
                  <a:lnTo>
                    <a:pt x="330" y="283"/>
                  </a:lnTo>
                  <a:lnTo>
                    <a:pt x="320" y="278"/>
                  </a:lnTo>
                  <a:lnTo>
                    <a:pt x="312" y="274"/>
                  </a:lnTo>
                  <a:lnTo>
                    <a:pt x="302" y="269"/>
                  </a:lnTo>
                  <a:lnTo>
                    <a:pt x="295" y="263"/>
                  </a:lnTo>
                  <a:lnTo>
                    <a:pt x="287" y="256"/>
                  </a:lnTo>
                  <a:lnTo>
                    <a:pt x="281" y="248"/>
                  </a:lnTo>
                  <a:lnTo>
                    <a:pt x="274" y="241"/>
                  </a:lnTo>
                  <a:lnTo>
                    <a:pt x="269" y="232"/>
                  </a:lnTo>
                  <a:lnTo>
                    <a:pt x="265" y="223"/>
                  </a:lnTo>
                  <a:lnTo>
                    <a:pt x="260" y="213"/>
                  </a:lnTo>
                  <a:lnTo>
                    <a:pt x="258" y="203"/>
                  </a:lnTo>
                  <a:lnTo>
                    <a:pt x="257" y="192"/>
                  </a:lnTo>
                  <a:lnTo>
                    <a:pt x="256" y="182"/>
                  </a:lnTo>
                  <a:lnTo>
                    <a:pt x="257" y="171"/>
                  </a:lnTo>
                  <a:lnTo>
                    <a:pt x="258" y="160"/>
                  </a:lnTo>
                  <a:lnTo>
                    <a:pt x="260" y="151"/>
                  </a:lnTo>
                  <a:lnTo>
                    <a:pt x="265" y="141"/>
                  </a:lnTo>
                  <a:lnTo>
                    <a:pt x="269" y="131"/>
                  </a:lnTo>
                  <a:lnTo>
                    <a:pt x="274" y="123"/>
                  </a:lnTo>
                  <a:lnTo>
                    <a:pt x="281" y="115"/>
                  </a:lnTo>
                  <a:lnTo>
                    <a:pt x="287" y="108"/>
                  </a:lnTo>
                  <a:lnTo>
                    <a:pt x="295" y="100"/>
                  </a:lnTo>
                  <a:lnTo>
                    <a:pt x="302" y="95"/>
                  </a:lnTo>
                  <a:lnTo>
                    <a:pt x="312" y="90"/>
                  </a:lnTo>
                  <a:lnTo>
                    <a:pt x="320" y="84"/>
                  </a:lnTo>
                  <a:lnTo>
                    <a:pt x="330" y="81"/>
                  </a:lnTo>
                  <a:lnTo>
                    <a:pt x="341" y="79"/>
                  </a:lnTo>
                  <a:lnTo>
                    <a:pt x="350" y="77"/>
                  </a:lnTo>
                  <a:lnTo>
                    <a:pt x="361" y="77"/>
                  </a:lnTo>
                  <a:lnTo>
                    <a:pt x="372" y="77"/>
                  </a:lnTo>
                  <a:lnTo>
                    <a:pt x="383" y="79"/>
                  </a:lnTo>
                  <a:lnTo>
                    <a:pt x="392" y="81"/>
                  </a:lnTo>
                  <a:lnTo>
                    <a:pt x="403" y="84"/>
                  </a:lnTo>
                  <a:lnTo>
                    <a:pt x="412" y="90"/>
                  </a:lnTo>
                  <a:lnTo>
                    <a:pt x="420" y="95"/>
                  </a:lnTo>
                  <a:lnTo>
                    <a:pt x="429" y="100"/>
                  </a:lnTo>
                  <a:lnTo>
                    <a:pt x="436" y="108"/>
                  </a:lnTo>
                  <a:lnTo>
                    <a:pt x="443" y="115"/>
                  </a:lnTo>
                  <a:lnTo>
                    <a:pt x="449" y="123"/>
                  </a:lnTo>
                  <a:lnTo>
                    <a:pt x="454" y="131"/>
                  </a:lnTo>
                  <a:lnTo>
                    <a:pt x="459" y="141"/>
                  </a:lnTo>
                  <a:lnTo>
                    <a:pt x="462" y="151"/>
                  </a:lnTo>
                  <a:lnTo>
                    <a:pt x="465" y="160"/>
                  </a:lnTo>
                  <a:lnTo>
                    <a:pt x="466" y="171"/>
                  </a:lnTo>
                  <a:lnTo>
                    <a:pt x="467" y="182"/>
                  </a:lnTo>
                  <a:lnTo>
                    <a:pt x="466" y="192"/>
                  </a:lnTo>
                  <a:lnTo>
                    <a:pt x="465" y="203"/>
                  </a:lnTo>
                  <a:lnTo>
                    <a:pt x="462" y="213"/>
                  </a:lnTo>
                  <a:lnTo>
                    <a:pt x="459" y="223"/>
                  </a:lnTo>
                  <a:lnTo>
                    <a:pt x="454" y="232"/>
                  </a:lnTo>
                  <a:lnTo>
                    <a:pt x="449" y="241"/>
                  </a:lnTo>
                  <a:lnTo>
                    <a:pt x="443" y="248"/>
                  </a:lnTo>
                  <a:lnTo>
                    <a:pt x="436" y="256"/>
                  </a:lnTo>
                  <a:lnTo>
                    <a:pt x="429" y="263"/>
                  </a:lnTo>
                  <a:lnTo>
                    <a:pt x="420" y="269"/>
                  </a:lnTo>
                  <a:lnTo>
                    <a:pt x="412" y="274"/>
                  </a:lnTo>
                  <a:lnTo>
                    <a:pt x="403" y="278"/>
                  </a:lnTo>
                  <a:lnTo>
                    <a:pt x="392" y="283"/>
                  </a:lnTo>
                  <a:lnTo>
                    <a:pt x="383" y="285"/>
                  </a:lnTo>
                  <a:lnTo>
                    <a:pt x="372" y="287"/>
                  </a:lnTo>
                  <a:lnTo>
                    <a:pt x="361" y="287"/>
                  </a:lnTo>
                  <a:lnTo>
                    <a:pt x="361" y="287"/>
                  </a:lnTo>
                  <a:close/>
                  <a:moveTo>
                    <a:pt x="106" y="152"/>
                  </a:moveTo>
                  <a:lnTo>
                    <a:pt x="96" y="151"/>
                  </a:lnTo>
                  <a:lnTo>
                    <a:pt x="88" y="149"/>
                  </a:lnTo>
                  <a:lnTo>
                    <a:pt x="80" y="144"/>
                  </a:lnTo>
                  <a:lnTo>
                    <a:pt x="74" y="139"/>
                  </a:lnTo>
                  <a:lnTo>
                    <a:pt x="68" y="131"/>
                  </a:lnTo>
                  <a:lnTo>
                    <a:pt x="64" y="124"/>
                  </a:lnTo>
                  <a:lnTo>
                    <a:pt x="61" y="115"/>
                  </a:lnTo>
                  <a:lnTo>
                    <a:pt x="61" y="107"/>
                  </a:lnTo>
                  <a:lnTo>
                    <a:pt x="61" y="97"/>
                  </a:lnTo>
                  <a:lnTo>
                    <a:pt x="64" y="88"/>
                  </a:lnTo>
                  <a:lnTo>
                    <a:pt x="68" y="81"/>
                  </a:lnTo>
                  <a:lnTo>
                    <a:pt x="74" y="74"/>
                  </a:lnTo>
                  <a:lnTo>
                    <a:pt x="80" y="69"/>
                  </a:lnTo>
                  <a:lnTo>
                    <a:pt x="88" y="65"/>
                  </a:lnTo>
                  <a:lnTo>
                    <a:pt x="96" y="63"/>
                  </a:lnTo>
                  <a:lnTo>
                    <a:pt x="106" y="62"/>
                  </a:lnTo>
                  <a:lnTo>
                    <a:pt x="114" y="63"/>
                  </a:lnTo>
                  <a:lnTo>
                    <a:pt x="123" y="65"/>
                  </a:lnTo>
                  <a:lnTo>
                    <a:pt x="131" y="69"/>
                  </a:lnTo>
                  <a:lnTo>
                    <a:pt x="137" y="74"/>
                  </a:lnTo>
                  <a:lnTo>
                    <a:pt x="143" y="81"/>
                  </a:lnTo>
                  <a:lnTo>
                    <a:pt x="147" y="88"/>
                  </a:lnTo>
                  <a:lnTo>
                    <a:pt x="150" y="97"/>
                  </a:lnTo>
                  <a:lnTo>
                    <a:pt x="151" y="107"/>
                  </a:lnTo>
                  <a:lnTo>
                    <a:pt x="150" y="115"/>
                  </a:lnTo>
                  <a:lnTo>
                    <a:pt x="148" y="124"/>
                  </a:lnTo>
                  <a:lnTo>
                    <a:pt x="143" y="131"/>
                  </a:lnTo>
                  <a:lnTo>
                    <a:pt x="137" y="139"/>
                  </a:lnTo>
                  <a:lnTo>
                    <a:pt x="131" y="144"/>
                  </a:lnTo>
                  <a:lnTo>
                    <a:pt x="123" y="149"/>
                  </a:lnTo>
                  <a:lnTo>
                    <a:pt x="114" y="151"/>
                  </a:lnTo>
                  <a:lnTo>
                    <a:pt x="106" y="152"/>
                  </a:lnTo>
                  <a:lnTo>
                    <a:pt x="106" y="152"/>
                  </a:lnTo>
                  <a:close/>
                  <a:moveTo>
                    <a:pt x="617" y="242"/>
                  </a:moveTo>
                  <a:lnTo>
                    <a:pt x="626" y="243"/>
                  </a:lnTo>
                  <a:lnTo>
                    <a:pt x="635" y="245"/>
                  </a:lnTo>
                  <a:lnTo>
                    <a:pt x="642" y="249"/>
                  </a:lnTo>
                  <a:lnTo>
                    <a:pt x="650" y="255"/>
                  </a:lnTo>
                  <a:lnTo>
                    <a:pt x="655" y="262"/>
                  </a:lnTo>
                  <a:lnTo>
                    <a:pt x="659" y="270"/>
                  </a:lnTo>
                  <a:lnTo>
                    <a:pt x="661" y="278"/>
                  </a:lnTo>
                  <a:lnTo>
                    <a:pt x="663" y="287"/>
                  </a:lnTo>
                  <a:lnTo>
                    <a:pt x="661" y="297"/>
                  </a:lnTo>
                  <a:lnTo>
                    <a:pt x="659" y="305"/>
                  </a:lnTo>
                  <a:lnTo>
                    <a:pt x="655" y="313"/>
                  </a:lnTo>
                  <a:lnTo>
                    <a:pt x="650" y="319"/>
                  </a:lnTo>
                  <a:lnTo>
                    <a:pt x="642" y="324"/>
                  </a:lnTo>
                  <a:lnTo>
                    <a:pt x="635" y="329"/>
                  </a:lnTo>
                  <a:lnTo>
                    <a:pt x="626" y="331"/>
                  </a:lnTo>
                  <a:lnTo>
                    <a:pt x="617" y="332"/>
                  </a:lnTo>
                  <a:lnTo>
                    <a:pt x="608" y="331"/>
                  </a:lnTo>
                  <a:lnTo>
                    <a:pt x="600" y="329"/>
                  </a:lnTo>
                  <a:lnTo>
                    <a:pt x="592" y="324"/>
                  </a:lnTo>
                  <a:lnTo>
                    <a:pt x="585" y="319"/>
                  </a:lnTo>
                  <a:lnTo>
                    <a:pt x="580" y="313"/>
                  </a:lnTo>
                  <a:lnTo>
                    <a:pt x="576" y="305"/>
                  </a:lnTo>
                  <a:lnTo>
                    <a:pt x="573" y="297"/>
                  </a:lnTo>
                  <a:lnTo>
                    <a:pt x="572" y="287"/>
                  </a:lnTo>
                  <a:lnTo>
                    <a:pt x="573" y="278"/>
                  </a:lnTo>
                  <a:lnTo>
                    <a:pt x="576" y="270"/>
                  </a:lnTo>
                  <a:lnTo>
                    <a:pt x="580" y="262"/>
                  </a:lnTo>
                  <a:lnTo>
                    <a:pt x="585" y="255"/>
                  </a:lnTo>
                  <a:lnTo>
                    <a:pt x="592" y="249"/>
                  </a:lnTo>
                  <a:lnTo>
                    <a:pt x="600" y="245"/>
                  </a:lnTo>
                  <a:lnTo>
                    <a:pt x="608" y="243"/>
                  </a:lnTo>
                  <a:lnTo>
                    <a:pt x="617" y="242"/>
                  </a:lnTo>
                  <a:close/>
                  <a:moveTo>
                    <a:pt x="391" y="392"/>
                  </a:moveTo>
                  <a:lnTo>
                    <a:pt x="663" y="392"/>
                  </a:lnTo>
                  <a:lnTo>
                    <a:pt x="669" y="392"/>
                  </a:lnTo>
                  <a:lnTo>
                    <a:pt x="674" y="391"/>
                  </a:lnTo>
                  <a:lnTo>
                    <a:pt x="681" y="390"/>
                  </a:lnTo>
                  <a:lnTo>
                    <a:pt x="686" y="388"/>
                  </a:lnTo>
                  <a:lnTo>
                    <a:pt x="691" y="386"/>
                  </a:lnTo>
                  <a:lnTo>
                    <a:pt x="697" y="382"/>
                  </a:lnTo>
                  <a:lnTo>
                    <a:pt x="701" y="379"/>
                  </a:lnTo>
                  <a:lnTo>
                    <a:pt x="705" y="375"/>
                  </a:lnTo>
                  <a:lnTo>
                    <a:pt x="709" y="371"/>
                  </a:lnTo>
                  <a:lnTo>
                    <a:pt x="713" y="366"/>
                  </a:lnTo>
                  <a:lnTo>
                    <a:pt x="715" y="361"/>
                  </a:lnTo>
                  <a:lnTo>
                    <a:pt x="718" y="356"/>
                  </a:lnTo>
                  <a:lnTo>
                    <a:pt x="720" y="350"/>
                  </a:lnTo>
                  <a:lnTo>
                    <a:pt x="721" y="345"/>
                  </a:lnTo>
                  <a:lnTo>
                    <a:pt x="723" y="338"/>
                  </a:lnTo>
                  <a:lnTo>
                    <a:pt x="723" y="332"/>
                  </a:lnTo>
                  <a:lnTo>
                    <a:pt x="723" y="62"/>
                  </a:lnTo>
                  <a:lnTo>
                    <a:pt x="723" y="55"/>
                  </a:lnTo>
                  <a:lnTo>
                    <a:pt x="721" y="49"/>
                  </a:lnTo>
                  <a:lnTo>
                    <a:pt x="720" y="43"/>
                  </a:lnTo>
                  <a:lnTo>
                    <a:pt x="718" y="38"/>
                  </a:lnTo>
                  <a:lnTo>
                    <a:pt x="715" y="33"/>
                  </a:lnTo>
                  <a:lnTo>
                    <a:pt x="713" y="27"/>
                  </a:lnTo>
                  <a:lnTo>
                    <a:pt x="709" y="23"/>
                  </a:lnTo>
                  <a:lnTo>
                    <a:pt x="705" y="19"/>
                  </a:lnTo>
                  <a:lnTo>
                    <a:pt x="701" y="14"/>
                  </a:lnTo>
                  <a:lnTo>
                    <a:pt x="697" y="11"/>
                  </a:lnTo>
                  <a:lnTo>
                    <a:pt x="691" y="8"/>
                  </a:lnTo>
                  <a:lnTo>
                    <a:pt x="686" y="6"/>
                  </a:lnTo>
                  <a:lnTo>
                    <a:pt x="681" y="4"/>
                  </a:lnTo>
                  <a:lnTo>
                    <a:pt x="674" y="3"/>
                  </a:lnTo>
                  <a:lnTo>
                    <a:pt x="669" y="2"/>
                  </a:lnTo>
                  <a:lnTo>
                    <a:pt x="663" y="2"/>
                  </a:lnTo>
                  <a:lnTo>
                    <a:pt x="61" y="0"/>
                  </a:lnTo>
                  <a:lnTo>
                    <a:pt x="54" y="2"/>
                  </a:lnTo>
                  <a:lnTo>
                    <a:pt x="48" y="3"/>
                  </a:lnTo>
                  <a:lnTo>
                    <a:pt x="43" y="4"/>
                  </a:lnTo>
                  <a:lnTo>
                    <a:pt x="37" y="6"/>
                  </a:lnTo>
                  <a:lnTo>
                    <a:pt x="32" y="8"/>
                  </a:lnTo>
                  <a:lnTo>
                    <a:pt x="27" y="11"/>
                  </a:lnTo>
                  <a:lnTo>
                    <a:pt x="22" y="14"/>
                  </a:lnTo>
                  <a:lnTo>
                    <a:pt x="18" y="19"/>
                  </a:lnTo>
                  <a:lnTo>
                    <a:pt x="14" y="23"/>
                  </a:lnTo>
                  <a:lnTo>
                    <a:pt x="10" y="27"/>
                  </a:lnTo>
                  <a:lnTo>
                    <a:pt x="7" y="33"/>
                  </a:lnTo>
                  <a:lnTo>
                    <a:pt x="5" y="38"/>
                  </a:lnTo>
                  <a:lnTo>
                    <a:pt x="3" y="43"/>
                  </a:lnTo>
                  <a:lnTo>
                    <a:pt x="2" y="49"/>
                  </a:lnTo>
                  <a:lnTo>
                    <a:pt x="1" y="55"/>
                  </a:lnTo>
                  <a:lnTo>
                    <a:pt x="0" y="62"/>
                  </a:lnTo>
                  <a:lnTo>
                    <a:pt x="0" y="304"/>
                  </a:lnTo>
                  <a:lnTo>
                    <a:pt x="22" y="299"/>
                  </a:lnTo>
                  <a:lnTo>
                    <a:pt x="46" y="294"/>
                  </a:lnTo>
                  <a:lnTo>
                    <a:pt x="68" y="291"/>
                  </a:lnTo>
                  <a:lnTo>
                    <a:pt x="90" y="290"/>
                  </a:lnTo>
                  <a:lnTo>
                    <a:pt x="126" y="288"/>
                  </a:lnTo>
                  <a:lnTo>
                    <a:pt x="151" y="287"/>
                  </a:lnTo>
                  <a:lnTo>
                    <a:pt x="172" y="288"/>
                  </a:lnTo>
                  <a:lnTo>
                    <a:pt x="206" y="289"/>
                  </a:lnTo>
                  <a:lnTo>
                    <a:pt x="225" y="291"/>
                  </a:lnTo>
                  <a:lnTo>
                    <a:pt x="244" y="293"/>
                  </a:lnTo>
                  <a:lnTo>
                    <a:pt x="266" y="297"/>
                  </a:lnTo>
                  <a:lnTo>
                    <a:pt x="286" y="300"/>
                  </a:lnTo>
                  <a:lnTo>
                    <a:pt x="306" y="305"/>
                  </a:lnTo>
                  <a:lnTo>
                    <a:pt x="326" y="312"/>
                  </a:lnTo>
                  <a:lnTo>
                    <a:pt x="344" y="318"/>
                  </a:lnTo>
                  <a:lnTo>
                    <a:pt x="360" y="327"/>
                  </a:lnTo>
                  <a:lnTo>
                    <a:pt x="366" y="332"/>
                  </a:lnTo>
                  <a:lnTo>
                    <a:pt x="373" y="337"/>
                  </a:lnTo>
                  <a:lnTo>
                    <a:pt x="378" y="343"/>
                  </a:lnTo>
                  <a:lnTo>
                    <a:pt x="383" y="349"/>
                  </a:lnTo>
                  <a:lnTo>
                    <a:pt x="387" y="356"/>
                  </a:lnTo>
                  <a:lnTo>
                    <a:pt x="389" y="362"/>
                  </a:lnTo>
                  <a:lnTo>
                    <a:pt x="391" y="369"/>
                  </a:lnTo>
                  <a:lnTo>
                    <a:pt x="391" y="377"/>
                  </a:lnTo>
                  <a:lnTo>
                    <a:pt x="391" y="39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499">
              <a:extLst>
                <a:ext uri="{FF2B5EF4-FFF2-40B4-BE49-F238E27FC236}">
                  <a16:creationId xmlns="" xmlns:a16="http://schemas.microsoft.com/office/drawing/2014/main" id="{7607FC53-AAEE-4C0C-B91C-B29DE1DFAC98}"/>
                </a:ext>
              </a:extLst>
            </p:cNvPr>
            <p:cNvSpPr>
              <a:spLocks/>
            </p:cNvSpPr>
            <p:nvPr/>
          </p:nvSpPr>
          <p:spPr bwMode="auto">
            <a:xfrm>
              <a:off x="3756025" y="1598613"/>
              <a:ext cx="133350" cy="33338"/>
            </a:xfrm>
            <a:custGeom>
              <a:avLst/>
              <a:gdLst>
                <a:gd name="T0" fmla="*/ 0 w 421"/>
                <a:gd name="T1" fmla="*/ 44 h 104"/>
                <a:gd name="T2" fmla="*/ 2 w 421"/>
                <a:gd name="T3" fmla="*/ 52 h 104"/>
                <a:gd name="T4" fmla="*/ 5 w 421"/>
                <a:gd name="T5" fmla="*/ 56 h 104"/>
                <a:gd name="T6" fmla="*/ 6 w 421"/>
                <a:gd name="T7" fmla="*/ 59 h 104"/>
                <a:gd name="T8" fmla="*/ 11 w 421"/>
                <a:gd name="T9" fmla="*/ 65 h 104"/>
                <a:gd name="T10" fmla="*/ 13 w 421"/>
                <a:gd name="T11" fmla="*/ 65 h 104"/>
                <a:gd name="T12" fmla="*/ 31 w 421"/>
                <a:gd name="T13" fmla="*/ 76 h 104"/>
                <a:gd name="T14" fmla="*/ 32 w 421"/>
                <a:gd name="T15" fmla="*/ 77 h 104"/>
                <a:gd name="T16" fmla="*/ 41 w 421"/>
                <a:gd name="T17" fmla="*/ 80 h 104"/>
                <a:gd name="T18" fmla="*/ 45 w 421"/>
                <a:gd name="T19" fmla="*/ 81 h 104"/>
                <a:gd name="T20" fmla="*/ 53 w 421"/>
                <a:gd name="T21" fmla="*/ 84 h 104"/>
                <a:gd name="T22" fmla="*/ 61 w 421"/>
                <a:gd name="T23" fmla="*/ 86 h 104"/>
                <a:gd name="T24" fmla="*/ 66 w 421"/>
                <a:gd name="T25" fmla="*/ 87 h 104"/>
                <a:gd name="T26" fmla="*/ 98 w 421"/>
                <a:gd name="T27" fmla="*/ 95 h 104"/>
                <a:gd name="T28" fmla="*/ 133 w 421"/>
                <a:gd name="T29" fmla="*/ 99 h 104"/>
                <a:gd name="T30" fmla="*/ 197 w 421"/>
                <a:gd name="T31" fmla="*/ 104 h 104"/>
                <a:gd name="T32" fmla="*/ 211 w 421"/>
                <a:gd name="T33" fmla="*/ 104 h 104"/>
                <a:gd name="T34" fmla="*/ 225 w 421"/>
                <a:gd name="T35" fmla="*/ 104 h 104"/>
                <a:gd name="T36" fmla="*/ 289 w 421"/>
                <a:gd name="T37" fmla="*/ 99 h 104"/>
                <a:gd name="T38" fmla="*/ 322 w 421"/>
                <a:gd name="T39" fmla="*/ 95 h 104"/>
                <a:gd name="T40" fmla="*/ 356 w 421"/>
                <a:gd name="T41" fmla="*/ 87 h 104"/>
                <a:gd name="T42" fmla="*/ 360 w 421"/>
                <a:gd name="T43" fmla="*/ 86 h 104"/>
                <a:gd name="T44" fmla="*/ 368 w 421"/>
                <a:gd name="T45" fmla="*/ 84 h 104"/>
                <a:gd name="T46" fmla="*/ 376 w 421"/>
                <a:gd name="T47" fmla="*/ 81 h 104"/>
                <a:gd name="T48" fmla="*/ 379 w 421"/>
                <a:gd name="T49" fmla="*/ 80 h 104"/>
                <a:gd name="T50" fmla="*/ 390 w 421"/>
                <a:gd name="T51" fmla="*/ 77 h 104"/>
                <a:gd name="T52" fmla="*/ 391 w 421"/>
                <a:gd name="T53" fmla="*/ 76 h 104"/>
                <a:gd name="T54" fmla="*/ 409 w 421"/>
                <a:gd name="T55" fmla="*/ 65 h 104"/>
                <a:gd name="T56" fmla="*/ 409 w 421"/>
                <a:gd name="T57" fmla="*/ 65 h 104"/>
                <a:gd name="T58" fmla="*/ 416 w 421"/>
                <a:gd name="T59" fmla="*/ 59 h 104"/>
                <a:gd name="T60" fmla="*/ 417 w 421"/>
                <a:gd name="T61" fmla="*/ 56 h 104"/>
                <a:gd name="T62" fmla="*/ 420 w 421"/>
                <a:gd name="T63" fmla="*/ 52 h 104"/>
                <a:gd name="T64" fmla="*/ 421 w 421"/>
                <a:gd name="T65" fmla="*/ 44 h 104"/>
                <a:gd name="T66" fmla="*/ 410 w 421"/>
                <a:gd name="T67" fmla="*/ 4 h 104"/>
                <a:gd name="T68" fmla="*/ 386 w 421"/>
                <a:gd name="T69" fmla="*/ 10 h 104"/>
                <a:gd name="T70" fmla="*/ 344 w 421"/>
                <a:gd name="T71" fmla="*/ 19 h 104"/>
                <a:gd name="T72" fmla="*/ 284 w 421"/>
                <a:gd name="T73" fmla="*/ 25 h 104"/>
                <a:gd name="T74" fmla="*/ 231 w 421"/>
                <a:gd name="T75" fmla="*/ 28 h 104"/>
                <a:gd name="T76" fmla="*/ 191 w 421"/>
                <a:gd name="T77" fmla="*/ 28 h 104"/>
                <a:gd name="T78" fmla="*/ 138 w 421"/>
                <a:gd name="T79" fmla="*/ 25 h 104"/>
                <a:gd name="T80" fmla="*/ 78 w 421"/>
                <a:gd name="T81" fmla="*/ 19 h 104"/>
                <a:gd name="T82" fmla="*/ 35 w 421"/>
                <a:gd name="T83" fmla="*/ 10 h 104"/>
                <a:gd name="T84" fmla="*/ 10 w 421"/>
                <a:gd name="T85" fmla="*/ 4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21" h="104">
                  <a:moveTo>
                    <a:pt x="0" y="0"/>
                  </a:moveTo>
                  <a:lnTo>
                    <a:pt x="0" y="44"/>
                  </a:lnTo>
                  <a:lnTo>
                    <a:pt x="1" y="48"/>
                  </a:lnTo>
                  <a:lnTo>
                    <a:pt x="2" y="52"/>
                  </a:lnTo>
                  <a:lnTo>
                    <a:pt x="3" y="54"/>
                  </a:lnTo>
                  <a:lnTo>
                    <a:pt x="5" y="56"/>
                  </a:lnTo>
                  <a:lnTo>
                    <a:pt x="5" y="57"/>
                  </a:lnTo>
                  <a:lnTo>
                    <a:pt x="6" y="59"/>
                  </a:lnTo>
                  <a:lnTo>
                    <a:pt x="8" y="62"/>
                  </a:lnTo>
                  <a:lnTo>
                    <a:pt x="11" y="65"/>
                  </a:lnTo>
                  <a:lnTo>
                    <a:pt x="11" y="65"/>
                  </a:lnTo>
                  <a:lnTo>
                    <a:pt x="13" y="65"/>
                  </a:lnTo>
                  <a:lnTo>
                    <a:pt x="20" y="70"/>
                  </a:lnTo>
                  <a:lnTo>
                    <a:pt x="31" y="76"/>
                  </a:lnTo>
                  <a:lnTo>
                    <a:pt x="31" y="76"/>
                  </a:lnTo>
                  <a:lnTo>
                    <a:pt x="32" y="77"/>
                  </a:lnTo>
                  <a:lnTo>
                    <a:pt x="36" y="79"/>
                  </a:lnTo>
                  <a:lnTo>
                    <a:pt x="41" y="80"/>
                  </a:lnTo>
                  <a:lnTo>
                    <a:pt x="44" y="81"/>
                  </a:lnTo>
                  <a:lnTo>
                    <a:pt x="45" y="81"/>
                  </a:lnTo>
                  <a:lnTo>
                    <a:pt x="49" y="83"/>
                  </a:lnTo>
                  <a:lnTo>
                    <a:pt x="53" y="84"/>
                  </a:lnTo>
                  <a:lnTo>
                    <a:pt x="58" y="85"/>
                  </a:lnTo>
                  <a:lnTo>
                    <a:pt x="61" y="86"/>
                  </a:lnTo>
                  <a:lnTo>
                    <a:pt x="64" y="87"/>
                  </a:lnTo>
                  <a:lnTo>
                    <a:pt x="66" y="87"/>
                  </a:lnTo>
                  <a:lnTo>
                    <a:pt x="82" y="92"/>
                  </a:lnTo>
                  <a:lnTo>
                    <a:pt x="98" y="95"/>
                  </a:lnTo>
                  <a:lnTo>
                    <a:pt x="115" y="97"/>
                  </a:lnTo>
                  <a:lnTo>
                    <a:pt x="133" y="99"/>
                  </a:lnTo>
                  <a:lnTo>
                    <a:pt x="166" y="102"/>
                  </a:lnTo>
                  <a:lnTo>
                    <a:pt x="197" y="104"/>
                  </a:lnTo>
                  <a:lnTo>
                    <a:pt x="203" y="104"/>
                  </a:lnTo>
                  <a:lnTo>
                    <a:pt x="211" y="104"/>
                  </a:lnTo>
                  <a:lnTo>
                    <a:pt x="217" y="104"/>
                  </a:lnTo>
                  <a:lnTo>
                    <a:pt x="225" y="104"/>
                  </a:lnTo>
                  <a:lnTo>
                    <a:pt x="255" y="102"/>
                  </a:lnTo>
                  <a:lnTo>
                    <a:pt x="289" y="99"/>
                  </a:lnTo>
                  <a:lnTo>
                    <a:pt x="306" y="97"/>
                  </a:lnTo>
                  <a:lnTo>
                    <a:pt x="322" y="95"/>
                  </a:lnTo>
                  <a:lnTo>
                    <a:pt x="340" y="92"/>
                  </a:lnTo>
                  <a:lnTo>
                    <a:pt x="356" y="87"/>
                  </a:lnTo>
                  <a:lnTo>
                    <a:pt x="358" y="87"/>
                  </a:lnTo>
                  <a:lnTo>
                    <a:pt x="360" y="86"/>
                  </a:lnTo>
                  <a:lnTo>
                    <a:pt x="364" y="85"/>
                  </a:lnTo>
                  <a:lnTo>
                    <a:pt x="368" y="84"/>
                  </a:lnTo>
                  <a:lnTo>
                    <a:pt x="372" y="83"/>
                  </a:lnTo>
                  <a:lnTo>
                    <a:pt x="376" y="81"/>
                  </a:lnTo>
                  <a:lnTo>
                    <a:pt x="378" y="81"/>
                  </a:lnTo>
                  <a:lnTo>
                    <a:pt x="379" y="80"/>
                  </a:lnTo>
                  <a:lnTo>
                    <a:pt x="385" y="79"/>
                  </a:lnTo>
                  <a:lnTo>
                    <a:pt x="390" y="77"/>
                  </a:lnTo>
                  <a:lnTo>
                    <a:pt x="390" y="76"/>
                  </a:lnTo>
                  <a:lnTo>
                    <a:pt x="391" y="76"/>
                  </a:lnTo>
                  <a:lnTo>
                    <a:pt x="401" y="70"/>
                  </a:lnTo>
                  <a:lnTo>
                    <a:pt x="409" y="65"/>
                  </a:lnTo>
                  <a:lnTo>
                    <a:pt x="409" y="65"/>
                  </a:lnTo>
                  <a:lnTo>
                    <a:pt x="409" y="65"/>
                  </a:lnTo>
                  <a:lnTo>
                    <a:pt x="413" y="62"/>
                  </a:lnTo>
                  <a:lnTo>
                    <a:pt x="416" y="59"/>
                  </a:lnTo>
                  <a:lnTo>
                    <a:pt x="417" y="57"/>
                  </a:lnTo>
                  <a:lnTo>
                    <a:pt x="417" y="56"/>
                  </a:lnTo>
                  <a:lnTo>
                    <a:pt x="419" y="54"/>
                  </a:lnTo>
                  <a:lnTo>
                    <a:pt x="420" y="52"/>
                  </a:lnTo>
                  <a:lnTo>
                    <a:pt x="421" y="48"/>
                  </a:lnTo>
                  <a:lnTo>
                    <a:pt x="421" y="44"/>
                  </a:lnTo>
                  <a:lnTo>
                    <a:pt x="421" y="0"/>
                  </a:lnTo>
                  <a:lnTo>
                    <a:pt x="410" y="4"/>
                  </a:lnTo>
                  <a:lnTo>
                    <a:pt x="399" y="7"/>
                  </a:lnTo>
                  <a:lnTo>
                    <a:pt x="386" y="10"/>
                  </a:lnTo>
                  <a:lnTo>
                    <a:pt x="373" y="13"/>
                  </a:lnTo>
                  <a:lnTo>
                    <a:pt x="344" y="19"/>
                  </a:lnTo>
                  <a:lnTo>
                    <a:pt x="314" y="23"/>
                  </a:lnTo>
                  <a:lnTo>
                    <a:pt x="284" y="25"/>
                  </a:lnTo>
                  <a:lnTo>
                    <a:pt x="256" y="27"/>
                  </a:lnTo>
                  <a:lnTo>
                    <a:pt x="231" y="28"/>
                  </a:lnTo>
                  <a:lnTo>
                    <a:pt x="211" y="28"/>
                  </a:lnTo>
                  <a:lnTo>
                    <a:pt x="191" y="28"/>
                  </a:lnTo>
                  <a:lnTo>
                    <a:pt x="166" y="27"/>
                  </a:lnTo>
                  <a:lnTo>
                    <a:pt x="138" y="25"/>
                  </a:lnTo>
                  <a:lnTo>
                    <a:pt x="108" y="23"/>
                  </a:lnTo>
                  <a:lnTo>
                    <a:pt x="78" y="19"/>
                  </a:lnTo>
                  <a:lnTo>
                    <a:pt x="49" y="13"/>
                  </a:lnTo>
                  <a:lnTo>
                    <a:pt x="35" y="10"/>
                  </a:lnTo>
                  <a:lnTo>
                    <a:pt x="22" y="7"/>
                  </a:lnTo>
                  <a:lnTo>
                    <a:pt x="10" y="4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500">
              <a:extLst>
                <a:ext uri="{FF2B5EF4-FFF2-40B4-BE49-F238E27FC236}">
                  <a16:creationId xmlns="" xmlns:a16="http://schemas.microsoft.com/office/drawing/2014/main" id="{B81B89A3-FEE1-48AE-9F88-DF8154270513}"/>
                </a:ext>
              </a:extLst>
            </p:cNvPr>
            <p:cNvSpPr>
              <a:spLocks/>
            </p:cNvSpPr>
            <p:nvPr/>
          </p:nvSpPr>
          <p:spPr bwMode="auto">
            <a:xfrm>
              <a:off x="3756025" y="1474788"/>
              <a:ext cx="133350" cy="28575"/>
            </a:xfrm>
            <a:custGeom>
              <a:avLst/>
              <a:gdLst>
                <a:gd name="T0" fmla="*/ 420 w 420"/>
                <a:gd name="T1" fmla="*/ 58 h 90"/>
                <a:gd name="T2" fmla="*/ 419 w 420"/>
                <a:gd name="T3" fmla="*/ 55 h 90"/>
                <a:gd name="T4" fmla="*/ 418 w 420"/>
                <a:gd name="T5" fmla="*/ 50 h 90"/>
                <a:gd name="T6" fmla="*/ 416 w 420"/>
                <a:gd name="T7" fmla="*/ 47 h 90"/>
                <a:gd name="T8" fmla="*/ 413 w 420"/>
                <a:gd name="T9" fmla="*/ 44 h 90"/>
                <a:gd name="T10" fmla="*/ 406 w 420"/>
                <a:gd name="T11" fmla="*/ 37 h 90"/>
                <a:gd name="T12" fmla="*/ 397 w 420"/>
                <a:gd name="T13" fmla="*/ 32 h 90"/>
                <a:gd name="T14" fmla="*/ 386 w 420"/>
                <a:gd name="T15" fmla="*/ 27 h 90"/>
                <a:gd name="T16" fmla="*/ 374 w 420"/>
                <a:gd name="T17" fmla="*/ 22 h 90"/>
                <a:gd name="T18" fmla="*/ 360 w 420"/>
                <a:gd name="T19" fmla="*/ 18 h 90"/>
                <a:gd name="T20" fmla="*/ 345 w 420"/>
                <a:gd name="T21" fmla="*/ 14 h 90"/>
                <a:gd name="T22" fmla="*/ 313 w 420"/>
                <a:gd name="T23" fmla="*/ 9 h 90"/>
                <a:gd name="T24" fmla="*/ 277 w 420"/>
                <a:gd name="T25" fmla="*/ 3 h 90"/>
                <a:gd name="T26" fmla="*/ 243 w 420"/>
                <a:gd name="T27" fmla="*/ 1 h 90"/>
                <a:gd name="T28" fmla="*/ 210 w 420"/>
                <a:gd name="T29" fmla="*/ 0 h 90"/>
                <a:gd name="T30" fmla="*/ 172 w 420"/>
                <a:gd name="T31" fmla="*/ 1 h 90"/>
                <a:gd name="T32" fmla="*/ 133 w 420"/>
                <a:gd name="T33" fmla="*/ 4 h 90"/>
                <a:gd name="T34" fmla="*/ 113 w 420"/>
                <a:gd name="T35" fmla="*/ 7 h 90"/>
                <a:gd name="T36" fmla="*/ 94 w 420"/>
                <a:gd name="T37" fmla="*/ 11 h 90"/>
                <a:gd name="T38" fmla="*/ 76 w 420"/>
                <a:gd name="T39" fmla="*/ 14 h 90"/>
                <a:gd name="T40" fmla="*/ 59 w 420"/>
                <a:gd name="T41" fmla="*/ 18 h 90"/>
                <a:gd name="T42" fmla="*/ 59 w 420"/>
                <a:gd name="T43" fmla="*/ 18 h 90"/>
                <a:gd name="T44" fmla="*/ 55 w 420"/>
                <a:gd name="T45" fmla="*/ 19 h 90"/>
                <a:gd name="T46" fmla="*/ 52 w 420"/>
                <a:gd name="T47" fmla="*/ 20 h 90"/>
                <a:gd name="T48" fmla="*/ 48 w 420"/>
                <a:gd name="T49" fmla="*/ 21 h 90"/>
                <a:gd name="T50" fmla="*/ 44 w 420"/>
                <a:gd name="T51" fmla="*/ 22 h 90"/>
                <a:gd name="T52" fmla="*/ 43 w 420"/>
                <a:gd name="T53" fmla="*/ 24 h 90"/>
                <a:gd name="T54" fmla="*/ 40 w 420"/>
                <a:gd name="T55" fmla="*/ 24 h 90"/>
                <a:gd name="T56" fmla="*/ 35 w 420"/>
                <a:gd name="T57" fmla="*/ 26 h 90"/>
                <a:gd name="T58" fmla="*/ 31 w 420"/>
                <a:gd name="T59" fmla="*/ 28 h 90"/>
                <a:gd name="T60" fmla="*/ 30 w 420"/>
                <a:gd name="T61" fmla="*/ 28 h 90"/>
                <a:gd name="T62" fmla="*/ 30 w 420"/>
                <a:gd name="T63" fmla="*/ 28 h 90"/>
                <a:gd name="T64" fmla="*/ 19 w 420"/>
                <a:gd name="T65" fmla="*/ 33 h 90"/>
                <a:gd name="T66" fmla="*/ 12 w 420"/>
                <a:gd name="T67" fmla="*/ 40 h 90"/>
                <a:gd name="T68" fmla="*/ 10 w 420"/>
                <a:gd name="T69" fmla="*/ 40 h 90"/>
                <a:gd name="T70" fmla="*/ 10 w 420"/>
                <a:gd name="T71" fmla="*/ 40 h 90"/>
                <a:gd name="T72" fmla="*/ 7 w 420"/>
                <a:gd name="T73" fmla="*/ 43 h 90"/>
                <a:gd name="T74" fmla="*/ 5 w 420"/>
                <a:gd name="T75" fmla="*/ 46 h 90"/>
                <a:gd name="T76" fmla="*/ 4 w 420"/>
                <a:gd name="T77" fmla="*/ 47 h 90"/>
                <a:gd name="T78" fmla="*/ 4 w 420"/>
                <a:gd name="T79" fmla="*/ 48 h 90"/>
                <a:gd name="T80" fmla="*/ 2 w 420"/>
                <a:gd name="T81" fmla="*/ 50 h 90"/>
                <a:gd name="T82" fmla="*/ 1 w 420"/>
                <a:gd name="T83" fmla="*/ 52 h 90"/>
                <a:gd name="T84" fmla="*/ 0 w 420"/>
                <a:gd name="T85" fmla="*/ 56 h 90"/>
                <a:gd name="T86" fmla="*/ 0 w 420"/>
                <a:gd name="T87" fmla="*/ 58 h 90"/>
                <a:gd name="T88" fmla="*/ 8 w 420"/>
                <a:gd name="T89" fmla="*/ 63 h 90"/>
                <a:gd name="T90" fmla="*/ 22 w 420"/>
                <a:gd name="T91" fmla="*/ 68 h 90"/>
                <a:gd name="T92" fmla="*/ 43 w 420"/>
                <a:gd name="T93" fmla="*/ 74 h 90"/>
                <a:gd name="T94" fmla="*/ 67 w 420"/>
                <a:gd name="T95" fmla="*/ 78 h 90"/>
                <a:gd name="T96" fmla="*/ 96 w 420"/>
                <a:gd name="T97" fmla="*/ 84 h 90"/>
                <a:gd name="T98" fmla="*/ 131 w 420"/>
                <a:gd name="T99" fmla="*/ 87 h 90"/>
                <a:gd name="T100" fmla="*/ 168 w 420"/>
                <a:gd name="T101" fmla="*/ 90 h 90"/>
                <a:gd name="T102" fmla="*/ 210 w 420"/>
                <a:gd name="T103" fmla="*/ 90 h 90"/>
                <a:gd name="T104" fmla="*/ 251 w 420"/>
                <a:gd name="T105" fmla="*/ 90 h 90"/>
                <a:gd name="T106" fmla="*/ 289 w 420"/>
                <a:gd name="T107" fmla="*/ 87 h 90"/>
                <a:gd name="T108" fmla="*/ 323 w 420"/>
                <a:gd name="T109" fmla="*/ 84 h 90"/>
                <a:gd name="T110" fmla="*/ 353 w 420"/>
                <a:gd name="T111" fmla="*/ 78 h 90"/>
                <a:gd name="T112" fmla="*/ 377 w 420"/>
                <a:gd name="T113" fmla="*/ 74 h 90"/>
                <a:gd name="T114" fmla="*/ 398 w 420"/>
                <a:gd name="T115" fmla="*/ 68 h 90"/>
                <a:gd name="T116" fmla="*/ 412 w 420"/>
                <a:gd name="T117" fmla="*/ 62 h 90"/>
                <a:gd name="T118" fmla="*/ 420 w 420"/>
                <a:gd name="T119" fmla="*/ 58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420" h="90">
                  <a:moveTo>
                    <a:pt x="420" y="58"/>
                  </a:moveTo>
                  <a:lnTo>
                    <a:pt x="419" y="55"/>
                  </a:lnTo>
                  <a:lnTo>
                    <a:pt x="418" y="50"/>
                  </a:lnTo>
                  <a:lnTo>
                    <a:pt x="416" y="47"/>
                  </a:lnTo>
                  <a:lnTo>
                    <a:pt x="413" y="44"/>
                  </a:lnTo>
                  <a:lnTo>
                    <a:pt x="406" y="37"/>
                  </a:lnTo>
                  <a:lnTo>
                    <a:pt x="397" y="32"/>
                  </a:lnTo>
                  <a:lnTo>
                    <a:pt x="386" y="27"/>
                  </a:lnTo>
                  <a:lnTo>
                    <a:pt x="374" y="22"/>
                  </a:lnTo>
                  <a:lnTo>
                    <a:pt x="360" y="18"/>
                  </a:lnTo>
                  <a:lnTo>
                    <a:pt x="345" y="14"/>
                  </a:lnTo>
                  <a:lnTo>
                    <a:pt x="313" y="9"/>
                  </a:lnTo>
                  <a:lnTo>
                    <a:pt x="277" y="3"/>
                  </a:lnTo>
                  <a:lnTo>
                    <a:pt x="243" y="1"/>
                  </a:lnTo>
                  <a:lnTo>
                    <a:pt x="210" y="0"/>
                  </a:lnTo>
                  <a:lnTo>
                    <a:pt x="172" y="1"/>
                  </a:lnTo>
                  <a:lnTo>
                    <a:pt x="133" y="4"/>
                  </a:lnTo>
                  <a:lnTo>
                    <a:pt x="113" y="7"/>
                  </a:lnTo>
                  <a:lnTo>
                    <a:pt x="94" y="11"/>
                  </a:lnTo>
                  <a:lnTo>
                    <a:pt x="76" y="14"/>
                  </a:lnTo>
                  <a:lnTo>
                    <a:pt x="59" y="18"/>
                  </a:lnTo>
                  <a:lnTo>
                    <a:pt x="59" y="18"/>
                  </a:lnTo>
                  <a:lnTo>
                    <a:pt x="55" y="19"/>
                  </a:lnTo>
                  <a:lnTo>
                    <a:pt x="52" y="20"/>
                  </a:lnTo>
                  <a:lnTo>
                    <a:pt x="48" y="21"/>
                  </a:lnTo>
                  <a:lnTo>
                    <a:pt x="44" y="22"/>
                  </a:lnTo>
                  <a:lnTo>
                    <a:pt x="43" y="24"/>
                  </a:lnTo>
                  <a:lnTo>
                    <a:pt x="40" y="24"/>
                  </a:lnTo>
                  <a:lnTo>
                    <a:pt x="35" y="26"/>
                  </a:lnTo>
                  <a:lnTo>
                    <a:pt x="31" y="28"/>
                  </a:lnTo>
                  <a:lnTo>
                    <a:pt x="30" y="28"/>
                  </a:lnTo>
                  <a:lnTo>
                    <a:pt x="30" y="28"/>
                  </a:lnTo>
                  <a:lnTo>
                    <a:pt x="19" y="33"/>
                  </a:lnTo>
                  <a:lnTo>
                    <a:pt x="12" y="40"/>
                  </a:lnTo>
                  <a:lnTo>
                    <a:pt x="10" y="40"/>
                  </a:lnTo>
                  <a:lnTo>
                    <a:pt x="10" y="40"/>
                  </a:lnTo>
                  <a:lnTo>
                    <a:pt x="7" y="43"/>
                  </a:lnTo>
                  <a:lnTo>
                    <a:pt x="5" y="46"/>
                  </a:lnTo>
                  <a:lnTo>
                    <a:pt x="4" y="47"/>
                  </a:lnTo>
                  <a:lnTo>
                    <a:pt x="4" y="48"/>
                  </a:lnTo>
                  <a:lnTo>
                    <a:pt x="2" y="50"/>
                  </a:lnTo>
                  <a:lnTo>
                    <a:pt x="1" y="52"/>
                  </a:lnTo>
                  <a:lnTo>
                    <a:pt x="0" y="56"/>
                  </a:lnTo>
                  <a:lnTo>
                    <a:pt x="0" y="58"/>
                  </a:lnTo>
                  <a:lnTo>
                    <a:pt x="8" y="63"/>
                  </a:lnTo>
                  <a:lnTo>
                    <a:pt x="22" y="68"/>
                  </a:lnTo>
                  <a:lnTo>
                    <a:pt x="43" y="74"/>
                  </a:lnTo>
                  <a:lnTo>
                    <a:pt x="67" y="78"/>
                  </a:lnTo>
                  <a:lnTo>
                    <a:pt x="96" y="84"/>
                  </a:lnTo>
                  <a:lnTo>
                    <a:pt x="131" y="87"/>
                  </a:lnTo>
                  <a:lnTo>
                    <a:pt x="168" y="90"/>
                  </a:lnTo>
                  <a:lnTo>
                    <a:pt x="210" y="90"/>
                  </a:lnTo>
                  <a:lnTo>
                    <a:pt x="251" y="90"/>
                  </a:lnTo>
                  <a:lnTo>
                    <a:pt x="289" y="87"/>
                  </a:lnTo>
                  <a:lnTo>
                    <a:pt x="323" y="84"/>
                  </a:lnTo>
                  <a:lnTo>
                    <a:pt x="353" y="78"/>
                  </a:lnTo>
                  <a:lnTo>
                    <a:pt x="377" y="74"/>
                  </a:lnTo>
                  <a:lnTo>
                    <a:pt x="398" y="68"/>
                  </a:lnTo>
                  <a:lnTo>
                    <a:pt x="412" y="62"/>
                  </a:lnTo>
                  <a:lnTo>
                    <a:pt x="420" y="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501">
              <a:extLst>
                <a:ext uri="{FF2B5EF4-FFF2-40B4-BE49-F238E27FC236}">
                  <a16:creationId xmlns="" xmlns:a16="http://schemas.microsoft.com/office/drawing/2014/main" id="{0E1C8F55-8C35-418F-ABC8-CB4F68A2DBC3}"/>
                </a:ext>
              </a:extLst>
            </p:cNvPr>
            <p:cNvSpPr>
              <a:spLocks/>
            </p:cNvSpPr>
            <p:nvPr/>
          </p:nvSpPr>
          <p:spPr bwMode="auto">
            <a:xfrm>
              <a:off x="3756025" y="1503363"/>
              <a:ext cx="133350" cy="23813"/>
            </a:xfrm>
            <a:custGeom>
              <a:avLst/>
              <a:gdLst>
                <a:gd name="T0" fmla="*/ 0 w 421"/>
                <a:gd name="T1" fmla="*/ 0 h 75"/>
                <a:gd name="T2" fmla="*/ 0 w 421"/>
                <a:gd name="T3" fmla="*/ 42 h 75"/>
                <a:gd name="T4" fmla="*/ 8 w 421"/>
                <a:gd name="T5" fmla="*/ 46 h 75"/>
                <a:gd name="T6" fmla="*/ 22 w 421"/>
                <a:gd name="T7" fmla="*/ 52 h 75"/>
                <a:gd name="T8" fmla="*/ 43 w 421"/>
                <a:gd name="T9" fmla="*/ 57 h 75"/>
                <a:gd name="T10" fmla="*/ 67 w 421"/>
                <a:gd name="T11" fmla="*/ 62 h 75"/>
                <a:gd name="T12" fmla="*/ 97 w 421"/>
                <a:gd name="T13" fmla="*/ 68 h 75"/>
                <a:gd name="T14" fmla="*/ 130 w 421"/>
                <a:gd name="T15" fmla="*/ 71 h 75"/>
                <a:gd name="T16" fmla="*/ 169 w 421"/>
                <a:gd name="T17" fmla="*/ 74 h 75"/>
                <a:gd name="T18" fmla="*/ 211 w 421"/>
                <a:gd name="T19" fmla="*/ 75 h 75"/>
                <a:gd name="T20" fmla="*/ 253 w 421"/>
                <a:gd name="T21" fmla="*/ 74 h 75"/>
                <a:gd name="T22" fmla="*/ 290 w 421"/>
                <a:gd name="T23" fmla="*/ 71 h 75"/>
                <a:gd name="T24" fmla="*/ 325 w 421"/>
                <a:gd name="T25" fmla="*/ 68 h 75"/>
                <a:gd name="T26" fmla="*/ 355 w 421"/>
                <a:gd name="T27" fmla="*/ 62 h 75"/>
                <a:gd name="T28" fmla="*/ 379 w 421"/>
                <a:gd name="T29" fmla="*/ 57 h 75"/>
                <a:gd name="T30" fmla="*/ 399 w 421"/>
                <a:gd name="T31" fmla="*/ 52 h 75"/>
                <a:gd name="T32" fmla="*/ 414 w 421"/>
                <a:gd name="T33" fmla="*/ 46 h 75"/>
                <a:gd name="T34" fmla="*/ 421 w 421"/>
                <a:gd name="T35" fmla="*/ 42 h 75"/>
                <a:gd name="T36" fmla="*/ 421 w 421"/>
                <a:gd name="T37" fmla="*/ 0 h 75"/>
                <a:gd name="T38" fmla="*/ 410 w 421"/>
                <a:gd name="T39" fmla="*/ 4 h 75"/>
                <a:gd name="T40" fmla="*/ 399 w 421"/>
                <a:gd name="T41" fmla="*/ 8 h 75"/>
                <a:gd name="T42" fmla="*/ 386 w 421"/>
                <a:gd name="T43" fmla="*/ 12 h 75"/>
                <a:gd name="T44" fmla="*/ 373 w 421"/>
                <a:gd name="T45" fmla="*/ 14 h 75"/>
                <a:gd name="T46" fmla="*/ 344 w 421"/>
                <a:gd name="T47" fmla="*/ 19 h 75"/>
                <a:gd name="T48" fmla="*/ 314 w 421"/>
                <a:gd name="T49" fmla="*/ 24 h 75"/>
                <a:gd name="T50" fmla="*/ 284 w 421"/>
                <a:gd name="T51" fmla="*/ 27 h 75"/>
                <a:gd name="T52" fmla="*/ 256 w 421"/>
                <a:gd name="T53" fmla="*/ 28 h 75"/>
                <a:gd name="T54" fmla="*/ 231 w 421"/>
                <a:gd name="T55" fmla="*/ 29 h 75"/>
                <a:gd name="T56" fmla="*/ 211 w 421"/>
                <a:gd name="T57" fmla="*/ 30 h 75"/>
                <a:gd name="T58" fmla="*/ 191 w 421"/>
                <a:gd name="T59" fmla="*/ 29 h 75"/>
                <a:gd name="T60" fmla="*/ 166 w 421"/>
                <a:gd name="T61" fmla="*/ 28 h 75"/>
                <a:gd name="T62" fmla="*/ 138 w 421"/>
                <a:gd name="T63" fmla="*/ 27 h 75"/>
                <a:gd name="T64" fmla="*/ 108 w 421"/>
                <a:gd name="T65" fmla="*/ 24 h 75"/>
                <a:gd name="T66" fmla="*/ 78 w 421"/>
                <a:gd name="T67" fmla="*/ 19 h 75"/>
                <a:gd name="T68" fmla="*/ 49 w 421"/>
                <a:gd name="T69" fmla="*/ 15 h 75"/>
                <a:gd name="T70" fmla="*/ 35 w 421"/>
                <a:gd name="T71" fmla="*/ 12 h 75"/>
                <a:gd name="T72" fmla="*/ 22 w 421"/>
                <a:gd name="T73" fmla="*/ 8 h 75"/>
                <a:gd name="T74" fmla="*/ 10 w 421"/>
                <a:gd name="T75" fmla="*/ 4 h 75"/>
                <a:gd name="T76" fmla="*/ 0 w 421"/>
                <a:gd name="T77" fmla="*/ 0 h 75"/>
                <a:gd name="T78" fmla="*/ 0 w 421"/>
                <a:gd name="T79" fmla="*/ 0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421" h="75">
                  <a:moveTo>
                    <a:pt x="0" y="0"/>
                  </a:moveTo>
                  <a:lnTo>
                    <a:pt x="0" y="42"/>
                  </a:lnTo>
                  <a:lnTo>
                    <a:pt x="8" y="46"/>
                  </a:lnTo>
                  <a:lnTo>
                    <a:pt x="22" y="52"/>
                  </a:lnTo>
                  <a:lnTo>
                    <a:pt x="43" y="57"/>
                  </a:lnTo>
                  <a:lnTo>
                    <a:pt x="67" y="62"/>
                  </a:lnTo>
                  <a:lnTo>
                    <a:pt x="97" y="68"/>
                  </a:lnTo>
                  <a:lnTo>
                    <a:pt x="130" y="71"/>
                  </a:lnTo>
                  <a:lnTo>
                    <a:pt x="169" y="74"/>
                  </a:lnTo>
                  <a:lnTo>
                    <a:pt x="211" y="75"/>
                  </a:lnTo>
                  <a:lnTo>
                    <a:pt x="253" y="74"/>
                  </a:lnTo>
                  <a:lnTo>
                    <a:pt x="290" y="71"/>
                  </a:lnTo>
                  <a:lnTo>
                    <a:pt x="325" y="68"/>
                  </a:lnTo>
                  <a:lnTo>
                    <a:pt x="355" y="62"/>
                  </a:lnTo>
                  <a:lnTo>
                    <a:pt x="379" y="57"/>
                  </a:lnTo>
                  <a:lnTo>
                    <a:pt x="399" y="52"/>
                  </a:lnTo>
                  <a:lnTo>
                    <a:pt x="414" y="46"/>
                  </a:lnTo>
                  <a:lnTo>
                    <a:pt x="421" y="42"/>
                  </a:lnTo>
                  <a:lnTo>
                    <a:pt x="421" y="0"/>
                  </a:lnTo>
                  <a:lnTo>
                    <a:pt x="410" y="4"/>
                  </a:lnTo>
                  <a:lnTo>
                    <a:pt x="399" y="8"/>
                  </a:lnTo>
                  <a:lnTo>
                    <a:pt x="386" y="12"/>
                  </a:lnTo>
                  <a:lnTo>
                    <a:pt x="373" y="14"/>
                  </a:lnTo>
                  <a:lnTo>
                    <a:pt x="344" y="19"/>
                  </a:lnTo>
                  <a:lnTo>
                    <a:pt x="314" y="24"/>
                  </a:lnTo>
                  <a:lnTo>
                    <a:pt x="284" y="27"/>
                  </a:lnTo>
                  <a:lnTo>
                    <a:pt x="256" y="28"/>
                  </a:lnTo>
                  <a:lnTo>
                    <a:pt x="231" y="29"/>
                  </a:lnTo>
                  <a:lnTo>
                    <a:pt x="211" y="30"/>
                  </a:lnTo>
                  <a:lnTo>
                    <a:pt x="191" y="29"/>
                  </a:lnTo>
                  <a:lnTo>
                    <a:pt x="166" y="28"/>
                  </a:lnTo>
                  <a:lnTo>
                    <a:pt x="138" y="27"/>
                  </a:lnTo>
                  <a:lnTo>
                    <a:pt x="108" y="24"/>
                  </a:lnTo>
                  <a:lnTo>
                    <a:pt x="78" y="19"/>
                  </a:lnTo>
                  <a:lnTo>
                    <a:pt x="49" y="15"/>
                  </a:lnTo>
                  <a:lnTo>
                    <a:pt x="35" y="12"/>
                  </a:lnTo>
                  <a:lnTo>
                    <a:pt x="22" y="8"/>
                  </a:lnTo>
                  <a:lnTo>
                    <a:pt x="10" y="4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502">
              <a:extLst>
                <a:ext uri="{FF2B5EF4-FFF2-40B4-BE49-F238E27FC236}">
                  <a16:creationId xmlns="" xmlns:a16="http://schemas.microsoft.com/office/drawing/2014/main" id="{8DA5043E-811F-471F-AC03-5D12EB1A92E2}"/>
                </a:ext>
              </a:extLst>
            </p:cNvPr>
            <p:cNvSpPr>
              <a:spLocks/>
            </p:cNvSpPr>
            <p:nvPr/>
          </p:nvSpPr>
          <p:spPr bwMode="auto">
            <a:xfrm>
              <a:off x="3756025" y="1574800"/>
              <a:ext cx="133350" cy="23813"/>
            </a:xfrm>
            <a:custGeom>
              <a:avLst/>
              <a:gdLst>
                <a:gd name="T0" fmla="*/ 0 w 421"/>
                <a:gd name="T1" fmla="*/ 0 h 75"/>
                <a:gd name="T2" fmla="*/ 0 w 421"/>
                <a:gd name="T3" fmla="*/ 42 h 75"/>
                <a:gd name="T4" fmla="*/ 8 w 421"/>
                <a:gd name="T5" fmla="*/ 48 h 75"/>
                <a:gd name="T6" fmla="*/ 22 w 421"/>
                <a:gd name="T7" fmla="*/ 53 h 75"/>
                <a:gd name="T8" fmla="*/ 43 w 421"/>
                <a:gd name="T9" fmla="*/ 58 h 75"/>
                <a:gd name="T10" fmla="*/ 67 w 421"/>
                <a:gd name="T11" fmla="*/ 64 h 75"/>
                <a:gd name="T12" fmla="*/ 97 w 421"/>
                <a:gd name="T13" fmla="*/ 68 h 75"/>
                <a:gd name="T14" fmla="*/ 130 w 421"/>
                <a:gd name="T15" fmla="*/ 72 h 75"/>
                <a:gd name="T16" fmla="*/ 169 w 421"/>
                <a:gd name="T17" fmla="*/ 74 h 75"/>
                <a:gd name="T18" fmla="*/ 211 w 421"/>
                <a:gd name="T19" fmla="*/ 75 h 75"/>
                <a:gd name="T20" fmla="*/ 253 w 421"/>
                <a:gd name="T21" fmla="*/ 74 h 75"/>
                <a:gd name="T22" fmla="*/ 290 w 421"/>
                <a:gd name="T23" fmla="*/ 72 h 75"/>
                <a:gd name="T24" fmla="*/ 325 w 421"/>
                <a:gd name="T25" fmla="*/ 68 h 75"/>
                <a:gd name="T26" fmla="*/ 355 w 421"/>
                <a:gd name="T27" fmla="*/ 64 h 75"/>
                <a:gd name="T28" fmla="*/ 379 w 421"/>
                <a:gd name="T29" fmla="*/ 58 h 75"/>
                <a:gd name="T30" fmla="*/ 399 w 421"/>
                <a:gd name="T31" fmla="*/ 53 h 75"/>
                <a:gd name="T32" fmla="*/ 414 w 421"/>
                <a:gd name="T33" fmla="*/ 48 h 75"/>
                <a:gd name="T34" fmla="*/ 421 w 421"/>
                <a:gd name="T35" fmla="*/ 42 h 75"/>
                <a:gd name="T36" fmla="*/ 421 w 421"/>
                <a:gd name="T37" fmla="*/ 0 h 75"/>
                <a:gd name="T38" fmla="*/ 410 w 421"/>
                <a:gd name="T39" fmla="*/ 5 h 75"/>
                <a:gd name="T40" fmla="*/ 399 w 421"/>
                <a:gd name="T41" fmla="*/ 9 h 75"/>
                <a:gd name="T42" fmla="*/ 386 w 421"/>
                <a:gd name="T43" fmla="*/ 12 h 75"/>
                <a:gd name="T44" fmla="*/ 373 w 421"/>
                <a:gd name="T45" fmla="*/ 15 h 75"/>
                <a:gd name="T46" fmla="*/ 344 w 421"/>
                <a:gd name="T47" fmla="*/ 21 h 75"/>
                <a:gd name="T48" fmla="*/ 314 w 421"/>
                <a:gd name="T49" fmla="*/ 24 h 75"/>
                <a:gd name="T50" fmla="*/ 284 w 421"/>
                <a:gd name="T51" fmla="*/ 27 h 75"/>
                <a:gd name="T52" fmla="*/ 256 w 421"/>
                <a:gd name="T53" fmla="*/ 29 h 75"/>
                <a:gd name="T54" fmla="*/ 231 w 421"/>
                <a:gd name="T55" fmla="*/ 30 h 75"/>
                <a:gd name="T56" fmla="*/ 211 w 421"/>
                <a:gd name="T57" fmla="*/ 30 h 75"/>
                <a:gd name="T58" fmla="*/ 191 w 421"/>
                <a:gd name="T59" fmla="*/ 30 h 75"/>
                <a:gd name="T60" fmla="*/ 166 w 421"/>
                <a:gd name="T61" fmla="*/ 29 h 75"/>
                <a:gd name="T62" fmla="*/ 138 w 421"/>
                <a:gd name="T63" fmla="*/ 27 h 75"/>
                <a:gd name="T64" fmla="*/ 108 w 421"/>
                <a:gd name="T65" fmla="*/ 24 h 75"/>
                <a:gd name="T66" fmla="*/ 78 w 421"/>
                <a:gd name="T67" fmla="*/ 21 h 75"/>
                <a:gd name="T68" fmla="*/ 49 w 421"/>
                <a:gd name="T69" fmla="*/ 15 h 75"/>
                <a:gd name="T70" fmla="*/ 35 w 421"/>
                <a:gd name="T71" fmla="*/ 12 h 75"/>
                <a:gd name="T72" fmla="*/ 22 w 421"/>
                <a:gd name="T73" fmla="*/ 9 h 75"/>
                <a:gd name="T74" fmla="*/ 10 w 421"/>
                <a:gd name="T75" fmla="*/ 5 h 75"/>
                <a:gd name="T76" fmla="*/ 0 w 421"/>
                <a:gd name="T77" fmla="*/ 1 h 75"/>
                <a:gd name="T78" fmla="*/ 0 w 421"/>
                <a:gd name="T79" fmla="*/ 0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421" h="75">
                  <a:moveTo>
                    <a:pt x="0" y="0"/>
                  </a:moveTo>
                  <a:lnTo>
                    <a:pt x="0" y="42"/>
                  </a:lnTo>
                  <a:lnTo>
                    <a:pt x="8" y="48"/>
                  </a:lnTo>
                  <a:lnTo>
                    <a:pt x="22" y="53"/>
                  </a:lnTo>
                  <a:lnTo>
                    <a:pt x="43" y="58"/>
                  </a:lnTo>
                  <a:lnTo>
                    <a:pt x="67" y="64"/>
                  </a:lnTo>
                  <a:lnTo>
                    <a:pt x="97" y="68"/>
                  </a:lnTo>
                  <a:lnTo>
                    <a:pt x="130" y="72"/>
                  </a:lnTo>
                  <a:lnTo>
                    <a:pt x="169" y="74"/>
                  </a:lnTo>
                  <a:lnTo>
                    <a:pt x="211" y="75"/>
                  </a:lnTo>
                  <a:lnTo>
                    <a:pt x="253" y="74"/>
                  </a:lnTo>
                  <a:lnTo>
                    <a:pt x="290" y="72"/>
                  </a:lnTo>
                  <a:lnTo>
                    <a:pt x="325" y="68"/>
                  </a:lnTo>
                  <a:lnTo>
                    <a:pt x="355" y="64"/>
                  </a:lnTo>
                  <a:lnTo>
                    <a:pt x="379" y="58"/>
                  </a:lnTo>
                  <a:lnTo>
                    <a:pt x="399" y="53"/>
                  </a:lnTo>
                  <a:lnTo>
                    <a:pt x="414" y="48"/>
                  </a:lnTo>
                  <a:lnTo>
                    <a:pt x="421" y="42"/>
                  </a:lnTo>
                  <a:lnTo>
                    <a:pt x="421" y="0"/>
                  </a:lnTo>
                  <a:lnTo>
                    <a:pt x="410" y="5"/>
                  </a:lnTo>
                  <a:lnTo>
                    <a:pt x="399" y="9"/>
                  </a:lnTo>
                  <a:lnTo>
                    <a:pt x="386" y="12"/>
                  </a:lnTo>
                  <a:lnTo>
                    <a:pt x="373" y="15"/>
                  </a:lnTo>
                  <a:lnTo>
                    <a:pt x="344" y="21"/>
                  </a:lnTo>
                  <a:lnTo>
                    <a:pt x="314" y="24"/>
                  </a:lnTo>
                  <a:lnTo>
                    <a:pt x="284" y="27"/>
                  </a:lnTo>
                  <a:lnTo>
                    <a:pt x="256" y="29"/>
                  </a:lnTo>
                  <a:lnTo>
                    <a:pt x="231" y="30"/>
                  </a:lnTo>
                  <a:lnTo>
                    <a:pt x="211" y="30"/>
                  </a:lnTo>
                  <a:lnTo>
                    <a:pt x="191" y="30"/>
                  </a:lnTo>
                  <a:lnTo>
                    <a:pt x="166" y="29"/>
                  </a:lnTo>
                  <a:lnTo>
                    <a:pt x="138" y="27"/>
                  </a:lnTo>
                  <a:lnTo>
                    <a:pt x="108" y="24"/>
                  </a:lnTo>
                  <a:lnTo>
                    <a:pt x="78" y="21"/>
                  </a:lnTo>
                  <a:lnTo>
                    <a:pt x="49" y="15"/>
                  </a:lnTo>
                  <a:lnTo>
                    <a:pt x="35" y="12"/>
                  </a:lnTo>
                  <a:lnTo>
                    <a:pt x="22" y="9"/>
                  </a:lnTo>
                  <a:lnTo>
                    <a:pt x="10" y="5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503">
              <a:extLst>
                <a:ext uri="{FF2B5EF4-FFF2-40B4-BE49-F238E27FC236}">
                  <a16:creationId xmlns="" xmlns:a16="http://schemas.microsoft.com/office/drawing/2014/main" id="{98392762-7452-4BFF-831D-1608755E95BD}"/>
                </a:ext>
              </a:extLst>
            </p:cNvPr>
            <p:cNvSpPr>
              <a:spLocks/>
            </p:cNvSpPr>
            <p:nvPr/>
          </p:nvSpPr>
          <p:spPr bwMode="auto">
            <a:xfrm>
              <a:off x="3756025" y="1550988"/>
              <a:ext cx="133350" cy="23813"/>
            </a:xfrm>
            <a:custGeom>
              <a:avLst/>
              <a:gdLst>
                <a:gd name="T0" fmla="*/ 0 w 421"/>
                <a:gd name="T1" fmla="*/ 0 h 75"/>
                <a:gd name="T2" fmla="*/ 0 w 421"/>
                <a:gd name="T3" fmla="*/ 42 h 75"/>
                <a:gd name="T4" fmla="*/ 8 w 421"/>
                <a:gd name="T5" fmla="*/ 47 h 75"/>
                <a:gd name="T6" fmla="*/ 22 w 421"/>
                <a:gd name="T7" fmla="*/ 53 h 75"/>
                <a:gd name="T8" fmla="*/ 43 w 421"/>
                <a:gd name="T9" fmla="*/ 58 h 75"/>
                <a:gd name="T10" fmla="*/ 67 w 421"/>
                <a:gd name="T11" fmla="*/ 64 h 75"/>
                <a:gd name="T12" fmla="*/ 97 w 421"/>
                <a:gd name="T13" fmla="*/ 68 h 75"/>
                <a:gd name="T14" fmla="*/ 130 w 421"/>
                <a:gd name="T15" fmla="*/ 72 h 75"/>
                <a:gd name="T16" fmla="*/ 169 w 421"/>
                <a:gd name="T17" fmla="*/ 74 h 75"/>
                <a:gd name="T18" fmla="*/ 211 w 421"/>
                <a:gd name="T19" fmla="*/ 75 h 75"/>
                <a:gd name="T20" fmla="*/ 253 w 421"/>
                <a:gd name="T21" fmla="*/ 74 h 75"/>
                <a:gd name="T22" fmla="*/ 290 w 421"/>
                <a:gd name="T23" fmla="*/ 72 h 75"/>
                <a:gd name="T24" fmla="*/ 325 w 421"/>
                <a:gd name="T25" fmla="*/ 68 h 75"/>
                <a:gd name="T26" fmla="*/ 355 w 421"/>
                <a:gd name="T27" fmla="*/ 64 h 75"/>
                <a:gd name="T28" fmla="*/ 379 w 421"/>
                <a:gd name="T29" fmla="*/ 58 h 75"/>
                <a:gd name="T30" fmla="*/ 399 w 421"/>
                <a:gd name="T31" fmla="*/ 53 h 75"/>
                <a:gd name="T32" fmla="*/ 414 w 421"/>
                <a:gd name="T33" fmla="*/ 47 h 75"/>
                <a:gd name="T34" fmla="*/ 421 w 421"/>
                <a:gd name="T35" fmla="*/ 42 h 75"/>
                <a:gd name="T36" fmla="*/ 421 w 421"/>
                <a:gd name="T37" fmla="*/ 0 h 75"/>
                <a:gd name="T38" fmla="*/ 410 w 421"/>
                <a:gd name="T39" fmla="*/ 5 h 75"/>
                <a:gd name="T40" fmla="*/ 399 w 421"/>
                <a:gd name="T41" fmla="*/ 9 h 75"/>
                <a:gd name="T42" fmla="*/ 386 w 421"/>
                <a:gd name="T43" fmla="*/ 12 h 75"/>
                <a:gd name="T44" fmla="*/ 373 w 421"/>
                <a:gd name="T45" fmla="*/ 15 h 75"/>
                <a:gd name="T46" fmla="*/ 344 w 421"/>
                <a:gd name="T47" fmla="*/ 21 h 75"/>
                <a:gd name="T48" fmla="*/ 314 w 421"/>
                <a:gd name="T49" fmla="*/ 24 h 75"/>
                <a:gd name="T50" fmla="*/ 284 w 421"/>
                <a:gd name="T51" fmla="*/ 27 h 75"/>
                <a:gd name="T52" fmla="*/ 256 w 421"/>
                <a:gd name="T53" fmla="*/ 29 h 75"/>
                <a:gd name="T54" fmla="*/ 231 w 421"/>
                <a:gd name="T55" fmla="*/ 30 h 75"/>
                <a:gd name="T56" fmla="*/ 211 w 421"/>
                <a:gd name="T57" fmla="*/ 30 h 75"/>
                <a:gd name="T58" fmla="*/ 191 w 421"/>
                <a:gd name="T59" fmla="*/ 30 h 75"/>
                <a:gd name="T60" fmla="*/ 166 w 421"/>
                <a:gd name="T61" fmla="*/ 29 h 75"/>
                <a:gd name="T62" fmla="*/ 138 w 421"/>
                <a:gd name="T63" fmla="*/ 27 h 75"/>
                <a:gd name="T64" fmla="*/ 108 w 421"/>
                <a:gd name="T65" fmla="*/ 24 h 75"/>
                <a:gd name="T66" fmla="*/ 78 w 421"/>
                <a:gd name="T67" fmla="*/ 21 h 75"/>
                <a:gd name="T68" fmla="*/ 49 w 421"/>
                <a:gd name="T69" fmla="*/ 15 h 75"/>
                <a:gd name="T70" fmla="*/ 35 w 421"/>
                <a:gd name="T71" fmla="*/ 12 h 75"/>
                <a:gd name="T72" fmla="*/ 22 w 421"/>
                <a:gd name="T73" fmla="*/ 9 h 75"/>
                <a:gd name="T74" fmla="*/ 10 w 421"/>
                <a:gd name="T75" fmla="*/ 5 h 75"/>
                <a:gd name="T76" fmla="*/ 0 w 421"/>
                <a:gd name="T77" fmla="*/ 0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421" h="75">
                  <a:moveTo>
                    <a:pt x="0" y="0"/>
                  </a:moveTo>
                  <a:lnTo>
                    <a:pt x="0" y="42"/>
                  </a:lnTo>
                  <a:lnTo>
                    <a:pt x="8" y="47"/>
                  </a:lnTo>
                  <a:lnTo>
                    <a:pt x="22" y="53"/>
                  </a:lnTo>
                  <a:lnTo>
                    <a:pt x="43" y="58"/>
                  </a:lnTo>
                  <a:lnTo>
                    <a:pt x="67" y="64"/>
                  </a:lnTo>
                  <a:lnTo>
                    <a:pt x="97" y="68"/>
                  </a:lnTo>
                  <a:lnTo>
                    <a:pt x="130" y="72"/>
                  </a:lnTo>
                  <a:lnTo>
                    <a:pt x="169" y="74"/>
                  </a:lnTo>
                  <a:lnTo>
                    <a:pt x="211" y="75"/>
                  </a:lnTo>
                  <a:lnTo>
                    <a:pt x="253" y="74"/>
                  </a:lnTo>
                  <a:lnTo>
                    <a:pt x="290" y="72"/>
                  </a:lnTo>
                  <a:lnTo>
                    <a:pt x="325" y="68"/>
                  </a:lnTo>
                  <a:lnTo>
                    <a:pt x="355" y="64"/>
                  </a:lnTo>
                  <a:lnTo>
                    <a:pt x="379" y="58"/>
                  </a:lnTo>
                  <a:lnTo>
                    <a:pt x="399" y="53"/>
                  </a:lnTo>
                  <a:lnTo>
                    <a:pt x="414" y="47"/>
                  </a:lnTo>
                  <a:lnTo>
                    <a:pt x="421" y="42"/>
                  </a:lnTo>
                  <a:lnTo>
                    <a:pt x="421" y="0"/>
                  </a:lnTo>
                  <a:lnTo>
                    <a:pt x="410" y="5"/>
                  </a:lnTo>
                  <a:lnTo>
                    <a:pt x="399" y="9"/>
                  </a:lnTo>
                  <a:lnTo>
                    <a:pt x="386" y="12"/>
                  </a:lnTo>
                  <a:lnTo>
                    <a:pt x="373" y="15"/>
                  </a:lnTo>
                  <a:lnTo>
                    <a:pt x="344" y="21"/>
                  </a:lnTo>
                  <a:lnTo>
                    <a:pt x="314" y="24"/>
                  </a:lnTo>
                  <a:lnTo>
                    <a:pt x="284" y="27"/>
                  </a:lnTo>
                  <a:lnTo>
                    <a:pt x="256" y="29"/>
                  </a:lnTo>
                  <a:lnTo>
                    <a:pt x="231" y="30"/>
                  </a:lnTo>
                  <a:lnTo>
                    <a:pt x="211" y="30"/>
                  </a:lnTo>
                  <a:lnTo>
                    <a:pt x="191" y="30"/>
                  </a:lnTo>
                  <a:lnTo>
                    <a:pt x="166" y="29"/>
                  </a:lnTo>
                  <a:lnTo>
                    <a:pt x="138" y="27"/>
                  </a:lnTo>
                  <a:lnTo>
                    <a:pt x="108" y="24"/>
                  </a:lnTo>
                  <a:lnTo>
                    <a:pt x="78" y="21"/>
                  </a:lnTo>
                  <a:lnTo>
                    <a:pt x="49" y="15"/>
                  </a:lnTo>
                  <a:lnTo>
                    <a:pt x="35" y="12"/>
                  </a:lnTo>
                  <a:lnTo>
                    <a:pt x="22" y="9"/>
                  </a:lnTo>
                  <a:lnTo>
                    <a:pt x="10" y="5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504">
              <a:extLst>
                <a:ext uri="{FF2B5EF4-FFF2-40B4-BE49-F238E27FC236}">
                  <a16:creationId xmlns="" xmlns:a16="http://schemas.microsoft.com/office/drawing/2014/main" id="{51FB7F3C-2196-4C0A-B8E7-1F7C476E997A}"/>
                </a:ext>
              </a:extLst>
            </p:cNvPr>
            <p:cNvSpPr>
              <a:spLocks/>
            </p:cNvSpPr>
            <p:nvPr/>
          </p:nvSpPr>
          <p:spPr bwMode="auto">
            <a:xfrm>
              <a:off x="3756025" y="1527175"/>
              <a:ext cx="133350" cy="23813"/>
            </a:xfrm>
            <a:custGeom>
              <a:avLst/>
              <a:gdLst>
                <a:gd name="T0" fmla="*/ 0 w 421"/>
                <a:gd name="T1" fmla="*/ 0 h 75"/>
                <a:gd name="T2" fmla="*/ 0 w 421"/>
                <a:gd name="T3" fmla="*/ 42 h 75"/>
                <a:gd name="T4" fmla="*/ 8 w 421"/>
                <a:gd name="T5" fmla="*/ 46 h 75"/>
                <a:gd name="T6" fmla="*/ 22 w 421"/>
                <a:gd name="T7" fmla="*/ 52 h 75"/>
                <a:gd name="T8" fmla="*/ 43 w 421"/>
                <a:gd name="T9" fmla="*/ 58 h 75"/>
                <a:gd name="T10" fmla="*/ 67 w 421"/>
                <a:gd name="T11" fmla="*/ 63 h 75"/>
                <a:gd name="T12" fmla="*/ 97 w 421"/>
                <a:gd name="T13" fmla="*/ 68 h 75"/>
                <a:gd name="T14" fmla="*/ 130 w 421"/>
                <a:gd name="T15" fmla="*/ 72 h 75"/>
                <a:gd name="T16" fmla="*/ 169 w 421"/>
                <a:gd name="T17" fmla="*/ 74 h 75"/>
                <a:gd name="T18" fmla="*/ 211 w 421"/>
                <a:gd name="T19" fmla="*/ 75 h 75"/>
                <a:gd name="T20" fmla="*/ 253 w 421"/>
                <a:gd name="T21" fmla="*/ 74 h 75"/>
                <a:gd name="T22" fmla="*/ 290 w 421"/>
                <a:gd name="T23" fmla="*/ 72 h 75"/>
                <a:gd name="T24" fmla="*/ 325 w 421"/>
                <a:gd name="T25" fmla="*/ 68 h 75"/>
                <a:gd name="T26" fmla="*/ 355 w 421"/>
                <a:gd name="T27" fmla="*/ 63 h 75"/>
                <a:gd name="T28" fmla="*/ 379 w 421"/>
                <a:gd name="T29" fmla="*/ 58 h 75"/>
                <a:gd name="T30" fmla="*/ 399 w 421"/>
                <a:gd name="T31" fmla="*/ 52 h 75"/>
                <a:gd name="T32" fmla="*/ 414 w 421"/>
                <a:gd name="T33" fmla="*/ 47 h 75"/>
                <a:gd name="T34" fmla="*/ 421 w 421"/>
                <a:gd name="T35" fmla="*/ 42 h 75"/>
                <a:gd name="T36" fmla="*/ 421 w 421"/>
                <a:gd name="T37" fmla="*/ 0 h 75"/>
                <a:gd name="T38" fmla="*/ 410 w 421"/>
                <a:gd name="T39" fmla="*/ 4 h 75"/>
                <a:gd name="T40" fmla="*/ 399 w 421"/>
                <a:gd name="T41" fmla="*/ 9 h 75"/>
                <a:gd name="T42" fmla="*/ 386 w 421"/>
                <a:gd name="T43" fmla="*/ 12 h 75"/>
                <a:gd name="T44" fmla="*/ 373 w 421"/>
                <a:gd name="T45" fmla="*/ 15 h 75"/>
                <a:gd name="T46" fmla="*/ 344 w 421"/>
                <a:gd name="T47" fmla="*/ 19 h 75"/>
                <a:gd name="T48" fmla="*/ 314 w 421"/>
                <a:gd name="T49" fmla="*/ 24 h 75"/>
                <a:gd name="T50" fmla="*/ 284 w 421"/>
                <a:gd name="T51" fmla="*/ 27 h 75"/>
                <a:gd name="T52" fmla="*/ 256 w 421"/>
                <a:gd name="T53" fmla="*/ 29 h 75"/>
                <a:gd name="T54" fmla="*/ 231 w 421"/>
                <a:gd name="T55" fmla="*/ 29 h 75"/>
                <a:gd name="T56" fmla="*/ 211 w 421"/>
                <a:gd name="T57" fmla="*/ 30 h 75"/>
                <a:gd name="T58" fmla="*/ 191 w 421"/>
                <a:gd name="T59" fmla="*/ 29 h 75"/>
                <a:gd name="T60" fmla="*/ 166 w 421"/>
                <a:gd name="T61" fmla="*/ 28 h 75"/>
                <a:gd name="T62" fmla="*/ 138 w 421"/>
                <a:gd name="T63" fmla="*/ 27 h 75"/>
                <a:gd name="T64" fmla="*/ 108 w 421"/>
                <a:gd name="T65" fmla="*/ 24 h 75"/>
                <a:gd name="T66" fmla="*/ 78 w 421"/>
                <a:gd name="T67" fmla="*/ 19 h 75"/>
                <a:gd name="T68" fmla="*/ 49 w 421"/>
                <a:gd name="T69" fmla="*/ 15 h 75"/>
                <a:gd name="T70" fmla="*/ 35 w 421"/>
                <a:gd name="T71" fmla="*/ 12 h 75"/>
                <a:gd name="T72" fmla="*/ 22 w 421"/>
                <a:gd name="T73" fmla="*/ 9 h 75"/>
                <a:gd name="T74" fmla="*/ 10 w 421"/>
                <a:gd name="T75" fmla="*/ 4 h 75"/>
                <a:gd name="T76" fmla="*/ 0 w 421"/>
                <a:gd name="T77" fmla="*/ 0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421" h="75">
                  <a:moveTo>
                    <a:pt x="0" y="0"/>
                  </a:moveTo>
                  <a:lnTo>
                    <a:pt x="0" y="42"/>
                  </a:lnTo>
                  <a:lnTo>
                    <a:pt x="8" y="46"/>
                  </a:lnTo>
                  <a:lnTo>
                    <a:pt x="22" y="52"/>
                  </a:lnTo>
                  <a:lnTo>
                    <a:pt x="43" y="58"/>
                  </a:lnTo>
                  <a:lnTo>
                    <a:pt x="67" y="63"/>
                  </a:lnTo>
                  <a:lnTo>
                    <a:pt x="97" y="68"/>
                  </a:lnTo>
                  <a:lnTo>
                    <a:pt x="130" y="72"/>
                  </a:lnTo>
                  <a:lnTo>
                    <a:pt x="169" y="74"/>
                  </a:lnTo>
                  <a:lnTo>
                    <a:pt x="211" y="75"/>
                  </a:lnTo>
                  <a:lnTo>
                    <a:pt x="253" y="74"/>
                  </a:lnTo>
                  <a:lnTo>
                    <a:pt x="290" y="72"/>
                  </a:lnTo>
                  <a:lnTo>
                    <a:pt x="325" y="68"/>
                  </a:lnTo>
                  <a:lnTo>
                    <a:pt x="355" y="63"/>
                  </a:lnTo>
                  <a:lnTo>
                    <a:pt x="379" y="58"/>
                  </a:lnTo>
                  <a:lnTo>
                    <a:pt x="399" y="52"/>
                  </a:lnTo>
                  <a:lnTo>
                    <a:pt x="414" y="47"/>
                  </a:lnTo>
                  <a:lnTo>
                    <a:pt x="421" y="42"/>
                  </a:lnTo>
                  <a:lnTo>
                    <a:pt x="421" y="0"/>
                  </a:lnTo>
                  <a:lnTo>
                    <a:pt x="410" y="4"/>
                  </a:lnTo>
                  <a:lnTo>
                    <a:pt x="399" y="9"/>
                  </a:lnTo>
                  <a:lnTo>
                    <a:pt x="386" y="12"/>
                  </a:lnTo>
                  <a:lnTo>
                    <a:pt x="373" y="15"/>
                  </a:lnTo>
                  <a:lnTo>
                    <a:pt x="344" y="19"/>
                  </a:lnTo>
                  <a:lnTo>
                    <a:pt x="314" y="24"/>
                  </a:lnTo>
                  <a:lnTo>
                    <a:pt x="284" y="27"/>
                  </a:lnTo>
                  <a:lnTo>
                    <a:pt x="256" y="29"/>
                  </a:lnTo>
                  <a:lnTo>
                    <a:pt x="231" y="29"/>
                  </a:lnTo>
                  <a:lnTo>
                    <a:pt x="211" y="30"/>
                  </a:lnTo>
                  <a:lnTo>
                    <a:pt x="191" y="29"/>
                  </a:lnTo>
                  <a:lnTo>
                    <a:pt x="166" y="28"/>
                  </a:lnTo>
                  <a:lnTo>
                    <a:pt x="138" y="27"/>
                  </a:lnTo>
                  <a:lnTo>
                    <a:pt x="108" y="24"/>
                  </a:lnTo>
                  <a:lnTo>
                    <a:pt x="78" y="19"/>
                  </a:lnTo>
                  <a:lnTo>
                    <a:pt x="49" y="15"/>
                  </a:lnTo>
                  <a:lnTo>
                    <a:pt x="35" y="12"/>
                  </a:lnTo>
                  <a:lnTo>
                    <a:pt x="22" y="9"/>
                  </a:lnTo>
                  <a:lnTo>
                    <a:pt x="10" y="4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20949092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>
            <a:extLst>
              <a:ext uri="{FF2B5EF4-FFF2-40B4-BE49-F238E27FC236}">
                <a16:creationId xmlns="" xmlns:a16="http://schemas.microsoft.com/office/drawing/2014/main" id="{08C15872-DC75-4611-BC78-4D9DCB0C6305}"/>
              </a:ext>
            </a:extLst>
          </p:cNvPr>
          <p:cNvSpPr/>
          <p:nvPr/>
        </p:nvSpPr>
        <p:spPr>
          <a:xfrm>
            <a:off x="0" y="0"/>
            <a:ext cx="12192000" cy="1409700"/>
          </a:xfrm>
          <a:prstGeom prst="rect">
            <a:avLst/>
          </a:prstGeom>
          <a:pattFill prst="dashDnDiag">
            <a:fgClr>
              <a:schemeClr val="bg1">
                <a:lumMod val="95000"/>
              </a:schemeClr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="" xmlns:a16="http://schemas.microsoft.com/office/drawing/2014/main" id="{385FB431-7B14-4614-BB3B-FA17C1F6C41E}"/>
              </a:ext>
            </a:extLst>
          </p:cNvPr>
          <p:cNvSpPr txBox="1"/>
          <p:nvPr/>
        </p:nvSpPr>
        <p:spPr>
          <a:xfrm>
            <a:off x="419100" y="295863"/>
            <a:ext cx="11353800" cy="677108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r>
              <a:rPr lang="en-US" sz="4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PIE</a:t>
            </a:r>
            <a:r>
              <a:rPr lang="en-US" sz="4400" dirty="0">
                <a:solidFill>
                  <a:srgbClr val="FF0000"/>
                </a:solidFill>
                <a:latin typeface="+mj-lt"/>
              </a:rPr>
              <a:t> </a:t>
            </a:r>
            <a:r>
              <a:rPr lang="en-US" sz="4400" dirty="0">
                <a:solidFill>
                  <a:schemeClr val="accent2"/>
                </a:solidFill>
                <a:latin typeface="+mj-lt"/>
              </a:rPr>
              <a:t>CHARTS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="" xmlns:a16="http://schemas.microsoft.com/office/drawing/2014/main" id="{DD732DAD-C2BE-4A14-B4EB-6508C2CCF645}"/>
              </a:ext>
            </a:extLst>
          </p:cNvPr>
          <p:cNvSpPr/>
          <p:nvPr/>
        </p:nvSpPr>
        <p:spPr>
          <a:xfrm>
            <a:off x="419100" y="985998"/>
            <a:ext cx="11353800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1400" dirty="0"/>
              <a:t>Lorem ipsum dolor sit </a:t>
            </a:r>
            <a:r>
              <a:rPr lang="en-US" sz="1400" dirty="0" err="1"/>
              <a:t>amet</a:t>
            </a:r>
            <a:r>
              <a:rPr lang="en-US" sz="1400" dirty="0"/>
              <a:t>, </a:t>
            </a:r>
            <a:r>
              <a:rPr lang="en-US" sz="1400" dirty="0" err="1"/>
              <a:t>consectetur</a:t>
            </a:r>
            <a:r>
              <a:rPr lang="en-US" sz="1400" dirty="0"/>
              <a:t> </a:t>
            </a:r>
            <a:r>
              <a:rPr lang="en-US" sz="1400" dirty="0" err="1"/>
              <a:t>adipiscing</a:t>
            </a:r>
            <a:r>
              <a:rPr lang="en-US" sz="1400" dirty="0"/>
              <a:t> </a:t>
            </a:r>
            <a:r>
              <a:rPr lang="en-US" sz="1400" dirty="0" err="1"/>
              <a:t>elit</a:t>
            </a:r>
            <a:r>
              <a:rPr lang="en-US" sz="1400" dirty="0"/>
              <a:t>. Duis </a:t>
            </a:r>
            <a:r>
              <a:rPr lang="en-US" sz="1400" dirty="0" err="1"/>
              <a:t>suscipit</a:t>
            </a:r>
            <a:r>
              <a:rPr lang="en-US" sz="1400" dirty="0"/>
              <a:t> in </a:t>
            </a:r>
            <a:r>
              <a:rPr lang="en-US" sz="1400" dirty="0" err="1"/>
              <a:t>tellus</a:t>
            </a:r>
            <a:r>
              <a:rPr lang="en-US" sz="1400" dirty="0"/>
              <a:t> ac </a:t>
            </a:r>
            <a:r>
              <a:rPr lang="en-US" sz="1400" dirty="0" err="1"/>
              <a:t>bibendum</a:t>
            </a:r>
            <a:r>
              <a:rPr lang="en-US" sz="1400" dirty="0"/>
              <a:t>. Sed </a:t>
            </a:r>
            <a:r>
              <a:rPr lang="en-US" sz="1400" dirty="0" err="1"/>
              <a:t>congue</a:t>
            </a:r>
            <a:r>
              <a:rPr lang="en-US" sz="1400" dirty="0"/>
              <a:t> </a:t>
            </a:r>
            <a:r>
              <a:rPr lang="en-US" sz="1400" dirty="0" err="1"/>
              <a:t>lacus</a:t>
            </a:r>
            <a:r>
              <a:rPr lang="en-US" sz="1400" dirty="0"/>
              <a:t> vitae </a:t>
            </a:r>
            <a:r>
              <a:rPr lang="en-US" sz="1400" dirty="0" err="1"/>
              <a:t>tellus</a:t>
            </a:r>
            <a:r>
              <a:rPr lang="en-US" sz="1400" dirty="0"/>
              <a:t> </a:t>
            </a:r>
            <a:r>
              <a:rPr lang="en-US" sz="1400" dirty="0" err="1"/>
              <a:t>finibus</a:t>
            </a:r>
            <a:r>
              <a:rPr lang="en-US" sz="1400" dirty="0"/>
              <a:t>, </a:t>
            </a:r>
            <a:r>
              <a:rPr lang="en-US" sz="1400" dirty="0" err="1"/>
              <a:t>eu</a:t>
            </a:r>
            <a:r>
              <a:rPr lang="en-US" sz="1400" dirty="0"/>
              <a:t> </a:t>
            </a:r>
            <a:r>
              <a:rPr lang="en-US" sz="1400" dirty="0" err="1"/>
              <a:t>faucibus</a:t>
            </a:r>
            <a:r>
              <a:rPr lang="en-US" sz="1400" dirty="0"/>
              <a:t> nisi </a:t>
            </a:r>
            <a:r>
              <a:rPr lang="en-US" sz="1400" dirty="0" err="1"/>
              <a:t>ullamcorper</a:t>
            </a:r>
            <a:r>
              <a:rPr lang="en-US" sz="1400" dirty="0"/>
              <a:t>. 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="" xmlns:a16="http://schemas.microsoft.com/office/drawing/2014/main" id="{E30F7E17-2AC8-4C88-95CB-CE613B62B5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B0DC16-06EC-4E9F-BDD2-E9A3F3D865DC}" type="datetime1">
              <a:rPr lang="en-US" smtClean="0"/>
              <a:t>7/21/2022</a:t>
            </a:fld>
            <a:endParaRPr lang="en-US"/>
          </a:p>
        </p:txBody>
      </p:sp>
      <p:sp>
        <p:nvSpPr>
          <p:cNvPr id="3" name="Slide Number Placeholder 2">
            <a:extLst>
              <a:ext uri="{FF2B5EF4-FFF2-40B4-BE49-F238E27FC236}">
                <a16:creationId xmlns="" xmlns:a16="http://schemas.microsoft.com/office/drawing/2014/main" id="{9735B2E0-DF79-42DF-BC66-6C38E2AA21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AA5F3C-F0A9-42FF-BB7C-DD95C97F8441}" type="slidenum">
              <a:rPr lang="en-US" smtClean="0"/>
              <a:t>7</a:t>
            </a:fld>
            <a:endParaRPr lang="en-US"/>
          </a:p>
        </p:txBody>
      </p:sp>
      <p:graphicFrame>
        <p:nvGraphicFramePr>
          <p:cNvPr id="7" name="Chart 6">
            <a:extLst>
              <a:ext uri="{FF2B5EF4-FFF2-40B4-BE49-F238E27FC236}">
                <a16:creationId xmlns="" xmlns:a16="http://schemas.microsoft.com/office/drawing/2014/main" id="{C50B5EDC-361D-4FB3-83A6-D5312266BEC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256456580"/>
              </p:ext>
            </p:extLst>
          </p:nvPr>
        </p:nvGraphicFramePr>
        <p:xfrm>
          <a:off x="4517571" y="1580847"/>
          <a:ext cx="6836229" cy="455748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7" name="Freeform 1836">
            <a:extLst>
              <a:ext uri="{FF2B5EF4-FFF2-40B4-BE49-F238E27FC236}">
                <a16:creationId xmlns="" xmlns:a16="http://schemas.microsoft.com/office/drawing/2014/main" id="{D11BA5FD-B531-41C9-8D37-3C60E32E0C35}"/>
              </a:ext>
            </a:extLst>
          </p:cNvPr>
          <p:cNvSpPr>
            <a:spLocks noEditPoints="1"/>
          </p:cNvSpPr>
          <p:nvPr/>
        </p:nvSpPr>
        <p:spPr bwMode="auto">
          <a:xfrm>
            <a:off x="10110985" y="4328728"/>
            <a:ext cx="677110" cy="677110"/>
          </a:xfrm>
          <a:custGeom>
            <a:avLst/>
            <a:gdLst>
              <a:gd name="T0" fmla="*/ 479 w 694"/>
              <a:gd name="T1" fmla="*/ 490 h 695"/>
              <a:gd name="T2" fmla="*/ 347 w 694"/>
              <a:gd name="T3" fmla="*/ 365 h 695"/>
              <a:gd name="T4" fmla="*/ 216 w 694"/>
              <a:gd name="T5" fmla="*/ 490 h 695"/>
              <a:gd name="T6" fmla="*/ 205 w 694"/>
              <a:gd name="T7" fmla="*/ 484 h 695"/>
              <a:gd name="T8" fmla="*/ 207 w 694"/>
              <a:gd name="T9" fmla="*/ 471 h 695"/>
              <a:gd name="T10" fmla="*/ 216 w 694"/>
              <a:gd name="T11" fmla="*/ 232 h 695"/>
              <a:gd name="T12" fmla="*/ 219 w 694"/>
              <a:gd name="T13" fmla="*/ 219 h 695"/>
              <a:gd name="T14" fmla="*/ 231 w 694"/>
              <a:gd name="T15" fmla="*/ 217 h 695"/>
              <a:gd name="T16" fmla="*/ 459 w 694"/>
              <a:gd name="T17" fmla="*/ 219 h 695"/>
              <a:gd name="T18" fmla="*/ 471 w 694"/>
              <a:gd name="T19" fmla="*/ 217 h 695"/>
              <a:gd name="T20" fmla="*/ 479 w 694"/>
              <a:gd name="T21" fmla="*/ 228 h 695"/>
              <a:gd name="T22" fmla="*/ 364 w 694"/>
              <a:gd name="T23" fmla="*/ 347 h 695"/>
              <a:gd name="T24" fmla="*/ 491 w 694"/>
              <a:gd name="T25" fmla="*/ 479 h 695"/>
              <a:gd name="T26" fmla="*/ 347 w 694"/>
              <a:gd name="T27" fmla="*/ 0 h 695"/>
              <a:gd name="T28" fmla="*/ 294 w 694"/>
              <a:gd name="T29" fmla="*/ 3 h 695"/>
              <a:gd name="T30" fmla="*/ 244 w 694"/>
              <a:gd name="T31" fmla="*/ 16 h 695"/>
              <a:gd name="T32" fmla="*/ 197 w 694"/>
              <a:gd name="T33" fmla="*/ 34 h 695"/>
              <a:gd name="T34" fmla="*/ 153 w 694"/>
              <a:gd name="T35" fmla="*/ 59 h 695"/>
              <a:gd name="T36" fmla="*/ 113 w 694"/>
              <a:gd name="T37" fmla="*/ 90 h 695"/>
              <a:gd name="T38" fmla="*/ 79 w 694"/>
              <a:gd name="T39" fmla="*/ 126 h 695"/>
              <a:gd name="T40" fmla="*/ 50 w 694"/>
              <a:gd name="T41" fmla="*/ 167 h 695"/>
              <a:gd name="T42" fmla="*/ 27 w 694"/>
              <a:gd name="T43" fmla="*/ 212 h 695"/>
              <a:gd name="T44" fmla="*/ 11 w 694"/>
              <a:gd name="T45" fmla="*/ 261 h 695"/>
              <a:gd name="T46" fmla="*/ 2 w 694"/>
              <a:gd name="T47" fmla="*/ 312 h 695"/>
              <a:gd name="T48" fmla="*/ 1 w 694"/>
              <a:gd name="T49" fmla="*/ 365 h 695"/>
              <a:gd name="T50" fmla="*/ 7 w 694"/>
              <a:gd name="T51" fmla="*/ 418 h 695"/>
              <a:gd name="T52" fmla="*/ 21 w 694"/>
              <a:gd name="T53" fmla="*/ 466 h 695"/>
              <a:gd name="T54" fmla="*/ 42 w 694"/>
              <a:gd name="T55" fmla="*/ 513 h 695"/>
              <a:gd name="T56" fmla="*/ 69 w 694"/>
              <a:gd name="T57" fmla="*/ 554 h 695"/>
              <a:gd name="T58" fmla="*/ 102 w 694"/>
              <a:gd name="T59" fmla="*/ 593 h 695"/>
              <a:gd name="T60" fmla="*/ 140 w 694"/>
              <a:gd name="T61" fmla="*/ 625 h 695"/>
              <a:gd name="T62" fmla="*/ 182 w 694"/>
              <a:gd name="T63" fmla="*/ 653 h 695"/>
              <a:gd name="T64" fmla="*/ 228 w 694"/>
              <a:gd name="T65" fmla="*/ 674 h 695"/>
              <a:gd name="T66" fmla="*/ 278 w 694"/>
              <a:gd name="T67" fmla="*/ 687 h 695"/>
              <a:gd name="T68" fmla="*/ 330 w 694"/>
              <a:gd name="T69" fmla="*/ 694 h 695"/>
              <a:gd name="T70" fmla="*/ 383 w 694"/>
              <a:gd name="T71" fmla="*/ 693 h 695"/>
              <a:gd name="T72" fmla="*/ 434 w 694"/>
              <a:gd name="T73" fmla="*/ 684 h 695"/>
              <a:gd name="T74" fmla="*/ 482 w 694"/>
              <a:gd name="T75" fmla="*/ 667 h 695"/>
              <a:gd name="T76" fmla="*/ 527 w 694"/>
              <a:gd name="T77" fmla="*/ 644 h 695"/>
              <a:gd name="T78" fmla="*/ 568 w 694"/>
              <a:gd name="T79" fmla="*/ 615 h 695"/>
              <a:gd name="T80" fmla="*/ 605 w 694"/>
              <a:gd name="T81" fmla="*/ 581 h 695"/>
              <a:gd name="T82" fmla="*/ 636 w 694"/>
              <a:gd name="T83" fmla="*/ 541 h 695"/>
              <a:gd name="T84" fmla="*/ 660 w 694"/>
              <a:gd name="T85" fmla="*/ 497 h 695"/>
              <a:gd name="T86" fmla="*/ 679 w 694"/>
              <a:gd name="T87" fmla="*/ 451 h 695"/>
              <a:gd name="T88" fmla="*/ 691 w 694"/>
              <a:gd name="T89" fmla="*/ 400 h 695"/>
              <a:gd name="T90" fmla="*/ 694 w 694"/>
              <a:gd name="T91" fmla="*/ 347 h 695"/>
              <a:gd name="T92" fmla="*/ 691 w 694"/>
              <a:gd name="T93" fmla="*/ 294 h 695"/>
              <a:gd name="T94" fmla="*/ 679 w 694"/>
              <a:gd name="T95" fmla="*/ 244 h 695"/>
              <a:gd name="T96" fmla="*/ 660 w 694"/>
              <a:gd name="T97" fmla="*/ 197 h 695"/>
              <a:gd name="T98" fmla="*/ 636 w 694"/>
              <a:gd name="T99" fmla="*/ 153 h 695"/>
              <a:gd name="T100" fmla="*/ 605 w 694"/>
              <a:gd name="T101" fmla="*/ 114 h 695"/>
              <a:gd name="T102" fmla="*/ 568 w 694"/>
              <a:gd name="T103" fmla="*/ 79 h 695"/>
              <a:gd name="T104" fmla="*/ 527 w 694"/>
              <a:gd name="T105" fmla="*/ 50 h 695"/>
              <a:gd name="T106" fmla="*/ 482 w 694"/>
              <a:gd name="T107" fmla="*/ 27 h 695"/>
              <a:gd name="T108" fmla="*/ 434 w 694"/>
              <a:gd name="T109" fmla="*/ 11 h 695"/>
              <a:gd name="T110" fmla="*/ 383 w 694"/>
              <a:gd name="T111" fmla="*/ 1 h 6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694" h="695">
                <a:moveTo>
                  <a:pt x="488" y="487"/>
                </a:moveTo>
                <a:lnTo>
                  <a:pt x="483" y="490"/>
                </a:lnTo>
                <a:lnTo>
                  <a:pt x="479" y="490"/>
                </a:lnTo>
                <a:lnTo>
                  <a:pt x="474" y="490"/>
                </a:lnTo>
                <a:lnTo>
                  <a:pt x="471" y="487"/>
                </a:lnTo>
                <a:lnTo>
                  <a:pt x="347" y="365"/>
                </a:lnTo>
                <a:lnTo>
                  <a:pt x="224" y="487"/>
                </a:lnTo>
                <a:lnTo>
                  <a:pt x="220" y="490"/>
                </a:lnTo>
                <a:lnTo>
                  <a:pt x="216" y="490"/>
                </a:lnTo>
                <a:lnTo>
                  <a:pt x="211" y="490"/>
                </a:lnTo>
                <a:lnTo>
                  <a:pt x="207" y="487"/>
                </a:lnTo>
                <a:lnTo>
                  <a:pt x="205" y="484"/>
                </a:lnTo>
                <a:lnTo>
                  <a:pt x="204" y="479"/>
                </a:lnTo>
                <a:lnTo>
                  <a:pt x="205" y="475"/>
                </a:lnTo>
                <a:lnTo>
                  <a:pt x="207" y="471"/>
                </a:lnTo>
                <a:lnTo>
                  <a:pt x="331" y="347"/>
                </a:lnTo>
                <a:lnTo>
                  <a:pt x="219" y="235"/>
                </a:lnTo>
                <a:lnTo>
                  <a:pt x="216" y="232"/>
                </a:lnTo>
                <a:lnTo>
                  <a:pt x="216" y="228"/>
                </a:lnTo>
                <a:lnTo>
                  <a:pt x="216" y="223"/>
                </a:lnTo>
                <a:lnTo>
                  <a:pt x="219" y="219"/>
                </a:lnTo>
                <a:lnTo>
                  <a:pt x="223" y="217"/>
                </a:lnTo>
                <a:lnTo>
                  <a:pt x="227" y="215"/>
                </a:lnTo>
                <a:lnTo>
                  <a:pt x="231" y="217"/>
                </a:lnTo>
                <a:lnTo>
                  <a:pt x="236" y="219"/>
                </a:lnTo>
                <a:lnTo>
                  <a:pt x="347" y="330"/>
                </a:lnTo>
                <a:lnTo>
                  <a:pt x="459" y="219"/>
                </a:lnTo>
                <a:lnTo>
                  <a:pt x="462" y="217"/>
                </a:lnTo>
                <a:lnTo>
                  <a:pt x="467" y="215"/>
                </a:lnTo>
                <a:lnTo>
                  <a:pt x="471" y="217"/>
                </a:lnTo>
                <a:lnTo>
                  <a:pt x="476" y="219"/>
                </a:lnTo>
                <a:lnTo>
                  <a:pt x="478" y="223"/>
                </a:lnTo>
                <a:lnTo>
                  <a:pt x="479" y="228"/>
                </a:lnTo>
                <a:lnTo>
                  <a:pt x="478" y="232"/>
                </a:lnTo>
                <a:lnTo>
                  <a:pt x="476" y="235"/>
                </a:lnTo>
                <a:lnTo>
                  <a:pt x="364" y="347"/>
                </a:lnTo>
                <a:lnTo>
                  <a:pt x="488" y="471"/>
                </a:lnTo>
                <a:lnTo>
                  <a:pt x="490" y="475"/>
                </a:lnTo>
                <a:lnTo>
                  <a:pt x="491" y="479"/>
                </a:lnTo>
                <a:lnTo>
                  <a:pt x="490" y="484"/>
                </a:lnTo>
                <a:lnTo>
                  <a:pt x="488" y="487"/>
                </a:lnTo>
                <a:close/>
                <a:moveTo>
                  <a:pt x="347" y="0"/>
                </a:moveTo>
                <a:lnTo>
                  <a:pt x="330" y="0"/>
                </a:lnTo>
                <a:lnTo>
                  <a:pt x="312" y="1"/>
                </a:lnTo>
                <a:lnTo>
                  <a:pt x="294" y="3"/>
                </a:lnTo>
                <a:lnTo>
                  <a:pt x="278" y="7"/>
                </a:lnTo>
                <a:lnTo>
                  <a:pt x="260" y="11"/>
                </a:lnTo>
                <a:lnTo>
                  <a:pt x="244" y="16"/>
                </a:lnTo>
                <a:lnTo>
                  <a:pt x="228" y="21"/>
                </a:lnTo>
                <a:lnTo>
                  <a:pt x="213" y="27"/>
                </a:lnTo>
                <a:lnTo>
                  <a:pt x="197" y="34"/>
                </a:lnTo>
                <a:lnTo>
                  <a:pt x="182" y="42"/>
                </a:lnTo>
                <a:lnTo>
                  <a:pt x="167" y="50"/>
                </a:lnTo>
                <a:lnTo>
                  <a:pt x="153" y="59"/>
                </a:lnTo>
                <a:lnTo>
                  <a:pt x="140" y="69"/>
                </a:lnTo>
                <a:lnTo>
                  <a:pt x="127" y="79"/>
                </a:lnTo>
                <a:lnTo>
                  <a:pt x="113" y="90"/>
                </a:lnTo>
                <a:lnTo>
                  <a:pt x="102" y="102"/>
                </a:lnTo>
                <a:lnTo>
                  <a:pt x="90" y="114"/>
                </a:lnTo>
                <a:lnTo>
                  <a:pt x="79" y="126"/>
                </a:lnTo>
                <a:lnTo>
                  <a:pt x="69" y="139"/>
                </a:lnTo>
                <a:lnTo>
                  <a:pt x="59" y="153"/>
                </a:lnTo>
                <a:lnTo>
                  <a:pt x="50" y="167"/>
                </a:lnTo>
                <a:lnTo>
                  <a:pt x="42" y="181"/>
                </a:lnTo>
                <a:lnTo>
                  <a:pt x="34" y="197"/>
                </a:lnTo>
                <a:lnTo>
                  <a:pt x="27" y="212"/>
                </a:lnTo>
                <a:lnTo>
                  <a:pt x="21" y="228"/>
                </a:lnTo>
                <a:lnTo>
                  <a:pt x="15" y="244"/>
                </a:lnTo>
                <a:lnTo>
                  <a:pt x="11" y="261"/>
                </a:lnTo>
                <a:lnTo>
                  <a:pt x="7" y="277"/>
                </a:lnTo>
                <a:lnTo>
                  <a:pt x="4" y="294"/>
                </a:lnTo>
                <a:lnTo>
                  <a:pt x="2" y="312"/>
                </a:lnTo>
                <a:lnTo>
                  <a:pt x="1" y="329"/>
                </a:lnTo>
                <a:lnTo>
                  <a:pt x="0" y="347"/>
                </a:lnTo>
                <a:lnTo>
                  <a:pt x="1" y="365"/>
                </a:lnTo>
                <a:lnTo>
                  <a:pt x="2" y="382"/>
                </a:lnTo>
                <a:lnTo>
                  <a:pt x="4" y="400"/>
                </a:lnTo>
                <a:lnTo>
                  <a:pt x="7" y="418"/>
                </a:lnTo>
                <a:lnTo>
                  <a:pt x="11" y="434"/>
                </a:lnTo>
                <a:lnTo>
                  <a:pt x="15" y="451"/>
                </a:lnTo>
                <a:lnTo>
                  <a:pt x="21" y="466"/>
                </a:lnTo>
                <a:lnTo>
                  <a:pt x="27" y="483"/>
                </a:lnTo>
                <a:lnTo>
                  <a:pt x="34" y="497"/>
                </a:lnTo>
                <a:lnTo>
                  <a:pt x="42" y="513"/>
                </a:lnTo>
                <a:lnTo>
                  <a:pt x="50" y="527"/>
                </a:lnTo>
                <a:lnTo>
                  <a:pt x="59" y="541"/>
                </a:lnTo>
                <a:lnTo>
                  <a:pt x="69" y="554"/>
                </a:lnTo>
                <a:lnTo>
                  <a:pt x="79" y="568"/>
                </a:lnTo>
                <a:lnTo>
                  <a:pt x="90" y="581"/>
                </a:lnTo>
                <a:lnTo>
                  <a:pt x="102" y="593"/>
                </a:lnTo>
                <a:lnTo>
                  <a:pt x="113" y="604"/>
                </a:lnTo>
                <a:lnTo>
                  <a:pt x="127" y="615"/>
                </a:lnTo>
                <a:lnTo>
                  <a:pt x="140" y="625"/>
                </a:lnTo>
                <a:lnTo>
                  <a:pt x="153" y="635"/>
                </a:lnTo>
                <a:lnTo>
                  <a:pt x="167" y="644"/>
                </a:lnTo>
                <a:lnTo>
                  <a:pt x="182" y="653"/>
                </a:lnTo>
                <a:lnTo>
                  <a:pt x="197" y="660"/>
                </a:lnTo>
                <a:lnTo>
                  <a:pt x="213" y="667"/>
                </a:lnTo>
                <a:lnTo>
                  <a:pt x="228" y="674"/>
                </a:lnTo>
                <a:lnTo>
                  <a:pt x="244" y="679"/>
                </a:lnTo>
                <a:lnTo>
                  <a:pt x="260" y="684"/>
                </a:lnTo>
                <a:lnTo>
                  <a:pt x="278" y="687"/>
                </a:lnTo>
                <a:lnTo>
                  <a:pt x="294" y="690"/>
                </a:lnTo>
                <a:lnTo>
                  <a:pt x="312" y="693"/>
                </a:lnTo>
                <a:lnTo>
                  <a:pt x="330" y="694"/>
                </a:lnTo>
                <a:lnTo>
                  <a:pt x="347" y="695"/>
                </a:lnTo>
                <a:lnTo>
                  <a:pt x="365" y="694"/>
                </a:lnTo>
                <a:lnTo>
                  <a:pt x="383" y="693"/>
                </a:lnTo>
                <a:lnTo>
                  <a:pt x="400" y="690"/>
                </a:lnTo>
                <a:lnTo>
                  <a:pt x="417" y="687"/>
                </a:lnTo>
                <a:lnTo>
                  <a:pt x="434" y="684"/>
                </a:lnTo>
                <a:lnTo>
                  <a:pt x="450" y="679"/>
                </a:lnTo>
                <a:lnTo>
                  <a:pt x="467" y="674"/>
                </a:lnTo>
                <a:lnTo>
                  <a:pt x="482" y="667"/>
                </a:lnTo>
                <a:lnTo>
                  <a:pt x="498" y="660"/>
                </a:lnTo>
                <a:lnTo>
                  <a:pt x="513" y="653"/>
                </a:lnTo>
                <a:lnTo>
                  <a:pt x="527" y="644"/>
                </a:lnTo>
                <a:lnTo>
                  <a:pt x="542" y="635"/>
                </a:lnTo>
                <a:lnTo>
                  <a:pt x="555" y="625"/>
                </a:lnTo>
                <a:lnTo>
                  <a:pt x="568" y="615"/>
                </a:lnTo>
                <a:lnTo>
                  <a:pt x="580" y="604"/>
                </a:lnTo>
                <a:lnTo>
                  <a:pt x="593" y="593"/>
                </a:lnTo>
                <a:lnTo>
                  <a:pt x="605" y="581"/>
                </a:lnTo>
                <a:lnTo>
                  <a:pt x="616" y="568"/>
                </a:lnTo>
                <a:lnTo>
                  <a:pt x="626" y="554"/>
                </a:lnTo>
                <a:lnTo>
                  <a:pt x="636" y="541"/>
                </a:lnTo>
                <a:lnTo>
                  <a:pt x="644" y="527"/>
                </a:lnTo>
                <a:lnTo>
                  <a:pt x="652" y="513"/>
                </a:lnTo>
                <a:lnTo>
                  <a:pt x="660" y="497"/>
                </a:lnTo>
                <a:lnTo>
                  <a:pt x="668" y="483"/>
                </a:lnTo>
                <a:lnTo>
                  <a:pt x="673" y="466"/>
                </a:lnTo>
                <a:lnTo>
                  <a:pt x="679" y="451"/>
                </a:lnTo>
                <a:lnTo>
                  <a:pt x="684" y="434"/>
                </a:lnTo>
                <a:lnTo>
                  <a:pt x="688" y="418"/>
                </a:lnTo>
                <a:lnTo>
                  <a:pt x="691" y="400"/>
                </a:lnTo>
                <a:lnTo>
                  <a:pt x="693" y="382"/>
                </a:lnTo>
                <a:lnTo>
                  <a:pt x="694" y="365"/>
                </a:lnTo>
                <a:lnTo>
                  <a:pt x="694" y="347"/>
                </a:lnTo>
                <a:lnTo>
                  <a:pt x="694" y="329"/>
                </a:lnTo>
                <a:lnTo>
                  <a:pt x="693" y="312"/>
                </a:lnTo>
                <a:lnTo>
                  <a:pt x="691" y="294"/>
                </a:lnTo>
                <a:lnTo>
                  <a:pt x="688" y="277"/>
                </a:lnTo>
                <a:lnTo>
                  <a:pt x="684" y="261"/>
                </a:lnTo>
                <a:lnTo>
                  <a:pt x="679" y="244"/>
                </a:lnTo>
                <a:lnTo>
                  <a:pt x="673" y="228"/>
                </a:lnTo>
                <a:lnTo>
                  <a:pt x="668" y="212"/>
                </a:lnTo>
                <a:lnTo>
                  <a:pt x="660" y="197"/>
                </a:lnTo>
                <a:lnTo>
                  <a:pt x="652" y="181"/>
                </a:lnTo>
                <a:lnTo>
                  <a:pt x="644" y="167"/>
                </a:lnTo>
                <a:lnTo>
                  <a:pt x="636" y="153"/>
                </a:lnTo>
                <a:lnTo>
                  <a:pt x="626" y="139"/>
                </a:lnTo>
                <a:lnTo>
                  <a:pt x="616" y="126"/>
                </a:lnTo>
                <a:lnTo>
                  <a:pt x="605" y="114"/>
                </a:lnTo>
                <a:lnTo>
                  <a:pt x="593" y="102"/>
                </a:lnTo>
                <a:lnTo>
                  <a:pt x="580" y="90"/>
                </a:lnTo>
                <a:lnTo>
                  <a:pt x="568" y="79"/>
                </a:lnTo>
                <a:lnTo>
                  <a:pt x="555" y="69"/>
                </a:lnTo>
                <a:lnTo>
                  <a:pt x="542" y="59"/>
                </a:lnTo>
                <a:lnTo>
                  <a:pt x="527" y="50"/>
                </a:lnTo>
                <a:lnTo>
                  <a:pt x="513" y="42"/>
                </a:lnTo>
                <a:lnTo>
                  <a:pt x="498" y="34"/>
                </a:lnTo>
                <a:lnTo>
                  <a:pt x="482" y="27"/>
                </a:lnTo>
                <a:lnTo>
                  <a:pt x="467" y="21"/>
                </a:lnTo>
                <a:lnTo>
                  <a:pt x="450" y="16"/>
                </a:lnTo>
                <a:lnTo>
                  <a:pt x="434" y="11"/>
                </a:lnTo>
                <a:lnTo>
                  <a:pt x="417" y="7"/>
                </a:lnTo>
                <a:lnTo>
                  <a:pt x="400" y="3"/>
                </a:lnTo>
                <a:lnTo>
                  <a:pt x="383" y="1"/>
                </a:lnTo>
                <a:lnTo>
                  <a:pt x="365" y="0"/>
                </a:lnTo>
                <a:lnTo>
                  <a:pt x="347" y="0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" name="Freeform 1668">
            <a:extLst>
              <a:ext uri="{FF2B5EF4-FFF2-40B4-BE49-F238E27FC236}">
                <a16:creationId xmlns="" xmlns:a16="http://schemas.microsoft.com/office/drawing/2014/main" id="{678681A9-C6BA-45E0-8050-85235FF7FDAB}"/>
              </a:ext>
            </a:extLst>
          </p:cNvPr>
          <p:cNvSpPr>
            <a:spLocks noEditPoints="1"/>
          </p:cNvSpPr>
          <p:nvPr/>
        </p:nvSpPr>
        <p:spPr bwMode="auto">
          <a:xfrm>
            <a:off x="10110987" y="2842975"/>
            <a:ext cx="677107" cy="677107"/>
          </a:xfrm>
          <a:custGeom>
            <a:avLst/>
            <a:gdLst>
              <a:gd name="T0" fmla="*/ 288 w 718"/>
              <a:gd name="T1" fmla="*/ 477 h 719"/>
              <a:gd name="T2" fmla="*/ 276 w 718"/>
              <a:gd name="T3" fmla="*/ 475 h 719"/>
              <a:gd name="T4" fmla="*/ 196 w 718"/>
              <a:gd name="T5" fmla="*/ 391 h 719"/>
              <a:gd name="T6" fmla="*/ 204 w 718"/>
              <a:gd name="T7" fmla="*/ 380 h 719"/>
              <a:gd name="T8" fmla="*/ 217 w 718"/>
              <a:gd name="T9" fmla="*/ 382 h 719"/>
              <a:gd name="T10" fmla="*/ 506 w 718"/>
              <a:gd name="T11" fmla="*/ 243 h 719"/>
              <a:gd name="T12" fmla="*/ 519 w 718"/>
              <a:gd name="T13" fmla="*/ 247 h 719"/>
              <a:gd name="T14" fmla="*/ 521 w 718"/>
              <a:gd name="T15" fmla="*/ 260 h 719"/>
              <a:gd name="T16" fmla="*/ 341 w 718"/>
              <a:gd name="T17" fmla="*/ 2 h 719"/>
              <a:gd name="T18" fmla="*/ 287 w 718"/>
              <a:gd name="T19" fmla="*/ 8 h 719"/>
              <a:gd name="T20" fmla="*/ 236 w 718"/>
              <a:gd name="T21" fmla="*/ 22 h 719"/>
              <a:gd name="T22" fmla="*/ 188 w 718"/>
              <a:gd name="T23" fmla="*/ 45 h 719"/>
              <a:gd name="T24" fmla="*/ 144 w 718"/>
              <a:gd name="T25" fmla="*/ 72 h 719"/>
              <a:gd name="T26" fmla="*/ 106 w 718"/>
              <a:gd name="T27" fmla="*/ 106 h 719"/>
              <a:gd name="T28" fmla="*/ 71 w 718"/>
              <a:gd name="T29" fmla="*/ 145 h 719"/>
              <a:gd name="T30" fmla="*/ 44 w 718"/>
              <a:gd name="T31" fmla="*/ 189 h 719"/>
              <a:gd name="T32" fmla="*/ 22 w 718"/>
              <a:gd name="T33" fmla="*/ 237 h 719"/>
              <a:gd name="T34" fmla="*/ 7 w 718"/>
              <a:gd name="T35" fmla="*/ 289 h 719"/>
              <a:gd name="T36" fmla="*/ 1 w 718"/>
              <a:gd name="T37" fmla="*/ 342 h 719"/>
              <a:gd name="T38" fmla="*/ 2 w 718"/>
              <a:gd name="T39" fmla="*/ 397 h 719"/>
              <a:gd name="T40" fmla="*/ 12 w 718"/>
              <a:gd name="T41" fmla="*/ 450 h 719"/>
              <a:gd name="T42" fmla="*/ 28 w 718"/>
              <a:gd name="T43" fmla="*/ 501 h 719"/>
              <a:gd name="T44" fmla="*/ 51 w 718"/>
              <a:gd name="T45" fmla="*/ 547 h 719"/>
              <a:gd name="T46" fmla="*/ 82 w 718"/>
              <a:gd name="T47" fmla="*/ 589 h 719"/>
              <a:gd name="T48" fmla="*/ 118 w 718"/>
              <a:gd name="T49" fmla="*/ 627 h 719"/>
              <a:gd name="T50" fmla="*/ 159 w 718"/>
              <a:gd name="T51" fmla="*/ 659 h 719"/>
              <a:gd name="T52" fmla="*/ 204 w 718"/>
              <a:gd name="T53" fmla="*/ 684 h 719"/>
              <a:gd name="T54" fmla="*/ 252 w 718"/>
              <a:gd name="T55" fmla="*/ 704 h 719"/>
              <a:gd name="T56" fmla="*/ 304 w 718"/>
              <a:gd name="T57" fmla="*/ 716 h 719"/>
              <a:gd name="T58" fmla="*/ 360 w 718"/>
              <a:gd name="T59" fmla="*/ 719 h 719"/>
              <a:gd name="T60" fmla="*/ 414 w 718"/>
              <a:gd name="T61" fmla="*/ 716 h 719"/>
              <a:gd name="T62" fmla="*/ 466 w 718"/>
              <a:gd name="T63" fmla="*/ 704 h 719"/>
              <a:gd name="T64" fmla="*/ 515 w 718"/>
              <a:gd name="T65" fmla="*/ 684 h 719"/>
              <a:gd name="T66" fmla="*/ 561 w 718"/>
              <a:gd name="T67" fmla="*/ 659 h 719"/>
              <a:gd name="T68" fmla="*/ 600 w 718"/>
              <a:gd name="T69" fmla="*/ 627 h 719"/>
              <a:gd name="T70" fmla="*/ 637 w 718"/>
              <a:gd name="T71" fmla="*/ 589 h 719"/>
              <a:gd name="T72" fmla="*/ 667 w 718"/>
              <a:gd name="T73" fmla="*/ 547 h 719"/>
              <a:gd name="T74" fmla="*/ 691 w 718"/>
              <a:gd name="T75" fmla="*/ 501 h 719"/>
              <a:gd name="T76" fmla="*/ 707 w 718"/>
              <a:gd name="T77" fmla="*/ 450 h 719"/>
              <a:gd name="T78" fmla="*/ 716 w 718"/>
              <a:gd name="T79" fmla="*/ 397 h 719"/>
              <a:gd name="T80" fmla="*/ 718 w 718"/>
              <a:gd name="T81" fmla="*/ 342 h 719"/>
              <a:gd name="T82" fmla="*/ 712 w 718"/>
              <a:gd name="T83" fmla="*/ 289 h 719"/>
              <a:gd name="T84" fmla="*/ 696 w 718"/>
              <a:gd name="T85" fmla="*/ 237 h 719"/>
              <a:gd name="T86" fmla="*/ 675 w 718"/>
              <a:gd name="T87" fmla="*/ 189 h 719"/>
              <a:gd name="T88" fmla="*/ 647 w 718"/>
              <a:gd name="T89" fmla="*/ 145 h 719"/>
              <a:gd name="T90" fmla="*/ 614 w 718"/>
              <a:gd name="T91" fmla="*/ 106 h 719"/>
              <a:gd name="T92" fmla="*/ 574 w 718"/>
              <a:gd name="T93" fmla="*/ 72 h 719"/>
              <a:gd name="T94" fmla="*/ 531 w 718"/>
              <a:gd name="T95" fmla="*/ 45 h 719"/>
              <a:gd name="T96" fmla="*/ 483 w 718"/>
              <a:gd name="T97" fmla="*/ 22 h 719"/>
              <a:gd name="T98" fmla="*/ 431 w 718"/>
              <a:gd name="T99" fmla="*/ 8 h 719"/>
              <a:gd name="T100" fmla="*/ 377 w 718"/>
              <a:gd name="T101" fmla="*/ 2 h 7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718" h="719">
                <a:moveTo>
                  <a:pt x="519" y="263"/>
                </a:moveTo>
                <a:lnTo>
                  <a:pt x="292" y="475"/>
                </a:lnTo>
                <a:lnTo>
                  <a:pt x="288" y="477"/>
                </a:lnTo>
                <a:lnTo>
                  <a:pt x="283" y="479"/>
                </a:lnTo>
                <a:lnTo>
                  <a:pt x="279" y="477"/>
                </a:lnTo>
                <a:lnTo>
                  <a:pt x="276" y="475"/>
                </a:lnTo>
                <a:lnTo>
                  <a:pt x="199" y="400"/>
                </a:lnTo>
                <a:lnTo>
                  <a:pt x="197" y="396"/>
                </a:lnTo>
                <a:lnTo>
                  <a:pt x="196" y="391"/>
                </a:lnTo>
                <a:lnTo>
                  <a:pt x="197" y="387"/>
                </a:lnTo>
                <a:lnTo>
                  <a:pt x="199" y="382"/>
                </a:lnTo>
                <a:lnTo>
                  <a:pt x="204" y="380"/>
                </a:lnTo>
                <a:lnTo>
                  <a:pt x="208" y="379"/>
                </a:lnTo>
                <a:lnTo>
                  <a:pt x="213" y="380"/>
                </a:lnTo>
                <a:lnTo>
                  <a:pt x="217" y="382"/>
                </a:lnTo>
                <a:lnTo>
                  <a:pt x="284" y="450"/>
                </a:lnTo>
                <a:lnTo>
                  <a:pt x="502" y="247"/>
                </a:lnTo>
                <a:lnTo>
                  <a:pt x="506" y="243"/>
                </a:lnTo>
                <a:lnTo>
                  <a:pt x="511" y="243"/>
                </a:lnTo>
                <a:lnTo>
                  <a:pt x="515" y="243"/>
                </a:lnTo>
                <a:lnTo>
                  <a:pt x="519" y="247"/>
                </a:lnTo>
                <a:lnTo>
                  <a:pt x="522" y="251"/>
                </a:lnTo>
                <a:lnTo>
                  <a:pt x="522" y="255"/>
                </a:lnTo>
                <a:lnTo>
                  <a:pt x="521" y="260"/>
                </a:lnTo>
                <a:lnTo>
                  <a:pt x="519" y="263"/>
                </a:lnTo>
                <a:close/>
                <a:moveTo>
                  <a:pt x="360" y="0"/>
                </a:moveTo>
                <a:lnTo>
                  <a:pt x="341" y="2"/>
                </a:lnTo>
                <a:lnTo>
                  <a:pt x="322" y="3"/>
                </a:lnTo>
                <a:lnTo>
                  <a:pt x="304" y="5"/>
                </a:lnTo>
                <a:lnTo>
                  <a:pt x="287" y="8"/>
                </a:lnTo>
                <a:lnTo>
                  <a:pt x="269" y="13"/>
                </a:lnTo>
                <a:lnTo>
                  <a:pt x="252" y="17"/>
                </a:lnTo>
                <a:lnTo>
                  <a:pt x="236" y="22"/>
                </a:lnTo>
                <a:lnTo>
                  <a:pt x="219" y="29"/>
                </a:lnTo>
                <a:lnTo>
                  <a:pt x="204" y="37"/>
                </a:lnTo>
                <a:lnTo>
                  <a:pt x="188" y="45"/>
                </a:lnTo>
                <a:lnTo>
                  <a:pt x="173" y="53"/>
                </a:lnTo>
                <a:lnTo>
                  <a:pt x="159" y="62"/>
                </a:lnTo>
                <a:lnTo>
                  <a:pt x="144" y="72"/>
                </a:lnTo>
                <a:lnTo>
                  <a:pt x="131" y="83"/>
                </a:lnTo>
                <a:lnTo>
                  <a:pt x="118" y="94"/>
                </a:lnTo>
                <a:lnTo>
                  <a:pt x="106" y="106"/>
                </a:lnTo>
                <a:lnTo>
                  <a:pt x="93" y="119"/>
                </a:lnTo>
                <a:lnTo>
                  <a:pt x="82" y="132"/>
                </a:lnTo>
                <a:lnTo>
                  <a:pt x="71" y="145"/>
                </a:lnTo>
                <a:lnTo>
                  <a:pt x="61" y="159"/>
                </a:lnTo>
                <a:lnTo>
                  <a:pt x="51" y="174"/>
                </a:lnTo>
                <a:lnTo>
                  <a:pt x="44" y="189"/>
                </a:lnTo>
                <a:lnTo>
                  <a:pt x="35" y="205"/>
                </a:lnTo>
                <a:lnTo>
                  <a:pt x="28" y="221"/>
                </a:lnTo>
                <a:lnTo>
                  <a:pt x="22" y="237"/>
                </a:lnTo>
                <a:lnTo>
                  <a:pt x="16" y="253"/>
                </a:lnTo>
                <a:lnTo>
                  <a:pt x="12" y="271"/>
                </a:lnTo>
                <a:lnTo>
                  <a:pt x="7" y="289"/>
                </a:lnTo>
                <a:lnTo>
                  <a:pt x="4" y="305"/>
                </a:lnTo>
                <a:lnTo>
                  <a:pt x="2" y="324"/>
                </a:lnTo>
                <a:lnTo>
                  <a:pt x="1" y="342"/>
                </a:lnTo>
                <a:lnTo>
                  <a:pt x="0" y="360"/>
                </a:lnTo>
                <a:lnTo>
                  <a:pt x="1" y="379"/>
                </a:lnTo>
                <a:lnTo>
                  <a:pt x="2" y="397"/>
                </a:lnTo>
                <a:lnTo>
                  <a:pt x="4" y="416"/>
                </a:lnTo>
                <a:lnTo>
                  <a:pt x="7" y="433"/>
                </a:lnTo>
                <a:lnTo>
                  <a:pt x="12" y="450"/>
                </a:lnTo>
                <a:lnTo>
                  <a:pt x="16" y="467"/>
                </a:lnTo>
                <a:lnTo>
                  <a:pt x="22" y="484"/>
                </a:lnTo>
                <a:lnTo>
                  <a:pt x="28" y="501"/>
                </a:lnTo>
                <a:lnTo>
                  <a:pt x="35" y="516"/>
                </a:lnTo>
                <a:lnTo>
                  <a:pt x="44" y="532"/>
                </a:lnTo>
                <a:lnTo>
                  <a:pt x="51" y="547"/>
                </a:lnTo>
                <a:lnTo>
                  <a:pt x="61" y="561"/>
                </a:lnTo>
                <a:lnTo>
                  <a:pt x="71" y="576"/>
                </a:lnTo>
                <a:lnTo>
                  <a:pt x="82" y="589"/>
                </a:lnTo>
                <a:lnTo>
                  <a:pt x="93" y="602"/>
                </a:lnTo>
                <a:lnTo>
                  <a:pt x="106" y="614"/>
                </a:lnTo>
                <a:lnTo>
                  <a:pt x="118" y="627"/>
                </a:lnTo>
                <a:lnTo>
                  <a:pt x="131" y="638"/>
                </a:lnTo>
                <a:lnTo>
                  <a:pt x="144" y="649"/>
                </a:lnTo>
                <a:lnTo>
                  <a:pt x="159" y="659"/>
                </a:lnTo>
                <a:lnTo>
                  <a:pt x="173" y="667"/>
                </a:lnTo>
                <a:lnTo>
                  <a:pt x="188" y="676"/>
                </a:lnTo>
                <a:lnTo>
                  <a:pt x="204" y="684"/>
                </a:lnTo>
                <a:lnTo>
                  <a:pt x="219" y="692"/>
                </a:lnTo>
                <a:lnTo>
                  <a:pt x="236" y="698"/>
                </a:lnTo>
                <a:lnTo>
                  <a:pt x="252" y="704"/>
                </a:lnTo>
                <a:lnTo>
                  <a:pt x="269" y="708"/>
                </a:lnTo>
                <a:lnTo>
                  <a:pt x="287" y="713"/>
                </a:lnTo>
                <a:lnTo>
                  <a:pt x="304" y="716"/>
                </a:lnTo>
                <a:lnTo>
                  <a:pt x="322" y="718"/>
                </a:lnTo>
                <a:lnTo>
                  <a:pt x="341" y="719"/>
                </a:lnTo>
                <a:lnTo>
                  <a:pt x="360" y="719"/>
                </a:lnTo>
                <a:lnTo>
                  <a:pt x="377" y="719"/>
                </a:lnTo>
                <a:lnTo>
                  <a:pt x="396" y="718"/>
                </a:lnTo>
                <a:lnTo>
                  <a:pt x="414" y="716"/>
                </a:lnTo>
                <a:lnTo>
                  <a:pt x="431" y="713"/>
                </a:lnTo>
                <a:lnTo>
                  <a:pt x="449" y="708"/>
                </a:lnTo>
                <a:lnTo>
                  <a:pt x="466" y="704"/>
                </a:lnTo>
                <a:lnTo>
                  <a:pt x="483" y="698"/>
                </a:lnTo>
                <a:lnTo>
                  <a:pt x="499" y="692"/>
                </a:lnTo>
                <a:lnTo>
                  <a:pt x="515" y="684"/>
                </a:lnTo>
                <a:lnTo>
                  <a:pt x="531" y="676"/>
                </a:lnTo>
                <a:lnTo>
                  <a:pt x="545" y="667"/>
                </a:lnTo>
                <a:lnTo>
                  <a:pt x="561" y="659"/>
                </a:lnTo>
                <a:lnTo>
                  <a:pt x="574" y="649"/>
                </a:lnTo>
                <a:lnTo>
                  <a:pt x="588" y="638"/>
                </a:lnTo>
                <a:lnTo>
                  <a:pt x="600" y="627"/>
                </a:lnTo>
                <a:lnTo>
                  <a:pt x="614" y="614"/>
                </a:lnTo>
                <a:lnTo>
                  <a:pt x="626" y="602"/>
                </a:lnTo>
                <a:lnTo>
                  <a:pt x="637" y="589"/>
                </a:lnTo>
                <a:lnTo>
                  <a:pt x="647" y="576"/>
                </a:lnTo>
                <a:lnTo>
                  <a:pt x="658" y="561"/>
                </a:lnTo>
                <a:lnTo>
                  <a:pt x="667" y="547"/>
                </a:lnTo>
                <a:lnTo>
                  <a:pt x="675" y="532"/>
                </a:lnTo>
                <a:lnTo>
                  <a:pt x="683" y="516"/>
                </a:lnTo>
                <a:lnTo>
                  <a:pt x="691" y="501"/>
                </a:lnTo>
                <a:lnTo>
                  <a:pt x="696" y="484"/>
                </a:lnTo>
                <a:lnTo>
                  <a:pt x="702" y="467"/>
                </a:lnTo>
                <a:lnTo>
                  <a:pt x="707" y="450"/>
                </a:lnTo>
                <a:lnTo>
                  <a:pt x="712" y="433"/>
                </a:lnTo>
                <a:lnTo>
                  <a:pt x="714" y="416"/>
                </a:lnTo>
                <a:lnTo>
                  <a:pt x="716" y="397"/>
                </a:lnTo>
                <a:lnTo>
                  <a:pt x="718" y="379"/>
                </a:lnTo>
                <a:lnTo>
                  <a:pt x="718" y="360"/>
                </a:lnTo>
                <a:lnTo>
                  <a:pt x="718" y="342"/>
                </a:lnTo>
                <a:lnTo>
                  <a:pt x="716" y="324"/>
                </a:lnTo>
                <a:lnTo>
                  <a:pt x="714" y="305"/>
                </a:lnTo>
                <a:lnTo>
                  <a:pt x="712" y="289"/>
                </a:lnTo>
                <a:lnTo>
                  <a:pt x="707" y="271"/>
                </a:lnTo>
                <a:lnTo>
                  <a:pt x="702" y="253"/>
                </a:lnTo>
                <a:lnTo>
                  <a:pt x="696" y="237"/>
                </a:lnTo>
                <a:lnTo>
                  <a:pt x="691" y="221"/>
                </a:lnTo>
                <a:lnTo>
                  <a:pt x="683" y="205"/>
                </a:lnTo>
                <a:lnTo>
                  <a:pt x="675" y="189"/>
                </a:lnTo>
                <a:lnTo>
                  <a:pt x="667" y="174"/>
                </a:lnTo>
                <a:lnTo>
                  <a:pt x="658" y="159"/>
                </a:lnTo>
                <a:lnTo>
                  <a:pt x="647" y="145"/>
                </a:lnTo>
                <a:lnTo>
                  <a:pt x="637" y="132"/>
                </a:lnTo>
                <a:lnTo>
                  <a:pt x="626" y="119"/>
                </a:lnTo>
                <a:lnTo>
                  <a:pt x="614" y="106"/>
                </a:lnTo>
                <a:lnTo>
                  <a:pt x="600" y="94"/>
                </a:lnTo>
                <a:lnTo>
                  <a:pt x="588" y="83"/>
                </a:lnTo>
                <a:lnTo>
                  <a:pt x="574" y="72"/>
                </a:lnTo>
                <a:lnTo>
                  <a:pt x="561" y="62"/>
                </a:lnTo>
                <a:lnTo>
                  <a:pt x="545" y="53"/>
                </a:lnTo>
                <a:lnTo>
                  <a:pt x="531" y="45"/>
                </a:lnTo>
                <a:lnTo>
                  <a:pt x="515" y="37"/>
                </a:lnTo>
                <a:lnTo>
                  <a:pt x="499" y="29"/>
                </a:lnTo>
                <a:lnTo>
                  <a:pt x="483" y="22"/>
                </a:lnTo>
                <a:lnTo>
                  <a:pt x="466" y="17"/>
                </a:lnTo>
                <a:lnTo>
                  <a:pt x="449" y="13"/>
                </a:lnTo>
                <a:lnTo>
                  <a:pt x="431" y="8"/>
                </a:lnTo>
                <a:lnTo>
                  <a:pt x="414" y="5"/>
                </a:lnTo>
                <a:lnTo>
                  <a:pt x="396" y="3"/>
                </a:lnTo>
                <a:lnTo>
                  <a:pt x="377" y="2"/>
                </a:lnTo>
                <a:lnTo>
                  <a:pt x="360" y="0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33" name="Group 32">
            <a:extLst>
              <a:ext uri="{FF2B5EF4-FFF2-40B4-BE49-F238E27FC236}">
                <a16:creationId xmlns="" xmlns:a16="http://schemas.microsoft.com/office/drawing/2014/main" id="{E05B7305-78CD-4294-BA22-0AF054613366}"/>
              </a:ext>
            </a:extLst>
          </p:cNvPr>
          <p:cNvGrpSpPr/>
          <p:nvPr/>
        </p:nvGrpSpPr>
        <p:grpSpPr>
          <a:xfrm>
            <a:off x="7702120" y="3581167"/>
            <a:ext cx="467130" cy="556846"/>
            <a:chOff x="5494338" y="1370013"/>
            <a:chExt cx="239712" cy="285750"/>
          </a:xfrm>
          <a:solidFill>
            <a:schemeClr val="bg1"/>
          </a:solidFill>
        </p:grpSpPr>
        <p:sp>
          <p:nvSpPr>
            <p:cNvPr id="34" name="Freeform 961">
              <a:extLst>
                <a:ext uri="{FF2B5EF4-FFF2-40B4-BE49-F238E27FC236}">
                  <a16:creationId xmlns="" xmlns:a16="http://schemas.microsoft.com/office/drawing/2014/main" id="{30F0DD5D-D177-49E6-B441-7378273D2D1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629275" y="1370013"/>
              <a:ext cx="104775" cy="133350"/>
            </a:xfrm>
            <a:custGeom>
              <a:avLst/>
              <a:gdLst>
                <a:gd name="T0" fmla="*/ 156 w 265"/>
                <a:gd name="T1" fmla="*/ 108 h 337"/>
                <a:gd name="T2" fmla="*/ 156 w 265"/>
                <a:gd name="T3" fmla="*/ 12 h 337"/>
                <a:gd name="T4" fmla="*/ 252 w 265"/>
                <a:gd name="T5" fmla="*/ 108 h 337"/>
                <a:gd name="T6" fmla="*/ 156 w 265"/>
                <a:gd name="T7" fmla="*/ 108 h 337"/>
                <a:gd name="T8" fmla="*/ 261 w 265"/>
                <a:gd name="T9" fmla="*/ 100 h 337"/>
                <a:gd name="T10" fmla="*/ 165 w 265"/>
                <a:gd name="T11" fmla="*/ 3 h 337"/>
                <a:gd name="T12" fmla="*/ 161 w 265"/>
                <a:gd name="T13" fmla="*/ 1 h 337"/>
                <a:gd name="T14" fmla="*/ 156 w 265"/>
                <a:gd name="T15" fmla="*/ 0 h 337"/>
                <a:gd name="T16" fmla="*/ 12 w 265"/>
                <a:gd name="T17" fmla="*/ 0 h 337"/>
                <a:gd name="T18" fmla="*/ 7 w 265"/>
                <a:gd name="T19" fmla="*/ 1 h 337"/>
                <a:gd name="T20" fmla="*/ 3 w 265"/>
                <a:gd name="T21" fmla="*/ 3 h 337"/>
                <a:gd name="T22" fmla="*/ 1 w 265"/>
                <a:gd name="T23" fmla="*/ 7 h 337"/>
                <a:gd name="T24" fmla="*/ 0 w 265"/>
                <a:gd name="T25" fmla="*/ 12 h 337"/>
                <a:gd name="T26" fmla="*/ 0 w 265"/>
                <a:gd name="T27" fmla="*/ 325 h 337"/>
                <a:gd name="T28" fmla="*/ 1 w 265"/>
                <a:gd name="T29" fmla="*/ 329 h 337"/>
                <a:gd name="T30" fmla="*/ 3 w 265"/>
                <a:gd name="T31" fmla="*/ 334 h 337"/>
                <a:gd name="T32" fmla="*/ 7 w 265"/>
                <a:gd name="T33" fmla="*/ 337 h 337"/>
                <a:gd name="T34" fmla="*/ 12 w 265"/>
                <a:gd name="T35" fmla="*/ 337 h 337"/>
                <a:gd name="T36" fmla="*/ 253 w 265"/>
                <a:gd name="T37" fmla="*/ 337 h 337"/>
                <a:gd name="T38" fmla="*/ 258 w 265"/>
                <a:gd name="T39" fmla="*/ 337 h 337"/>
                <a:gd name="T40" fmla="*/ 261 w 265"/>
                <a:gd name="T41" fmla="*/ 334 h 337"/>
                <a:gd name="T42" fmla="*/ 264 w 265"/>
                <a:gd name="T43" fmla="*/ 329 h 337"/>
                <a:gd name="T44" fmla="*/ 265 w 265"/>
                <a:gd name="T45" fmla="*/ 325 h 337"/>
                <a:gd name="T46" fmla="*/ 265 w 265"/>
                <a:gd name="T47" fmla="*/ 108 h 337"/>
                <a:gd name="T48" fmla="*/ 264 w 265"/>
                <a:gd name="T49" fmla="*/ 104 h 337"/>
                <a:gd name="T50" fmla="*/ 261 w 265"/>
                <a:gd name="T51" fmla="*/ 100 h 3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65" h="337">
                  <a:moveTo>
                    <a:pt x="156" y="108"/>
                  </a:moveTo>
                  <a:lnTo>
                    <a:pt x="156" y="12"/>
                  </a:lnTo>
                  <a:lnTo>
                    <a:pt x="252" y="108"/>
                  </a:lnTo>
                  <a:lnTo>
                    <a:pt x="156" y="108"/>
                  </a:lnTo>
                  <a:close/>
                  <a:moveTo>
                    <a:pt x="261" y="100"/>
                  </a:moveTo>
                  <a:lnTo>
                    <a:pt x="165" y="3"/>
                  </a:lnTo>
                  <a:lnTo>
                    <a:pt x="161" y="1"/>
                  </a:lnTo>
                  <a:lnTo>
                    <a:pt x="156" y="0"/>
                  </a:lnTo>
                  <a:lnTo>
                    <a:pt x="12" y="0"/>
                  </a:lnTo>
                  <a:lnTo>
                    <a:pt x="7" y="1"/>
                  </a:lnTo>
                  <a:lnTo>
                    <a:pt x="3" y="3"/>
                  </a:lnTo>
                  <a:lnTo>
                    <a:pt x="1" y="7"/>
                  </a:lnTo>
                  <a:lnTo>
                    <a:pt x="0" y="12"/>
                  </a:lnTo>
                  <a:lnTo>
                    <a:pt x="0" y="325"/>
                  </a:lnTo>
                  <a:lnTo>
                    <a:pt x="1" y="329"/>
                  </a:lnTo>
                  <a:lnTo>
                    <a:pt x="3" y="334"/>
                  </a:lnTo>
                  <a:lnTo>
                    <a:pt x="7" y="337"/>
                  </a:lnTo>
                  <a:lnTo>
                    <a:pt x="12" y="337"/>
                  </a:lnTo>
                  <a:lnTo>
                    <a:pt x="253" y="337"/>
                  </a:lnTo>
                  <a:lnTo>
                    <a:pt x="258" y="337"/>
                  </a:lnTo>
                  <a:lnTo>
                    <a:pt x="261" y="334"/>
                  </a:lnTo>
                  <a:lnTo>
                    <a:pt x="264" y="329"/>
                  </a:lnTo>
                  <a:lnTo>
                    <a:pt x="265" y="325"/>
                  </a:lnTo>
                  <a:lnTo>
                    <a:pt x="265" y="108"/>
                  </a:lnTo>
                  <a:lnTo>
                    <a:pt x="264" y="104"/>
                  </a:lnTo>
                  <a:lnTo>
                    <a:pt x="261" y="1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962">
              <a:extLst>
                <a:ext uri="{FF2B5EF4-FFF2-40B4-BE49-F238E27FC236}">
                  <a16:creationId xmlns="" xmlns:a16="http://schemas.microsoft.com/office/drawing/2014/main" id="{D5FEDAC3-6A71-4715-89F3-30A6AD0E0A6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494338" y="1370013"/>
              <a:ext cx="106363" cy="133350"/>
            </a:xfrm>
            <a:custGeom>
              <a:avLst/>
              <a:gdLst>
                <a:gd name="T0" fmla="*/ 157 w 266"/>
                <a:gd name="T1" fmla="*/ 108 h 337"/>
                <a:gd name="T2" fmla="*/ 157 w 266"/>
                <a:gd name="T3" fmla="*/ 12 h 337"/>
                <a:gd name="T4" fmla="*/ 252 w 266"/>
                <a:gd name="T5" fmla="*/ 108 h 337"/>
                <a:gd name="T6" fmla="*/ 157 w 266"/>
                <a:gd name="T7" fmla="*/ 108 h 337"/>
                <a:gd name="T8" fmla="*/ 166 w 266"/>
                <a:gd name="T9" fmla="*/ 3 h 337"/>
                <a:gd name="T10" fmla="*/ 162 w 266"/>
                <a:gd name="T11" fmla="*/ 1 h 337"/>
                <a:gd name="T12" fmla="*/ 157 w 266"/>
                <a:gd name="T13" fmla="*/ 0 h 337"/>
                <a:gd name="T14" fmla="*/ 13 w 266"/>
                <a:gd name="T15" fmla="*/ 0 h 337"/>
                <a:gd name="T16" fmla="*/ 8 w 266"/>
                <a:gd name="T17" fmla="*/ 1 h 337"/>
                <a:gd name="T18" fmla="*/ 5 w 266"/>
                <a:gd name="T19" fmla="*/ 3 h 337"/>
                <a:gd name="T20" fmla="*/ 1 w 266"/>
                <a:gd name="T21" fmla="*/ 7 h 337"/>
                <a:gd name="T22" fmla="*/ 0 w 266"/>
                <a:gd name="T23" fmla="*/ 12 h 337"/>
                <a:gd name="T24" fmla="*/ 0 w 266"/>
                <a:gd name="T25" fmla="*/ 325 h 337"/>
                <a:gd name="T26" fmla="*/ 1 w 266"/>
                <a:gd name="T27" fmla="*/ 329 h 337"/>
                <a:gd name="T28" fmla="*/ 5 w 266"/>
                <a:gd name="T29" fmla="*/ 334 h 337"/>
                <a:gd name="T30" fmla="*/ 8 w 266"/>
                <a:gd name="T31" fmla="*/ 337 h 337"/>
                <a:gd name="T32" fmla="*/ 13 w 266"/>
                <a:gd name="T33" fmla="*/ 337 h 337"/>
                <a:gd name="T34" fmla="*/ 253 w 266"/>
                <a:gd name="T35" fmla="*/ 337 h 337"/>
                <a:gd name="T36" fmla="*/ 258 w 266"/>
                <a:gd name="T37" fmla="*/ 337 h 337"/>
                <a:gd name="T38" fmla="*/ 263 w 266"/>
                <a:gd name="T39" fmla="*/ 334 h 337"/>
                <a:gd name="T40" fmla="*/ 265 w 266"/>
                <a:gd name="T41" fmla="*/ 329 h 337"/>
                <a:gd name="T42" fmla="*/ 266 w 266"/>
                <a:gd name="T43" fmla="*/ 325 h 337"/>
                <a:gd name="T44" fmla="*/ 266 w 266"/>
                <a:gd name="T45" fmla="*/ 108 h 337"/>
                <a:gd name="T46" fmla="*/ 265 w 266"/>
                <a:gd name="T47" fmla="*/ 104 h 337"/>
                <a:gd name="T48" fmla="*/ 263 w 266"/>
                <a:gd name="T49" fmla="*/ 100 h 337"/>
                <a:gd name="T50" fmla="*/ 166 w 266"/>
                <a:gd name="T51" fmla="*/ 3 h 3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66" h="337">
                  <a:moveTo>
                    <a:pt x="157" y="108"/>
                  </a:moveTo>
                  <a:lnTo>
                    <a:pt x="157" y="12"/>
                  </a:lnTo>
                  <a:lnTo>
                    <a:pt x="252" y="108"/>
                  </a:lnTo>
                  <a:lnTo>
                    <a:pt x="157" y="108"/>
                  </a:lnTo>
                  <a:close/>
                  <a:moveTo>
                    <a:pt x="166" y="3"/>
                  </a:moveTo>
                  <a:lnTo>
                    <a:pt x="162" y="1"/>
                  </a:lnTo>
                  <a:lnTo>
                    <a:pt x="157" y="0"/>
                  </a:lnTo>
                  <a:lnTo>
                    <a:pt x="13" y="0"/>
                  </a:lnTo>
                  <a:lnTo>
                    <a:pt x="8" y="1"/>
                  </a:lnTo>
                  <a:lnTo>
                    <a:pt x="5" y="3"/>
                  </a:lnTo>
                  <a:lnTo>
                    <a:pt x="1" y="7"/>
                  </a:lnTo>
                  <a:lnTo>
                    <a:pt x="0" y="12"/>
                  </a:lnTo>
                  <a:lnTo>
                    <a:pt x="0" y="325"/>
                  </a:lnTo>
                  <a:lnTo>
                    <a:pt x="1" y="329"/>
                  </a:lnTo>
                  <a:lnTo>
                    <a:pt x="5" y="334"/>
                  </a:lnTo>
                  <a:lnTo>
                    <a:pt x="8" y="337"/>
                  </a:lnTo>
                  <a:lnTo>
                    <a:pt x="13" y="337"/>
                  </a:lnTo>
                  <a:lnTo>
                    <a:pt x="253" y="337"/>
                  </a:lnTo>
                  <a:lnTo>
                    <a:pt x="258" y="337"/>
                  </a:lnTo>
                  <a:lnTo>
                    <a:pt x="263" y="334"/>
                  </a:lnTo>
                  <a:lnTo>
                    <a:pt x="265" y="329"/>
                  </a:lnTo>
                  <a:lnTo>
                    <a:pt x="266" y="325"/>
                  </a:lnTo>
                  <a:lnTo>
                    <a:pt x="266" y="108"/>
                  </a:lnTo>
                  <a:lnTo>
                    <a:pt x="265" y="104"/>
                  </a:lnTo>
                  <a:lnTo>
                    <a:pt x="263" y="100"/>
                  </a:lnTo>
                  <a:lnTo>
                    <a:pt x="166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963">
              <a:extLst>
                <a:ext uri="{FF2B5EF4-FFF2-40B4-BE49-F238E27FC236}">
                  <a16:creationId xmlns="" xmlns:a16="http://schemas.microsoft.com/office/drawing/2014/main" id="{A7CCF594-9B6E-4624-9675-7E42958D0B2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629275" y="1522413"/>
              <a:ext cx="104775" cy="133350"/>
            </a:xfrm>
            <a:custGeom>
              <a:avLst/>
              <a:gdLst>
                <a:gd name="T0" fmla="*/ 156 w 265"/>
                <a:gd name="T1" fmla="*/ 108 h 336"/>
                <a:gd name="T2" fmla="*/ 156 w 265"/>
                <a:gd name="T3" fmla="*/ 11 h 336"/>
                <a:gd name="T4" fmla="*/ 252 w 265"/>
                <a:gd name="T5" fmla="*/ 108 h 336"/>
                <a:gd name="T6" fmla="*/ 156 w 265"/>
                <a:gd name="T7" fmla="*/ 108 h 336"/>
                <a:gd name="T8" fmla="*/ 165 w 265"/>
                <a:gd name="T9" fmla="*/ 3 h 336"/>
                <a:gd name="T10" fmla="*/ 161 w 265"/>
                <a:gd name="T11" fmla="*/ 1 h 336"/>
                <a:gd name="T12" fmla="*/ 156 w 265"/>
                <a:gd name="T13" fmla="*/ 0 h 336"/>
                <a:gd name="T14" fmla="*/ 12 w 265"/>
                <a:gd name="T15" fmla="*/ 0 h 336"/>
                <a:gd name="T16" fmla="*/ 7 w 265"/>
                <a:gd name="T17" fmla="*/ 1 h 336"/>
                <a:gd name="T18" fmla="*/ 3 w 265"/>
                <a:gd name="T19" fmla="*/ 3 h 336"/>
                <a:gd name="T20" fmla="*/ 1 w 265"/>
                <a:gd name="T21" fmla="*/ 7 h 336"/>
                <a:gd name="T22" fmla="*/ 0 w 265"/>
                <a:gd name="T23" fmla="*/ 11 h 336"/>
                <a:gd name="T24" fmla="*/ 0 w 265"/>
                <a:gd name="T25" fmla="*/ 325 h 336"/>
                <a:gd name="T26" fmla="*/ 1 w 265"/>
                <a:gd name="T27" fmla="*/ 329 h 336"/>
                <a:gd name="T28" fmla="*/ 3 w 265"/>
                <a:gd name="T29" fmla="*/ 333 h 336"/>
                <a:gd name="T30" fmla="*/ 7 w 265"/>
                <a:gd name="T31" fmla="*/ 335 h 336"/>
                <a:gd name="T32" fmla="*/ 12 w 265"/>
                <a:gd name="T33" fmla="*/ 336 h 336"/>
                <a:gd name="T34" fmla="*/ 253 w 265"/>
                <a:gd name="T35" fmla="*/ 336 h 336"/>
                <a:gd name="T36" fmla="*/ 258 w 265"/>
                <a:gd name="T37" fmla="*/ 335 h 336"/>
                <a:gd name="T38" fmla="*/ 261 w 265"/>
                <a:gd name="T39" fmla="*/ 333 h 336"/>
                <a:gd name="T40" fmla="*/ 264 w 265"/>
                <a:gd name="T41" fmla="*/ 329 h 336"/>
                <a:gd name="T42" fmla="*/ 265 w 265"/>
                <a:gd name="T43" fmla="*/ 325 h 336"/>
                <a:gd name="T44" fmla="*/ 265 w 265"/>
                <a:gd name="T45" fmla="*/ 108 h 336"/>
                <a:gd name="T46" fmla="*/ 264 w 265"/>
                <a:gd name="T47" fmla="*/ 104 h 336"/>
                <a:gd name="T48" fmla="*/ 261 w 265"/>
                <a:gd name="T49" fmla="*/ 100 h 336"/>
                <a:gd name="T50" fmla="*/ 165 w 265"/>
                <a:gd name="T51" fmla="*/ 3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65" h="336">
                  <a:moveTo>
                    <a:pt x="156" y="108"/>
                  </a:moveTo>
                  <a:lnTo>
                    <a:pt x="156" y="11"/>
                  </a:lnTo>
                  <a:lnTo>
                    <a:pt x="252" y="108"/>
                  </a:lnTo>
                  <a:lnTo>
                    <a:pt x="156" y="108"/>
                  </a:lnTo>
                  <a:close/>
                  <a:moveTo>
                    <a:pt x="165" y="3"/>
                  </a:moveTo>
                  <a:lnTo>
                    <a:pt x="161" y="1"/>
                  </a:lnTo>
                  <a:lnTo>
                    <a:pt x="156" y="0"/>
                  </a:lnTo>
                  <a:lnTo>
                    <a:pt x="12" y="0"/>
                  </a:lnTo>
                  <a:lnTo>
                    <a:pt x="7" y="1"/>
                  </a:lnTo>
                  <a:lnTo>
                    <a:pt x="3" y="3"/>
                  </a:lnTo>
                  <a:lnTo>
                    <a:pt x="1" y="7"/>
                  </a:lnTo>
                  <a:lnTo>
                    <a:pt x="0" y="11"/>
                  </a:lnTo>
                  <a:lnTo>
                    <a:pt x="0" y="325"/>
                  </a:lnTo>
                  <a:lnTo>
                    <a:pt x="1" y="329"/>
                  </a:lnTo>
                  <a:lnTo>
                    <a:pt x="3" y="333"/>
                  </a:lnTo>
                  <a:lnTo>
                    <a:pt x="7" y="335"/>
                  </a:lnTo>
                  <a:lnTo>
                    <a:pt x="12" y="336"/>
                  </a:lnTo>
                  <a:lnTo>
                    <a:pt x="253" y="336"/>
                  </a:lnTo>
                  <a:lnTo>
                    <a:pt x="258" y="335"/>
                  </a:lnTo>
                  <a:lnTo>
                    <a:pt x="261" y="333"/>
                  </a:lnTo>
                  <a:lnTo>
                    <a:pt x="264" y="329"/>
                  </a:lnTo>
                  <a:lnTo>
                    <a:pt x="265" y="325"/>
                  </a:lnTo>
                  <a:lnTo>
                    <a:pt x="265" y="108"/>
                  </a:lnTo>
                  <a:lnTo>
                    <a:pt x="264" y="104"/>
                  </a:lnTo>
                  <a:lnTo>
                    <a:pt x="261" y="100"/>
                  </a:lnTo>
                  <a:lnTo>
                    <a:pt x="165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964">
              <a:extLst>
                <a:ext uri="{FF2B5EF4-FFF2-40B4-BE49-F238E27FC236}">
                  <a16:creationId xmlns="" xmlns:a16="http://schemas.microsoft.com/office/drawing/2014/main" id="{39D1860B-FE42-42C0-84A5-6A850990B65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494338" y="1522413"/>
              <a:ext cx="106363" cy="133350"/>
            </a:xfrm>
            <a:custGeom>
              <a:avLst/>
              <a:gdLst>
                <a:gd name="T0" fmla="*/ 157 w 266"/>
                <a:gd name="T1" fmla="*/ 108 h 336"/>
                <a:gd name="T2" fmla="*/ 157 w 266"/>
                <a:gd name="T3" fmla="*/ 11 h 336"/>
                <a:gd name="T4" fmla="*/ 252 w 266"/>
                <a:gd name="T5" fmla="*/ 108 h 336"/>
                <a:gd name="T6" fmla="*/ 157 w 266"/>
                <a:gd name="T7" fmla="*/ 108 h 336"/>
                <a:gd name="T8" fmla="*/ 166 w 266"/>
                <a:gd name="T9" fmla="*/ 3 h 336"/>
                <a:gd name="T10" fmla="*/ 162 w 266"/>
                <a:gd name="T11" fmla="*/ 1 h 336"/>
                <a:gd name="T12" fmla="*/ 157 w 266"/>
                <a:gd name="T13" fmla="*/ 0 h 336"/>
                <a:gd name="T14" fmla="*/ 13 w 266"/>
                <a:gd name="T15" fmla="*/ 0 h 336"/>
                <a:gd name="T16" fmla="*/ 8 w 266"/>
                <a:gd name="T17" fmla="*/ 1 h 336"/>
                <a:gd name="T18" fmla="*/ 5 w 266"/>
                <a:gd name="T19" fmla="*/ 3 h 336"/>
                <a:gd name="T20" fmla="*/ 1 w 266"/>
                <a:gd name="T21" fmla="*/ 7 h 336"/>
                <a:gd name="T22" fmla="*/ 0 w 266"/>
                <a:gd name="T23" fmla="*/ 11 h 336"/>
                <a:gd name="T24" fmla="*/ 0 w 266"/>
                <a:gd name="T25" fmla="*/ 325 h 336"/>
                <a:gd name="T26" fmla="*/ 1 w 266"/>
                <a:gd name="T27" fmla="*/ 329 h 336"/>
                <a:gd name="T28" fmla="*/ 5 w 266"/>
                <a:gd name="T29" fmla="*/ 333 h 336"/>
                <a:gd name="T30" fmla="*/ 8 w 266"/>
                <a:gd name="T31" fmla="*/ 335 h 336"/>
                <a:gd name="T32" fmla="*/ 13 w 266"/>
                <a:gd name="T33" fmla="*/ 336 h 336"/>
                <a:gd name="T34" fmla="*/ 253 w 266"/>
                <a:gd name="T35" fmla="*/ 336 h 336"/>
                <a:gd name="T36" fmla="*/ 258 w 266"/>
                <a:gd name="T37" fmla="*/ 335 h 336"/>
                <a:gd name="T38" fmla="*/ 263 w 266"/>
                <a:gd name="T39" fmla="*/ 333 h 336"/>
                <a:gd name="T40" fmla="*/ 265 w 266"/>
                <a:gd name="T41" fmla="*/ 329 h 336"/>
                <a:gd name="T42" fmla="*/ 266 w 266"/>
                <a:gd name="T43" fmla="*/ 325 h 336"/>
                <a:gd name="T44" fmla="*/ 266 w 266"/>
                <a:gd name="T45" fmla="*/ 108 h 336"/>
                <a:gd name="T46" fmla="*/ 265 w 266"/>
                <a:gd name="T47" fmla="*/ 104 h 336"/>
                <a:gd name="T48" fmla="*/ 263 w 266"/>
                <a:gd name="T49" fmla="*/ 100 h 336"/>
                <a:gd name="T50" fmla="*/ 166 w 266"/>
                <a:gd name="T51" fmla="*/ 3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66" h="336">
                  <a:moveTo>
                    <a:pt x="157" y="108"/>
                  </a:moveTo>
                  <a:lnTo>
                    <a:pt x="157" y="11"/>
                  </a:lnTo>
                  <a:lnTo>
                    <a:pt x="252" y="108"/>
                  </a:lnTo>
                  <a:lnTo>
                    <a:pt x="157" y="108"/>
                  </a:lnTo>
                  <a:close/>
                  <a:moveTo>
                    <a:pt x="166" y="3"/>
                  </a:moveTo>
                  <a:lnTo>
                    <a:pt x="162" y="1"/>
                  </a:lnTo>
                  <a:lnTo>
                    <a:pt x="157" y="0"/>
                  </a:lnTo>
                  <a:lnTo>
                    <a:pt x="13" y="0"/>
                  </a:lnTo>
                  <a:lnTo>
                    <a:pt x="8" y="1"/>
                  </a:lnTo>
                  <a:lnTo>
                    <a:pt x="5" y="3"/>
                  </a:lnTo>
                  <a:lnTo>
                    <a:pt x="1" y="7"/>
                  </a:lnTo>
                  <a:lnTo>
                    <a:pt x="0" y="11"/>
                  </a:lnTo>
                  <a:lnTo>
                    <a:pt x="0" y="325"/>
                  </a:lnTo>
                  <a:lnTo>
                    <a:pt x="1" y="329"/>
                  </a:lnTo>
                  <a:lnTo>
                    <a:pt x="5" y="333"/>
                  </a:lnTo>
                  <a:lnTo>
                    <a:pt x="8" y="335"/>
                  </a:lnTo>
                  <a:lnTo>
                    <a:pt x="13" y="336"/>
                  </a:lnTo>
                  <a:lnTo>
                    <a:pt x="253" y="336"/>
                  </a:lnTo>
                  <a:lnTo>
                    <a:pt x="258" y="335"/>
                  </a:lnTo>
                  <a:lnTo>
                    <a:pt x="263" y="333"/>
                  </a:lnTo>
                  <a:lnTo>
                    <a:pt x="265" y="329"/>
                  </a:lnTo>
                  <a:lnTo>
                    <a:pt x="266" y="325"/>
                  </a:lnTo>
                  <a:lnTo>
                    <a:pt x="266" y="108"/>
                  </a:lnTo>
                  <a:lnTo>
                    <a:pt x="265" y="104"/>
                  </a:lnTo>
                  <a:lnTo>
                    <a:pt x="263" y="100"/>
                  </a:lnTo>
                  <a:lnTo>
                    <a:pt x="166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9" name="Group 38">
            <a:extLst>
              <a:ext uri="{FF2B5EF4-FFF2-40B4-BE49-F238E27FC236}">
                <a16:creationId xmlns="" xmlns:a16="http://schemas.microsoft.com/office/drawing/2014/main" id="{5C738596-DB01-4ACF-8FA1-1958E8726318}"/>
              </a:ext>
            </a:extLst>
          </p:cNvPr>
          <p:cNvGrpSpPr/>
          <p:nvPr/>
        </p:nvGrpSpPr>
        <p:grpSpPr>
          <a:xfrm>
            <a:off x="6766710" y="2567645"/>
            <a:ext cx="547569" cy="550660"/>
            <a:chOff x="2025650" y="5957888"/>
            <a:chExt cx="280988" cy="282575"/>
          </a:xfrm>
          <a:solidFill>
            <a:schemeClr val="bg1"/>
          </a:solidFill>
        </p:grpSpPr>
        <p:sp>
          <p:nvSpPr>
            <p:cNvPr id="40" name="Freeform 1151">
              <a:extLst>
                <a:ext uri="{FF2B5EF4-FFF2-40B4-BE49-F238E27FC236}">
                  <a16:creationId xmlns="" xmlns:a16="http://schemas.microsoft.com/office/drawing/2014/main" id="{6D8D59E9-B6C9-4CE1-ACC9-EC5D3034F64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025650" y="5957888"/>
              <a:ext cx="247650" cy="219075"/>
            </a:xfrm>
            <a:custGeom>
              <a:avLst/>
              <a:gdLst>
                <a:gd name="T0" fmla="*/ 97 w 627"/>
                <a:gd name="T1" fmla="*/ 494 h 554"/>
                <a:gd name="T2" fmla="*/ 93 w 627"/>
                <a:gd name="T3" fmla="*/ 507 h 554"/>
                <a:gd name="T4" fmla="*/ 85 w 627"/>
                <a:gd name="T5" fmla="*/ 518 h 554"/>
                <a:gd name="T6" fmla="*/ 74 w 627"/>
                <a:gd name="T7" fmla="*/ 527 h 554"/>
                <a:gd name="T8" fmla="*/ 61 w 627"/>
                <a:gd name="T9" fmla="*/ 530 h 554"/>
                <a:gd name="T10" fmla="*/ 47 w 627"/>
                <a:gd name="T11" fmla="*/ 527 h 554"/>
                <a:gd name="T12" fmla="*/ 35 w 627"/>
                <a:gd name="T13" fmla="*/ 519 h 554"/>
                <a:gd name="T14" fmla="*/ 27 w 627"/>
                <a:gd name="T15" fmla="*/ 508 h 554"/>
                <a:gd name="T16" fmla="*/ 24 w 627"/>
                <a:gd name="T17" fmla="*/ 494 h 554"/>
                <a:gd name="T18" fmla="*/ 144 w 627"/>
                <a:gd name="T19" fmla="*/ 24 h 554"/>
                <a:gd name="T20" fmla="*/ 145 w 627"/>
                <a:gd name="T21" fmla="*/ 90 h 554"/>
                <a:gd name="T22" fmla="*/ 152 w 627"/>
                <a:gd name="T23" fmla="*/ 96 h 554"/>
                <a:gd name="T24" fmla="*/ 554 w 627"/>
                <a:gd name="T25" fmla="*/ 97 h 554"/>
                <a:gd name="T26" fmla="*/ 109 w 627"/>
                <a:gd name="T27" fmla="*/ 145 h 554"/>
                <a:gd name="T28" fmla="*/ 100 w 627"/>
                <a:gd name="T29" fmla="*/ 149 h 554"/>
                <a:gd name="T30" fmla="*/ 97 w 627"/>
                <a:gd name="T31" fmla="*/ 157 h 554"/>
                <a:gd name="T32" fmla="*/ 383 w 627"/>
                <a:gd name="T33" fmla="*/ 531 h 554"/>
                <a:gd name="T34" fmla="*/ 356 w 627"/>
                <a:gd name="T35" fmla="*/ 504 h 554"/>
                <a:gd name="T36" fmla="*/ 351 w 627"/>
                <a:gd name="T37" fmla="*/ 501 h 554"/>
                <a:gd name="T38" fmla="*/ 349 w 627"/>
                <a:gd name="T39" fmla="*/ 497 h 554"/>
                <a:gd name="T40" fmla="*/ 351 w 627"/>
                <a:gd name="T41" fmla="*/ 488 h 554"/>
                <a:gd name="T42" fmla="*/ 403 w 627"/>
                <a:gd name="T43" fmla="*/ 398 h 554"/>
                <a:gd name="T44" fmla="*/ 413 w 627"/>
                <a:gd name="T45" fmla="*/ 396 h 554"/>
                <a:gd name="T46" fmla="*/ 446 w 627"/>
                <a:gd name="T47" fmla="*/ 414 h 554"/>
                <a:gd name="T48" fmla="*/ 467 w 627"/>
                <a:gd name="T49" fmla="*/ 401 h 554"/>
                <a:gd name="T50" fmla="*/ 488 w 627"/>
                <a:gd name="T51" fmla="*/ 391 h 554"/>
                <a:gd name="T52" fmla="*/ 489 w 627"/>
                <a:gd name="T53" fmla="*/ 357 h 554"/>
                <a:gd name="T54" fmla="*/ 495 w 627"/>
                <a:gd name="T55" fmla="*/ 351 h 554"/>
                <a:gd name="T56" fmla="*/ 596 w 627"/>
                <a:gd name="T57" fmla="*/ 350 h 554"/>
                <a:gd name="T58" fmla="*/ 605 w 627"/>
                <a:gd name="T59" fmla="*/ 353 h 554"/>
                <a:gd name="T60" fmla="*/ 608 w 627"/>
                <a:gd name="T61" fmla="*/ 362 h 554"/>
                <a:gd name="T62" fmla="*/ 618 w 627"/>
                <a:gd name="T63" fmla="*/ 396 h 554"/>
                <a:gd name="T64" fmla="*/ 627 w 627"/>
                <a:gd name="T65" fmla="*/ 157 h 554"/>
                <a:gd name="T66" fmla="*/ 623 w 627"/>
                <a:gd name="T67" fmla="*/ 149 h 554"/>
                <a:gd name="T68" fmla="*/ 615 w 627"/>
                <a:gd name="T69" fmla="*/ 145 h 554"/>
                <a:gd name="T70" fmla="*/ 578 w 627"/>
                <a:gd name="T71" fmla="*/ 85 h 554"/>
                <a:gd name="T72" fmla="*/ 575 w 627"/>
                <a:gd name="T73" fmla="*/ 76 h 554"/>
                <a:gd name="T74" fmla="*/ 567 w 627"/>
                <a:gd name="T75" fmla="*/ 72 h 554"/>
                <a:gd name="T76" fmla="*/ 169 w 627"/>
                <a:gd name="T77" fmla="*/ 12 h 554"/>
                <a:gd name="T78" fmla="*/ 165 w 627"/>
                <a:gd name="T79" fmla="*/ 4 h 554"/>
                <a:gd name="T80" fmla="*/ 157 w 627"/>
                <a:gd name="T81" fmla="*/ 0 h 554"/>
                <a:gd name="T82" fmla="*/ 8 w 627"/>
                <a:gd name="T83" fmla="*/ 1 h 554"/>
                <a:gd name="T84" fmla="*/ 1 w 627"/>
                <a:gd name="T85" fmla="*/ 8 h 554"/>
                <a:gd name="T86" fmla="*/ 0 w 627"/>
                <a:gd name="T87" fmla="*/ 494 h 554"/>
                <a:gd name="T88" fmla="*/ 2 w 627"/>
                <a:gd name="T89" fmla="*/ 506 h 554"/>
                <a:gd name="T90" fmla="*/ 5 w 627"/>
                <a:gd name="T91" fmla="*/ 517 h 554"/>
                <a:gd name="T92" fmla="*/ 11 w 627"/>
                <a:gd name="T93" fmla="*/ 527 h 554"/>
                <a:gd name="T94" fmla="*/ 18 w 627"/>
                <a:gd name="T95" fmla="*/ 536 h 554"/>
                <a:gd name="T96" fmla="*/ 27 w 627"/>
                <a:gd name="T97" fmla="*/ 544 h 554"/>
                <a:gd name="T98" fmla="*/ 37 w 627"/>
                <a:gd name="T99" fmla="*/ 550 h 554"/>
                <a:gd name="T100" fmla="*/ 49 w 627"/>
                <a:gd name="T101" fmla="*/ 553 h 554"/>
                <a:gd name="T102" fmla="*/ 61 w 627"/>
                <a:gd name="T103" fmla="*/ 554 h 554"/>
                <a:gd name="T104" fmla="*/ 383 w 627"/>
                <a:gd name="T105" fmla="*/ 548 h 5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627" h="554">
                  <a:moveTo>
                    <a:pt x="97" y="157"/>
                  </a:moveTo>
                  <a:lnTo>
                    <a:pt x="97" y="494"/>
                  </a:lnTo>
                  <a:lnTo>
                    <a:pt x="96" y="501"/>
                  </a:lnTo>
                  <a:lnTo>
                    <a:pt x="93" y="507"/>
                  </a:lnTo>
                  <a:lnTo>
                    <a:pt x="90" y="513"/>
                  </a:lnTo>
                  <a:lnTo>
                    <a:pt x="85" y="518"/>
                  </a:lnTo>
                  <a:lnTo>
                    <a:pt x="80" y="523"/>
                  </a:lnTo>
                  <a:lnTo>
                    <a:pt x="74" y="527"/>
                  </a:lnTo>
                  <a:lnTo>
                    <a:pt x="67" y="529"/>
                  </a:lnTo>
                  <a:lnTo>
                    <a:pt x="61" y="530"/>
                  </a:lnTo>
                  <a:lnTo>
                    <a:pt x="54" y="529"/>
                  </a:lnTo>
                  <a:lnTo>
                    <a:pt x="47" y="527"/>
                  </a:lnTo>
                  <a:lnTo>
                    <a:pt x="40" y="524"/>
                  </a:lnTo>
                  <a:lnTo>
                    <a:pt x="35" y="519"/>
                  </a:lnTo>
                  <a:lnTo>
                    <a:pt x="30" y="514"/>
                  </a:lnTo>
                  <a:lnTo>
                    <a:pt x="27" y="508"/>
                  </a:lnTo>
                  <a:lnTo>
                    <a:pt x="25" y="501"/>
                  </a:lnTo>
                  <a:lnTo>
                    <a:pt x="24" y="494"/>
                  </a:lnTo>
                  <a:lnTo>
                    <a:pt x="24" y="24"/>
                  </a:lnTo>
                  <a:lnTo>
                    <a:pt x="144" y="24"/>
                  </a:lnTo>
                  <a:lnTo>
                    <a:pt x="144" y="85"/>
                  </a:lnTo>
                  <a:lnTo>
                    <a:pt x="145" y="90"/>
                  </a:lnTo>
                  <a:lnTo>
                    <a:pt x="149" y="93"/>
                  </a:lnTo>
                  <a:lnTo>
                    <a:pt x="152" y="96"/>
                  </a:lnTo>
                  <a:lnTo>
                    <a:pt x="157" y="97"/>
                  </a:lnTo>
                  <a:lnTo>
                    <a:pt x="554" y="97"/>
                  </a:lnTo>
                  <a:lnTo>
                    <a:pt x="554" y="145"/>
                  </a:lnTo>
                  <a:lnTo>
                    <a:pt x="109" y="145"/>
                  </a:lnTo>
                  <a:lnTo>
                    <a:pt x="104" y="146"/>
                  </a:lnTo>
                  <a:lnTo>
                    <a:pt x="100" y="149"/>
                  </a:lnTo>
                  <a:lnTo>
                    <a:pt x="98" y="152"/>
                  </a:lnTo>
                  <a:lnTo>
                    <a:pt x="97" y="157"/>
                  </a:lnTo>
                  <a:close/>
                  <a:moveTo>
                    <a:pt x="383" y="540"/>
                  </a:moveTo>
                  <a:lnTo>
                    <a:pt x="383" y="531"/>
                  </a:lnTo>
                  <a:lnTo>
                    <a:pt x="384" y="520"/>
                  </a:lnTo>
                  <a:lnTo>
                    <a:pt x="356" y="504"/>
                  </a:lnTo>
                  <a:lnTo>
                    <a:pt x="354" y="503"/>
                  </a:lnTo>
                  <a:lnTo>
                    <a:pt x="351" y="501"/>
                  </a:lnTo>
                  <a:lnTo>
                    <a:pt x="350" y="499"/>
                  </a:lnTo>
                  <a:lnTo>
                    <a:pt x="349" y="497"/>
                  </a:lnTo>
                  <a:lnTo>
                    <a:pt x="349" y="493"/>
                  </a:lnTo>
                  <a:lnTo>
                    <a:pt x="351" y="488"/>
                  </a:lnTo>
                  <a:lnTo>
                    <a:pt x="400" y="401"/>
                  </a:lnTo>
                  <a:lnTo>
                    <a:pt x="403" y="398"/>
                  </a:lnTo>
                  <a:lnTo>
                    <a:pt x="408" y="397"/>
                  </a:lnTo>
                  <a:lnTo>
                    <a:pt x="413" y="396"/>
                  </a:lnTo>
                  <a:lnTo>
                    <a:pt x="417" y="398"/>
                  </a:lnTo>
                  <a:lnTo>
                    <a:pt x="446" y="414"/>
                  </a:lnTo>
                  <a:lnTo>
                    <a:pt x="456" y="407"/>
                  </a:lnTo>
                  <a:lnTo>
                    <a:pt x="467" y="401"/>
                  </a:lnTo>
                  <a:lnTo>
                    <a:pt x="478" y="395"/>
                  </a:lnTo>
                  <a:lnTo>
                    <a:pt x="488" y="391"/>
                  </a:lnTo>
                  <a:lnTo>
                    <a:pt x="488" y="361"/>
                  </a:lnTo>
                  <a:lnTo>
                    <a:pt x="489" y="357"/>
                  </a:lnTo>
                  <a:lnTo>
                    <a:pt x="492" y="353"/>
                  </a:lnTo>
                  <a:lnTo>
                    <a:pt x="495" y="351"/>
                  </a:lnTo>
                  <a:lnTo>
                    <a:pt x="500" y="350"/>
                  </a:lnTo>
                  <a:lnTo>
                    <a:pt x="596" y="350"/>
                  </a:lnTo>
                  <a:lnTo>
                    <a:pt x="601" y="351"/>
                  </a:lnTo>
                  <a:lnTo>
                    <a:pt x="605" y="353"/>
                  </a:lnTo>
                  <a:lnTo>
                    <a:pt x="607" y="357"/>
                  </a:lnTo>
                  <a:lnTo>
                    <a:pt x="608" y="362"/>
                  </a:lnTo>
                  <a:lnTo>
                    <a:pt x="608" y="391"/>
                  </a:lnTo>
                  <a:lnTo>
                    <a:pt x="618" y="396"/>
                  </a:lnTo>
                  <a:lnTo>
                    <a:pt x="627" y="401"/>
                  </a:lnTo>
                  <a:lnTo>
                    <a:pt x="627" y="157"/>
                  </a:lnTo>
                  <a:lnTo>
                    <a:pt x="626" y="152"/>
                  </a:lnTo>
                  <a:lnTo>
                    <a:pt x="623" y="149"/>
                  </a:lnTo>
                  <a:lnTo>
                    <a:pt x="619" y="146"/>
                  </a:lnTo>
                  <a:lnTo>
                    <a:pt x="615" y="145"/>
                  </a:lnTo>
                  <a:lnTo>
                    <a:pt x="578" y="145"/>
                  </a:lnTo>
                  <a:lnTo>
                    <a:pt x="578" y="85"/>
                  </a:lnTo>
                  <a:lnTo>
                    <a:pt x="577" y="81"/>
                  </a:lnTo>
                  <a:lnTo>
                    <a:pt x="575" y="76"/>
                  </a:lnTo>
                  <a:lnTo>
                    <a:pt x="571" y="73"/>
                  </a:lnTo>
                  <a:lnTo>
                    <a:pt x="567" y="72"/>
                  </a:lnTo>
                  <a:lnTo>
                    <a:pt x="169" y="72"/>
                  </a:lnTo>
                  <a:lnTo>
                    <a:pt x="169" y="12"/>
                  </a:lnTo>
                  <a:lnTo>
                    <a:pt x="168" y="8"/>
                  </a:lnTo>
                  <a:lnTo>
                    <a:pt x="165" y="4"/>
                  </a:lnTo>
                  <a:lnTo>
                    <a:pt x="162" y="1"/>
                  </a:lnTo>
                  <a:lnTo>
                    <a:pt x="157" y="0"/>
                  </a:lnTo>
                  <a:lnTo>
                    <a:pt x="12" y="0"/>
                  </a:lnTo>
                  <a:lnTo>
                    <a:pt x="8" y="1"/>
                  </a:lnTo>
                  <a:lnTo>
                    <a:pt x="4" y="4"/>
                  </a:lnTo>
                  <a:lnTo>
                    <a:pt x="1" y="8"/>
                  </a:lnTo>
                  <a:lnTo>
                    <a:pt x="0" y="12"/>
                  </a:lnTo>
                  <a:lnTo>
                    <a:pt x="0" y="494"/>
                  </a:lnTo>
                  <a:lnTo>
                    <a:pt x="1" y="500"/>
                  </a:lnTo>
                  <a:lnTo>
                    <a:pt x="2" y="506"/>
                  </a:lnTo>
                  <a:lnTo>
                    <a:pt x="3" y="512"/>
                  </a:lnTo>
                  <a:lnTo>
                    <a:pt x="5" y="517"/>
                  </a:lnTo>
                  <a:lnTo>
                    <a:pt x="8" y="522"/>
                  </a:lnTo>
                  <a:lnTo>
                    <a:pt x="11" y="527"/>
                  </a:lnTo>
                  <a:lnTo>
                    <a:pt x="14" y="532"/>
                  </a:lnTo>
                  <a:lnTo>
                    <a:pt x="18" y="536"/>
                  </a:lnTo>
                  <a:lnTo>
                    <a:pt x="22" y="540"/>
                  </a:lnTo>
                  <a:lnTo>
                    <a:pt x="27" y="544"/>
                  </a:lnTo>
                  <a:lnTo>
                    <a:pt x="32" y="547"/>
                  </a:lnTo>
                  <a:lnTo>
                    <a:pt x="37" y="550"/>
                  </a:lnTo>
                  <a:lnTo>
                    <a:pt x="43" y="552"/>
                  </a:lnTo>
                  <a:lnTo>
                    <a:pt x="49" y="553"/>
                  </a:lnTo>
                  <a:lnTo>
                    <a:pt x="55" y="554"/>
                  </a:lnTo>
                  <a:lnTo>
                    <a:pt x="61" y="554"/>
                  </a:lnTo>
                  <a:lnTo>
                    <a:pt x="383" y="554"/>
                  </a:lnTo>
                  <a:lnTo>
                    <a:pt x="383" y="548"/>
                  </a:lnTo>
                  <a:lnTo>
                    <a:pt x="383" y="54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1152">
              <a:extLst>
                <a:ext uri="{FF2B5EF4-FFF2-40B4-BE49-F238E27FC236}">
                  <a16:creationId xmlns="" xmlns:a16="http://schemas.microsoft.com/office/drawing/2014/main" id="{685F5147-6482-44E2-B8B3-B464C215F30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174875" y="6105525"/>
              <a:ext cx="131763" cy="134938"/>
            </a:xfrm>
            <a:custGeom>
              <a:avLst/>
              <a:gdLst>
                <a:gd name="T0" fmla="*/ 150 w 331"/>
                <a:gd name="T1" fmla="*/ 245 h 338"/>
                <a:gd name="T2" fmla="*/ 128 w 331"/>
                <a:gd name="T3" fmla="*/ 237 h 338"/>
                <a:gd name="T4" fmla="*/ 110 w 331"/>
                <a:gd name="T5" fmla="*/ 224 h 338"/>
                <a:gd name="T6" fmla="*/ 97 w 331"/>
                <a:gd name="T7" fmla="*/ 205 h 338"/>
                <a:gd name="T8" fmla="*/ 89 w 331"/>
                <a:gd name="T9" fmla="*/ 184 h 338"/>
                <a:gd name="T10" fmla="*/ 88 w 331"/>
                <a:gd name="T11" fmla="*/ 160 h 338"/>
                <a:gd name="T12" fmla="*/ 94 w 331"/>
                <a:gd name="T13" fmla="*/ 138 h 338"/>
                <a:gd name="T14" fmla="*/ 105 w 331"/>
                <a:gd name="T15" fmla="*/ 120 h 338"/>
                <a:gd name="T16" fmla="*/ 122 w 331"/>
                <a:gd name="T17" fmla="*/ 104 h 338"/>
                <a:gd name="T18" fmla="*/ 143 w 331"/>
                <a:gd name="T19" fmla="*/ 94 h 338"/>
                <a:gd name="T20" fmla="*/ 165 w 331"/>
                <a:gd name="T21" fmla="*/ 91 h 338"/>
                <a:gd name="T22" fmla="*/ 189 w 331"/>
                <a:gd name="T23" fmla="*/ 94 h 338"/>
                <a:gd name="T24" fmla="*/ 209 w 331"/>
                <a:gd name="T25" fmla="*/ 104 h 338"/>
                <a:gd name="T26" fmla="*/ 226 w 331"/>
                <a:gd name="T27" fmla="*/ 120 h 338"/>
                <a:gd name="T28" fmla="*/ 238 w 331"/>
                <a:gd name="T29" fmla="*/ 138 h 338"/>
                <a:gd name="T30" fmla="*/ 244 w 331"/>
                <a:gd name="T31" fmla="*/ 160 h 338"/>
                <a:gd name="T32" fmla="*/ 242 w 331"/>
                <a:gd name="T33" fmla="*/ 184 h 338"/>
                <a:gd name="T34" fmla="*/ 235 w 331"/>
                <a:gd name="T35" fmla="*/ 205 h 338"/>
                <a:gd name="T36" fmla="*/ 221 w 331"/>
                <a:gd name="T37" fmla="*/ 224 h 338"/>
                <a:gd name="T38" fmla="*/ 203 w 331"/>
                <a:gd name="T39" fmla="*/ 237 h 338"/>
                <a:gd name="T40" fmla="*/ 181 w 331"/>
                <a:gd name="T41" fmla="*/ 245 h 338"/>
                <a:gd name="T42" fmla="*/ 306 w 331"/>
                <a:gd name="T43" fmla="*/ 206 h 338"/>
                <a:gd name="T44" fmla="*/ 300 w 331"/>
                <a:gd name="T45" fmla="*/ 197 h 338"/>
                <a:gd name="T46" fmla="*/ 302 w 331"/>
                <a:gd name="T47" fmla="*/ 167 h 338"/>
                <a:gd name="T48" fmla="*/ 300 w 331"/>
                <a:gd name="T49" fmla="*/ 140 h 338"/>
                <a:gd name="T50" fmla="*/ 306 w 331"/>
                <a:gd name="T51" fmla="*/ 131 h 338"/>
                <a:gd name="T52" fmla="*/ 268 w 331"/>
                <a:gd name="T53" fmla="*/ 66 h 338"/>
                <a:gd name="T54" fmla="*/ 258 w 331"/>
                <a:gd name="T55" fmla="*/ 67 h 338"/>
                <a:gd name="T56" fmla="*/ 242 w 331"/>
                <a:gd name="T57" fmla="*/ 53 h 338"/>
                <a:gd name="T58" fmla="*/ 214 w 331"/>
                <a:gd name="T59" fmla="*/ 37 h 338"/>
                <a:gd name="T60" fmla="*/ 207 w 331"/>
                <a:gd name="T61" fmla="*/ 29 h 338"/>
                <a:gd name="T62" fmla="*/ 135 w 331"/>
                <a:gd name="T63" fmla="*/ 0 h 338"/>
                <a:gd name="T64" fmla="*/ 133 w 331"/>
                <a:gd name="T65" fmla="*/ 32 h 338"/>
                <a:gd name="T66" fmla="*/ 113 w 331"/>
                <a:gd name="T67" fmla="*/ 42 h 338"/>
                <a:gd name="T68" fmla="*/ 77 w 331"/>
                <a:gd name="T69" fmla="*/ 64 h 338"/>
                <a:gd name="T70" fmla="*/ 66 w 331"/>
                <a:gd name="T71" fmla="*/ 67 h 338"/>
                <a:gd name="T72" fmla="*/ 0 w 331"/>
                <a:gd name="T73" fmla="*/ 116 h 338"/>
                <a:gd name="T74" fmla="*/ 31 w 331"/>
                <a:gd name="T75" fmla="*/ 136 h 338"/>
                <a:gd name="T76" fmla="*/ 30 w 331"/>
                <a:gd name="T77" fmla="*/ 156 h 338"/>
                <a:gd name="T78" fmla="*/ 32 w 331"/>
                <a:gd name="T79" fmla="*/ 193 h 338"/>
                <a:gd name="T80" fmla="*/ 29 w 331"/>
                <a:gd name="T81" fmla="*/ 204 h 338"/>
                <a:gd name="T82" fmla="*/ 38 w 331"/>
                <a:gd name="T83" fmla="*/ 286 h 338"/>
                <a:gd name="T84" fmla="*/ 70 w 331"/>
                <a:gd name="T85" fmla="*/ 269 h 338"/>
                <a:gd name="T86" fmla="*/ 89 w 331"/>
                <a:gd name="T87" fmla="*/ 281 h 338"/>
                <a:gd name="T88" fmla="*/ 139 w 331"/>
                <a:gd name="T89" fmla="*/ 303 h 338"/>
                <a:gd name="T90" fmla="*/ 146 w 331"/>
                <a:gd name="T91" fmla="*/ 310 h 338"/>
                <a:gd name="T92" fmla="*/ 207 w 331"/>
                <a:gd name="T93" fmla="*/ 338 h 338"/>
                <a:gd name="T94" fmla="*/ 209 w 331"/>
                <a:gd name="T95" fmla="*/ 307 h 338"/>
                <a:gd name="T96" fmla="*/ 222 w 331"/>
                <a:gd name="T97" fmla="*/ 299 h 338"/>
                <a:gd name="T98" fmla="*/ 245 w 331"/>
                <a:gd name="T99" fmla="*/ 281 h 338"/>
                <a:gd name="T100" fmla="*/ 258 w 331"/>
                <a:gd name="T101" fmla="*/ 270 h 338"/>
                <a:gd name="T102" fmla="*/ 268 w 331"/>
                <a:gd name="T103" fmla="*/ 271 h 338"/>
                <a:gd name="T104" fmla="*/ 306 w 331"/>
                <a:gd name="T105" fmla="*/ 206 h 3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331" h="338">
                  <a:moveTo>
                    <a:pt x="165" y="246"/>
                  </a:moveTo>
                  <a:lnTo>
                    <a:pt x="158" y="246"/>
                  </a:lnTo>
                  <a:lnTo>
                    <a:pt x="150" y="245"/>
                  </a:lnTo>
                  <a:lnTo>
                    <a:pt x="143" y="243"/>
                  </a:lnTo>
                  <a:lnTo>
                    <a:pt x="136" y="240"/>
                  </a:lnTo>
                  <a:lnTo>
                    <a:pt x="128" y="237"/>
                  </a:lnTo>
                  <a:lnTo>
                    <a:pt x="122" y="233"/>
                  </a:lnTo>
                  <a:lnTo>
                    <a:pt x="116" y="229"/>
                  </a:lnTo>
                  <a:lnTo>
                    <a:pt x="110" y="224"/>
                  </a:lnTo>
                  <a:lnTo>
                    <a:pt x="105" y="217"/>
                  </a:lnTo>
                  <a:lnTo>
                    <a:pt x="101" y="211"/>
                  </a:lnTo>
                  <a:lnTo>
                    <a:pt x="97" y="205"/>
                  </a:lnTo>
                  <a:lnTo>
                    <a:pt x="94" y="198"/>
                  </a:lnTo>
                  <a:lnTo>
                    <a:pt x="91" y="191"/>
                  </a:lnTo>
                  <a:lnTo>
                    <a:pt x="89" y="184"/>
                  </a:lnTo>
                  <a:lnTo>
                    <a:pt x="88" y="176"/>
                  </a:lnTo>
                  <a:lnTo>
                    <a:pt x="88" y="167"/>
                  </a:lnTo>
                  <a:lnTo>
                    <a:pt x="88" y="160"/>
                  </a:lnTo>
                  <a:lnTo>
                    <a:pt x="89" y="152"/>
                  </a:lnTo>
                  <a:lnTo>
                    <a:pt x="91" y="145"/>
                  </a:lnTo>
                  <a:lnTo>
                    <a:pt x="94" y="138"/>
                  </a:lnTo>
                  <a:lnTo>
                    <a:pt x="97" y="132"/>
                  </a:lnTo>
                  <a:lnTo>
                    <a:pt x="101" y="125"/>
                  </a:lnTo>
                  <a:lnTo>
                    <a:pt x="105" y="120"/>
                  </a:lnTo>
                  <a:lnTo>
                    <a:pt x="110" y="113"/>
                  </a:lnTo>
                  <a:lnTo>
                    <a:pt x="116" y="108"/>
                  </a:lnTo>
                  <a:lnTo>
                    <a:pt x="122" y="104"/>
                  </a:lnTo>
                  <a:lnTo>
                    <a:pt x="128" y="100"/>
                  </a:lnTo>
                  <a:lnTo>
                    <a:pt x="136" y="97"/>
                  </a:lnTo>
                  <a:lnTo>
                    <a:pt x="143" y="94"/>
                  </a:lnTo>
                  <a:lnTo>
                    <a:pt x="150" y="92"/>
                  </a:lnTo>
                  <a:lnTo>
                    <a:pt x="158" y="91"/>
                  </a:lnTo>
                  <a:lnTo>
                    <a:pt x="165" y="91"/>
                  </a:lnTo>
                  <a:lnTo>
                    <a:pt x="173" y="91"/>
                  </a:lnTo>
                  <a:lnTo>
                    <a:pt x="181" y="92"/>
                  </a:lnTo>
                  <a:lnTo>
                    <a:pt x="189" y="94"/>
                  </a:lnTo>
                  <a:lnTo>
                    <a:pt x="196" y="97"/>
                  </a:lnTo>
                  <a:lnTo>
                    <a:pt x="203" y="100"/>
                  </a:lnTo>
                  <a:lnTo>
                    <a:pt x="209" y="104"/>
                  </a:lnTo>
                  <a:lnTo>
                    <a:pt x="215" y="108"/>
                  </a:lnTo>
                  <a:lnTo>
                    <a:pt x="221" y="113"/>
                  </a:lnTo>
                  <a:lnTo>
                    <a:pt x="226" y="120"/>
                  </a:lnTo>
                  <a:lnTo>
                    <a:pt x="230" y="125"/>
                  </a:lnTo>
                  <a:lnTo>
                    <a:pt x="235" y="132"/>
                  </a:lnTo>
                  <a:lnTo>
                    <a:pt x="238" y="138"/>
                  </a:lnTo>
                  <a:lnTo>
                    <a:pt x="241" y="145"/>
                  </a:lnTo>
                  <a:lnTo>
                    <a:pt x="242" y="152"/>
                  </a:lnTo>
                  <a:lnTo>
                    <a:pt x="244" y="160"/>
                  </a:lnTo>
                  <a:lnTo>
                    <a:pt x="244" y="167"/>
                  </a:lnTo>
                  <a:lnTo>
                    <a:pt x="244" y="176"/>
                  </a:lnTo>
                  <a:lnTo>
                    <a:pt x="242" y="184"/>
                  </a:lnTo>
                  <a:lnTo>
                    <a:pt x="241" y="191"/>
                  </a:lnTo>
                  <a:lnTo>
                    <a:pt x="238" y="198"/>
                  </a:lnTo>
                  <a:lnTo>
                    <a:pt x="235" y="205"/>
                  </a:lnTo>
                  <a:lnTo>
                    <a:pt x="230" y="211"/>
                  </a:lnTo>
                  <a:lnTo>
                    <a:pt x="226" y="217"/>
                  </a:lnTo>
                  <a:lnTo>
                    <a:pt x="221" y="224"/>
                  </a:lnTo>
                  <a:lnTo>
                    <a:pt x="215" y="229"/>
                  </a:lnTo>
                  <a:lnTo>
                    <a:pt x="209" y="233"/>
                  </a:lnTo>
                  <a:lnTo>
                    <a:pt x="203" y="237"/>
                  </a:lnTo>
                  <a:lnTo>
                    <a:pt x="196" y="240"/>
                  </a:lnTo>
                  <a:lnTo>
                    <a:pt x="189" y="243"/>
                  </a:lnTo>
                  <a:lnTo>
                    <a:pt x="181" y="245"/>
                  </a:lnTo>
                  <a:lnTo>
                    <a:pt x="173" y="246"/>
                  </a:lnTo>
                  <a:lnTo>
                    <a:pt x="165" y="246"/>
                  </a:lnTo>
                  <a:close/>
                  <a:moveTo>
                    <a:pt x="306" y="206"/>
                  </a:moveTo>
                  <a:lnTo>
                    <a:pt x="303" y="204"/>
                  </a:lnTo>
                  <a:lnTo>
                    <a:pt x="301" y="201"/>
                  </a:lnTo>
                  <a:lnTo>
                    <a:pt x="300" y="197"/>
                  </a:lnTo>
                  <a:lnTo>
                    <a:pt x="300" y="193"/>
                  </a:lnTo>
                  <a:lnTo>
                    <a:pt x="302" y="181"/>
                  </a:lnTo>
                  <a:lnTo>
                    <a:pt x="302" y="167"/>
                  </a:lnTo>
                  <a:lnTo>
                    <a:pt x="302" y="156"/>
                  </a:lnTo>
                  <a:lnTo>
                    <a:pt x="300" y="144"/>
                  </a:lnTo>
                  <a:lnTo>
                    <a:pt x="300" y="140"/>
                  </a:lnTo>
                  <a:lnTo>
                    <a:pt x="301" y="136"/>
                  </a:lnTo>
                  <a:lnTo>
                    <a:pt x="303" y="133"/>
                  </a:lnTo>
                  <a:lnTo>
                    <a:pt x="306" y="131"/>
                  </a:lnTo>
                  <a:lnTo>
                    <a:pt x="331" y="116"/>
                  </a:lnTo>
                  <a:lnTo>
                    <a:pt x="294" y="51"/>
                  </a:lnTo>
                  <a:lnTo>
                    <a:pt x="268" y="66"/>
                  </a:lnTo>
                  <a:lnTo>
                    <a:pt x="265" y="67"/>
                  </a:lnTo>
                  <a:lnTo>
                    <a:pt x="261" y="68"/>
                  </a:lnTo>
                  <a:lnTo>
                    <a:pt x="258" y="67"/>
                  </a:lnTo>
                  <a:lnTo>
                    <a:pt x="255" y="64"/>
                  </a:lnTo>
                  <a:lnTo>
                    <a:pt x="251" y="60"/>
                  </a:lnTo>
                  <a:lnTo>
                    <a:pt x="242" y="53"/>
                  </a:lnTo>
                  <a:lnTo>
                    <a:pt x="232" y="47"/>
                  </a:lnTo>
                  <a:lnTo>
                    <a:pt x="223" y="41"/>
                  </a:lnTo>
                  <a:lnTo>
                    <a:pt x="214" y="37"/>
                  </a:lnTo>
                  <a:lnTo>
                    <a:pt x="211" y="35"/>
                  </a:lnTo>
                  <a:lnTo>
                    <a:pt x="209" y="32"/>
                  </a:lnTo>
                  <a:lnTo>
                    <a:pt x="207" y="29"/>
                  </a:lnTo>
                  <a:lnTo>
                    <a:pt x="207" y="25"/>
                  </a:lnTo>
                  <a:lnTo>
                    <a:pt x="207" y="0"/>
                  </a:lnTo>
                  <a:lnTo>
                    <a:pt x="135" y="0"/>
                  </a:lnTo>
                  <a:lnTo>
                    <a:pt x="135" y="25"/>
                  </a:lnTo>
                  <a:lnTo>
                    <a:pt x="134" y="29"/>
                  </a:lnTo>
                  <a:lnTo>
                    <a:pt x="133" y="32"/>
                  </a:lnTo>
                  <a:lnTo>
                    <a:pt x="129" y="35"/>
                  </a:lnTo>
                  <a:lnTo>
                    <a:pt x="126" y="37"/>
                  </a:lnTo>
                  <a:lnTo>
                    <a:pt x="113" y="42"/>
                  </a:lnTo>
                  <a:lnTo>
                    <a:pt x="100" y="49"/>
                  </a:lnTo>
                  <a:lnTo>
                    <a:pt x="88" y="57"/>
                  </a:lnTo>
                  <a:lnTo>
                    <a:pt x="77" y="64"/>
                  </a:lnTo>
                  <a:lnTo>
                    <a:pt x="74" y="67"/>
                  </a:lnTo>
                  <a:lnTo>
                    <a:pt x="70" y="68"/>
                  </a:lnTo>
                  <a:lnTo>
                    <a:pt x="66" y="67"/>
                  </a:lnTo>
                  <a:lnTo>
                    <a:pt x="63" y="66"/>
                  </a:lnTo>
                  <a:lnTo>
                    <a:pt x="38" y="51"/>
                  </a:lnTo>
                  <a:lnTo>
                    <a:pt x="0" y="116"/>
                  </a:lnTo>
                  <a:lnTo>
                    <a:pt x="25" y="131"/>
                  </a:lnTo>
                  <a:lnTo>
                    <a:pt x="29" y="133"/>
                  </a:lnTo>
                  <a:lnTo>
                    <a:pt x="31" y="136"/>
                  </a:lnTo>
                  <a:lnTo>
                    <a:pt x="32" y="140"/>
                  </a:lnTo>
                  <a:lnTo>
                    <a:pt x="32" y="144"/>
                  </a:lnTo>
                  <a:lnTo>
                    <a:pt x="30" y="156"/>
                  </a:lnTo>
                  <a:lnTo>
                    <a:pt x="29" y="167"/>
                  </a:lnTo>
                  <a:lnTo>
                    <a:pt x="30" y="181"/>
                  </a:lnTo>
                  <a:lnTo>
                    <a:pt x="32" y="193"/>
                  </a:lnTo>
                  <a:lnTo>
                    <a:pt x="32" y="197"/>
                  </a:lnTo>
                  <a:lnTo>
                    <a:pt x="31" y="201"/>
                  </a:lnTo>
                  <a:lnTo>
                    <a:pt x="29" y="204"/>
                  </a:lnTo>
                  <a:lnTo>
                    <a:pt x="25" y="206"/>
                  </a:lnTo>
                  <a:lnTo>
                    <a:pt x="0" y="221"/>
                  </a:lnTo>
                  <a:lnTo>
                    <a:pt x="38" y="286"/>
                  </a:lnTo>
                  <a:lnTo>
                    <a:pt x="63" y="271"/>
                  </a:lnTo>
                  <a:lnTo>
                    <a:pt x="66" y="269"/>
                  </a:lnTo>
                  <a:lnTo>
                    <a:pt x="70" y="269"/>
                  </a:lnTo>
                  <a:lnTo>
                    <a:pt x="74" y="270"/>
                  </a:lnTo>
                  <a:lnTo>
                    <a:pt x="77" y="273"/>
                  </a:lnTo>
                  <a:lnTo>
                    <a:pt x="89" y="281"/>
                  </a:lnTo>
                  <a:lnTo>
                    <a:pt x="105" y="289"/>
                  </a:lnTo>
                  <a:lnTo>
                    <a:pt x="122" y="296"/>
                  </a:lnTo>
                  <a:lnTo>
                    <a:pt x="139" y="303"/>
                  </a:lnTo>
                  <a:lnTo>
                    <a:pt x="142" y="304"/>
                  </a:lnTo>
                  <a:lnTo>
                    <a:pt x="144" y="307"/>
                  </a:lnTo>
                  <a:lnTo>
                    <a:pt x="146" y="310"/>
                  </a:lnTo>
                  <a:lnTo>
                    <a:pt x="147" y="313"/>
                  </a:lnTo>
                  <a:lnTo>
                    <a:pt x="147" y="338"/>
                  </a:lnTo>
                  <a:lnTo>
                    <a:pt x="207" y="338"/>
                  </a:lnTo>
                  <a:lnTo>
                    <a:pt x="207" y="313"/>
                  </a:lnTo>
                  <a:lnTo>
                    <a:pt x="207" y="310"/>
                  </a:lnTo>
                  <a:lnTo>
                    <a:pt x="209" y="307"/>
                  </a:lnTo>
                  <a:lnTo>
                    <a:pt x="211" y="304"/>
                  </a:lnTo>
                  <a:lnTo>
                    <a:pt x="214" y="303"/>
                  </a:lnTo>
                  <a:lnTo>
                    <a:pt x="222" y="299"/>
                  </a:lnTo>
                  <a:lnTo>
                    <a:pt x="230" y="294"/>
                  </a:lnTo>
                  <a:lnTo>
                    <a:pt x="238" y="288"/>
                  </a:lnTo>
                  <a:lnTo>
                    <a:pt x="245" y="281"/>
                  </a:lnTo>
                  <a:lnTo>
                    <a:pt x="250" y="277"/>
                  </a:lnTo>
                  <a:lnTo>
                    <a:pt x="255" y="273"/>
                  </a:lnTo>
                  <a:lnTo>
                    <a:pt x="258" y="270"/>
                  </a:lnTo>
                  <a:lnTo>
                    <a:pt x="261" y="269"/>
                  </a:lnTo>
                  <a:lnTo>
                    <a:pt x="265" y="269"/>
                  </a:lnTo>
                  <a:lnTo>
                    <a:pt x="268" y="271"/>
                  </a:lnTo>
                  <a:lnTo>
                    <a:pt x="294" y="286"/>
                  </a:lnTo>
                  <a:lnTo>
                    <a:pt x="331" y="221"/>
                  </a:lnTo>
                  <a:lnTo>
                    <a:pt x="306" y="20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3" name="Group 42">
            <a:extLst>
              <a:ext uri="{FF2B5EF4-FFF2-40B4-BE49-F238E27FC236}">
                <a16:creationId xmlns="" xmlns:a16="http://schemas.microsoft.com/office/drawing/2014/main" id="{A0EEDBDF-A338-44FB-A32C-B925DA4A3687}"/>
              </a:ext>
            </a:extLst>
          </p:cNvPr>
          <p:cNvGrpSpPr/>
          <p:nvPr/>
        </p:nvGrpSpPr>
        <p:grpSpPr>
          <a:xfrm>
            <a:off x="5536059" y="4159933"/>
            <a:ext cx="559941" cy="507350"/>
            <a:chOff x="6448425" y="796925"/>
            <a:chExt cx="287338" cy="260350"/>
          </a:xfrm>
          <a:solidFill>
            <a:schemeClr val="bg1"/>
          </a:solidFill>
        </p:grpSpPr>
        <p:sp>
          <p:nvSpPr>
            <p:cNvPr id="52" name="Freeform 3562">
              <a:extLst>
                <a:ext uri="{FF2B5EF4-FFF2-40B4-BE49-F238E27FC236}">
                  <a16:creationId xmlns="" xmlns:a16="http://schemas.microsoft.com/office/drawing/2014/main" id="{717F4A31-117A-4C9D-9E60-4EE83D3AF514}"/>
                </a:ext>
              </a:extLst>
            </p:cNvPr>
            <p:cNvSpPr>
              <a:spLocks/>
            </p:cNvSpPr>
            <p:nvPr/>
          </p:nvSpPr>
          <p:spPr bwMode="auto">
            <a:xfrm>
              <a:off x="6448425" y="796925"/>
              <a:ext cx="277812" cy="161925"/>
            </a:xfrm>
            <a:custGeom>
              <a:avLst/>
              <a:gdLst>
                <a:gd name="T0" fmla="*/ 8 w 701"/>
                <a:gd name="T1" fmla="*/ 285 h 408"/>
                <a:gd name="T2" fmla="*/ 5 w 701"/>
                <a:gd name="T3" fmla="*/ 288 h 408"/>
                <a:gd name="T4" fmla="*/ 2 w 701"/>
                <a:gd name="T5" fmla="*/ 290 h 408"/>
                <a:gd name="T6" fmla="*/ 1 w 701"/>
                <a:gd name="T7" fmla="*/ 293 h 408"/>
                <a:gd name="T8" fmla="*/ 0 w 701"/>
                <a:gd name="T9" fmla="*/ 297 h 408"/>
                <a:gd name="T10" fmla="*/ 1 w 701"/>
                <a:gd name="T11" fmla="*/ 300 h 408"/>
                <a:gd name="T12" fmla="*/ 2 w 701"/>
                <a:gd name="T13" fmla="*/ 303 h 408"/>
                <a:gd name="T14" fmla="*/ 5 w 701"/>
                <a:gd name="T15" fmla="*/ 306 h 408"/>
                <a:gd name="T16" fmla="*/ 8 w 701"/>
                <a:gd name="T17" fmla="*/ 308 h 408"/>
                <a:gd name="T18" fmla="*/ 259 w 701"/>
                <a:gd name="T19" fmla="*/ 408 h 408"/>
                <a:gd name="T20" fmla="*/ 701 w 701"/>
                <a:gd name="T21" fmla="*/ 0 h 408"/>
                <a:gd name="T22" fmla="*/ 8 w 701"/>
                <a:gd name="T23" fmla="*/ 285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01" h="408">
                  <a:moveTo>
                    <a:pt x="8" y="285"/>
                  </a:moveTo>
                  <a:lnTo>
                    <a:pt x="5" y="288"/>
                  </a:lnTo>
                  <a:lnTo>
                    <a:pt x="2" y="290"/>
                  </a:lnTo>
                  <a:lnTo>
                    <a:pt x="1" y="293"/>
                  </a:lnTo>
                  <a:lnTo>
                    <a:pt x="0" y="297"/>
                  </a:lnTo>
                  <a:lnTo>
                    <a:pt x="1" y="300"/>
                  </a:lnTo>
                  <a:lnTo>
                    <a:pt x="2" y="303"/>
                  </a:lnTo>
                  <a:lnTo>
                    <a:pt x="5" y="306"/>
                  </a:lnTo>
                  <a:lnTo>
                    <a:pt x="8" y="308"/>
                  </a:lnTo>
                  <a:lnTo>
                    <a:pt x="259" y="408"/>
                  </a:lnTo>
                  <a:lnTo>
                    <a:pt x="701" y="0"/>
                  </a:lnTo>
                  <a:lnTo>
                    <a:pt x="8" y="2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Freeform 3563">
              <a:extLst>
                <a:ext uri="{FF2B5EF4-FFF2-40B4-BE49-F238E27FC236}">
                  <a16:creationId xmlns="" xmlns:a16="http://schemas.microsoft.com/office/drawing/2014/main" id="{DC3DE453-1EAD-4FA4-9861-79825F696AD4}"/>
                </a:ext>
              </a:extLst>
            </p:cNvPr>
            <p:cNvSpPr>
              <a:spLocks/>
            </p:cNvSpPr>
            <p:nvPr/>
          </p:nvSpPr>
          <p:spPr bwMode="auto">
            <a:xfrm>
              <a:off x="6554788" y="800100"/>
              <a:ext cx="180975" cy="257175"/>
            </a:xfrm>
            <a:custGeom>
              <a:avLst/>
              <a:gdLst>
                <a:gd name="T0" fmla="*/ 0 w 456"/>
                <a:gd name="T1" fmla="*/ 424 h 646"/>
                <a:gd name="T2" fmla="*/ 0 w 456"/>
                <a:gd name="T3" fmla="*/ 635 h 646"/>
                <a:gd name="T4" fmla="*/ 0 w 456"/>
                <a:gd name="T5" fmla="*/ 639 h 646"/>
                <a:gd name="T6" fmla="*/ 3 w 456"/>
                <a:gd name="T7" fmla="*/ 642 h 646"/>
                <a:gd name="T8" fmla="*/ 5 w 456"/>
                <a:gd name="T9" fmla="*/ 645 h 646"/>
                <a:gd name="T10" fmla="*/ 9 w 456"/>
                <a:gd name="T11" fmla="*/ 646 h 646"/>
                <a:gd name="T12" fmla="*/ 11 w 456"/>
                <a:gd name="T13" fmla="*/ 646 h 646"/>
                <a:gd name="T14" fmla="*/ 12 w 456"/>
                <a:gd name="T15" fmla="*/ 646 h 646"/>
                <a:gd name="T16" fmla="*/ 16 w 456"/>
                <a:gd name="T17" fmla="*/ 646 h 646"/>
                <a:gd name="T18" fmla="*/ 18 w 456"/>
                <a:gd name="T19" fmla="*/ 645 h 646"/>
                <a:gd name="T20" fmla="*/ 21 w 456"/>
                <a:gd name="T21" fmla="*/ 644 h 646"/>
                <a:gd name="T22" fmla="*/ 22 w 456"/>
                <a:gd name="T23" fmla="*/ 641 h 646"/>
                <a:gd name="T24" fmla="*/ 126 w 456"/>
                <a:gd name="T25" fmla="*/ 469 h 646"/>
                <a:gd name="T26" fmla="*/ 315 w 456"/>
                <a:gd name="T27" fmla="*/ 569 h 646"/>
                <a:gd name="T28" fmla="*/ 317 w 456"/>
                <a:gd name="T29" fmla="*/ 570 h 646"/>
                <a:gd name="T30" fmla="*/ 320 w 456"/>
                <a:gd name="T31" fmla="*/ 572 h 646"/>
                <a:gd name="T32" fmla="*/ 323 w 456"/>
                <a:gd name="T33" fmla="*/ 570 h 646"/>
                <a:gd name="T34" fmla="*/ 325 w 456"/>
                <a:gd name="T35" fmla="*/ 570 h 646"/>
                <a:gd name="T36" fmla="*/ 329 w 456"/>
                <a:gd name="T37" fmla="*/ 567 h 646"/>
                <a:gd name="T38" fmla="*/ 332 w 456"/>
                <a:gd name="T39" fmla="*/ 561 h 646"/>
                <a:gd name="T40" fmla="*/ 456 w 456"/>
                <a:gd name="T41" fmla="*/ 0 h 646"/>
                <a:gd name="T42" fmla="*/ 0 w 456"/>
                <a:gd name="T43" fmla="*/ 424 h 6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56" h="646">
                  <a:moveTo>
                    <a:pt x="0" y="424"/>
                  </a:moveTo>
                  <a:lnTo>
                    <a:pt x="0" y="635"/>
                  </a:lnTo>
                  <a:lnTo>
                    <a:pt x="0" y="639"/>
                  </a:lnTo>
                  <a:lnTo>
                    <a:pt x="3" y="642"/>
                  </a:lnTo>
                  <a:lnTo>
                    <a:pt x="5" y="645"/>
                  </a:lnTo>
                  <a:lnTo>
                    <a:pt x="9" y="646"/>
                  </a:lnTo>
                  <a:lnTo>
                    <a:pt x="11" y="646"/>
                  </a:lnTo>
                  <a:lnTo>
                    <a:pt x="12" y="646"/>
                  </a:lnTo>
                  <a:lnTo>
                    <a:pt x="16" y="646"/>
                  </a:lnTo>
                  <a:lnTo>
                    <a:pt x="18" y="645"/>
                  </a:lnTo>
                  <a:lnTo>
                    <a:pt x="21" y="644"/>
                  </a:lnTo>
                  <a:lnTo>
                    <a:pt x="22" y="641"/>
                  </a:lnTo>
                  <a:lnTo>
                    <a:pt x="126" y="469"/>
                  </a:lnTo>
                  <a:lnTo>
                    <a:pt x="315" y="569"/>
                  </a:lnTo>
                  <a:lnTo>
                    <a:pt x="317" y="570"/>
                  </a:lnTo>
                  <a:lnTo>
                    <a:pt x="320" y="572"/>
                  </a:lnTo>
                  <a:lnTo>
                    <a:pt x="323" y="570"/>
                  </a:lnTo>
                  <a:lnTo>
                    <a:pt x="325" y="570"/>
                  </a:lnTo>
                  <a:lnTo>
                    <a:pt x="329" y="567"/>
                  </a:lnTo>
                  <a:lnTo>
                    <a:pt x="332" y="561"/>
                  </a:lnTo>
                  <a:lnTo>
                    <a:pt x="456" y="0"/>
                  </a:lnTo>
                  <a:lnTo>
                    <a:pt x="0" y="4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="" xmlns:a16="http://schemas.microsoft.com/office/drawing/2014/main" id="{CC515CF2-0761-42B2-86C7-E60815D3A5C7}"/>
              </a:ext>
            </a:extLst>
          </p:cNvPr>
          <p:cNvGrpSpPr/>
          <p:nvPr/>
        </p:nvGrpSpPr>
        <p:grpSpPr>
          <a:xfrm>
            <a:off x="818207" y="2209367"/>
            <a:ext cx="3355561" cy="3300446"/>
            <a:chOff x="818207" y="2255946"/>
            <a:chExt cx="3355561" cy="3300446"/>
          </a:xfrm>
        </p:grpSpPr>
        <p:sp>
          <p:nvSpPr>
            <p:cNvPr id="32" name="Rectangle 31">
              <a:extLst>
                <a:ext uri="{FF2B5EF4-FFF2-40B4-BE49-F238E27FC236}">
                  <a16:creationId xmlns="" xmlns:a16="http://schemas.microsoft.com/office/drawing/2014/main" id="{AB6FAE12-6C47-4BDB-863E-7BB5E30A64EA}"/>
                </a:ext>
              </a:extLst>
            </p:cNvPr>
            <p:cNvSpPr/>
            <p:nvPr/>
          </p:nvSpPr>
          <p:spPr>
            <a:xfrm>
              <a:off x="818207" y="3094179"/>
              <a:ext cx="3355561" cy="2462213"/>
            </a:xfrm>
            <a:prstGeom prst="rect">
              <a:avLst/>
            </a:prstGeom>
          </p:spPr>
          <p:txBody>
            <a:bodyPr wrap="square" lIns="0" tIns="0" rIns="0" bIns="0" anchor="ctr">
              <a:spAutoFit/>
            </a:bodyPr>
            <a:lstStyle/>
            <a:p>
              <a:pPr algn="ctr"/>
              <a:r>
                <a:rPr lang="en-US" sz="1600" dirty="0"/>
                <a:t>“Lorem ipsum dolor sit </a:t>
              </a:r>
              <a:r>
                <a:rPr lang="en-US" sz="1600" dirty="0" err="1"/>
                <a:t>amet</a:t>
              </a:r>
              <a:r>
                <a:rPr lang="en-US" sz="1600" dirty="0"/>
                <a:t>, </a:t>
              </a:r>
              <a:r>
                <a:rPr lang="en-US" sz="1600" dirty="0" err="1"/>
                <a:t>consectetur</a:t>
              </a:r>
              <a:r>
                <a:rPr lang="en-US" sz="1600" dirty="0"/>
                <a:t> </a:t>
              </a:r>
              <a:r>
                <a:rPr lang="en-US" sz="1600" dirty="0" err="1"/>
                <a:t>adipiscing</a:t>
              </a:r>
              <a:r>
                <a:rPr lang="en-US" sz="1600" dirty="0"/>
                <a:t> </a:t>
              </a:r>
              <a:r>
                <a:rPr lang="en-US" sz="1600" dirty="0" err="1"/>
                <a:t>elit</a:t>
              </a:r>
              <a:r>
                <a:rPr lang="en-US" sz="1600" dirty="0"/>
                <a:t>. Duis </a:t>
              </a:r>
              <a:r>
                <a:rPr lang="en-US" sz="1600" dirty="0" err="1"/>
                <a:t>suscipit</a:t>
              </a:r>
              <a:r>
                <a:rPr lang="en-US" sz="1600" dirty="0"/>
                <a:t> in </a:t>
              </a:r>
              <a:r>
                <a:rPr lang="en-US" sz="1600" dirty="0" err="1"/>
                <a:t>tellus</a:t>
              </a:r>
              <a:r>
                <a:rPr lang="en-US" sz="1600" dirty="0"/>
                <a:t> ac </a:t>
              </a:r>
              <a:r>
                <a:rPr lang="en-US" sz="1600" dirty="0" err="1"/>
                <a:t>bibendum</a:t>
              </a:r>
              <a:r>
                <a:rPr lang="en-US" sz="1600" dirty="0"/>
                <a:t>. Sed </a:t>
              </a:r>
              <a:r>
                <a:rPr lang="en-US" sz="1600" dirty="0" err="1"/>
                <a:t>congue</a:t>
              </a:r>
              <a:r>
                <a:rPr lang="en-US" sz="1600" dirty="0"/>
                <a:t> </a:t>
              </a:r>
              <a:r>
                <a:rPr lang="en-US" sz="1600" dirty="0" err="1"/>
                <a:t>lacus</a:t>
              </a:r>
              <a:r>
                <a:rPr lang="en-US" sz="1600" dirty="0"/>
                <a:t> vitae </a:t>
              </a:r>
              <a:r>
                <a:rPr lang="en-US" sz="1600" dirty="0" err="1"/>
                <a:t>tellus</a:t>
              </a:r>
              <a:r>
                <a:rPr lang="en-US" sz="1600" dirty="0"/>
                <a:t> </a:t>
              </a:r>
              <a:r>
                <a:rPr lang="en-US" sz="1600" dirty="0" err="1"/>
                <a:t>finibus</a:t>
              </a:r>
              <a:r>
                <a:rPr lang="en-US" sz="1600" dirty="0"/>
                <a:t>, </a:t>
              </a:r>
              <a:r>
                <a:rPr lang="en-US" sz="1600" dirty="0" err="1"/>
                <a:t>eu</a:t>
              </a:r>
              <a:r>
                <a:rPr lang="en-US" sz="1600" dirty="0"/>
                <a:t> </a:t>
              </a:r>
              <a:r>
                <a:rPr lang="en-US" sz="1600" dirty="0" err="1"/>
                <a:t>faucibus</a:t>
              </a:r>
              <a:r>
                <a:rPr lang="en-US" sz="1600" dirty="0"/>
                <a:t> nisi </a:t>
              </a:r>
              <a:r>
                <a:rPr lang="en-US" sz="1600" dirty="0" err="1"/>
                <a:t>ullamcorper</a:t>
              </a:r>
              <a:r>
                <a:rPr lang="en-US" sz="1600" dirty="0"/>
                <a:t>. </a:t>
              </a:r>
              <a:r>
                <a:rPr lang="en-US" sz="1600" dirty="0" err="1"/>
                <a:t>Quisque</a:t>
              </a:r>
              <a:r>
                <a:rPr lang="en-US" sz="1600" dirty="0"/>
                <a:t> </a:t>
              </a:r>
              <a:r>
                <a:rPr lang="en-US" sz="1600" dirty="0" err="1"/>
                <a:t>volutpat</a:t>
              </a:r>
              <a:r>
                <a:rPr lang="en-US" sz="1600" dirty="0"/>
                <a:t> </a:t>
              </a:r>
              <a:r>
                <a:rPr lang="en-US" sz="1600" dirty="0" err="1"/>
                <a:t>leo</a:t>
              </a:r>
              <a:r>
                <a:rPr lang="en-US" sz="1600" dirty="0"/>
                <a:t> at </a:t>
              </a:r>
              <a:r>
                <a:rPr lang="en-US" sz="1600" dirty="0" err="1"/>
                <a:t>arcu</a:t>
              </a:r>
              <a:r>
                <a:rPr lang="en-US" sz="1600" dirty="0"/>
                <a:t> </a:t>
              </a:r>
              <a:r>
                <a:rPr lang="en-US" sz="1600" dirty="0" err="1"/>
                <a:t>placerat</a:t>
              </a:r>
              <a:r>
                <a:rPr lang="en-US" sz="1600" dirty="0"/>
                <a:t>, </a:t>
              </a:r>
              <a:r>
                <a:rPr lang="en-US" sz="1600" dirty="0" err="1"/>
                <a:t>quis</a:t>
              </a:r>
              <a:r>
                <a:rPr lang="en-US" sz="1600" dirty="0"/>
                <a:t> </a:t>
              </a:r>
              <a:r>
                <a:rPr lang="en-US" sz="1600" dirty="0" err="1"/>
                <a:t>pellentesque</a:t>
              </a:r>
              <a:r>
                <a:rPr lang="en-US" sz="1600" dirty="0"/>
                <a:t> </a:t>
              </a:r>
              <a:r>
                <a:rPr lang="en-US" sz="1600" dirty="0" err="1"/>
                <a:t>tellus</a:t>
              </a:r>
              <a:r>
                <a:rPr lang="en-US" sz="1600" dirty="0"/>
                <a:t> </a:t>
              </a:r>
              <a:r>
                <a:rPr lang="en-US" sz="1600" dirty="0" err="1"/>
                <a:t>bibendum</a:t>
              </a:r>
              <a:r>
                <a:rPr lang="en-US" sz="1600" dirty="0"/>
                <a:t>. </a:t>
              </a:r>
              <a:r>
                <a:rPr lang="en-US" sz="1600" dirty="0" err="1"/>
                <a:t>Proin</a:t>
              </a:r>
              <a:r>
                <a:rPr lang="en-US" sz="1600" dirty="0"/>
                <a:t> et </a:t>
              </a:r>
              <a:r>
                <a:rPr lang="en-US" sz="1600" dirty="0" err="1"/>
                <a:t>luctus</a:t>
              </a:r>
              <a:r>
                <a:rPr lang="en-US" sz="1600" dirty="0"/>
                <a:t> </a:t>
              </a:r>
              <a:r>
                <a:rPr lang="en-US" sz="1600" dirty="0" err="1"/>
                <a:t>nisl</a:t>
              </a:r>
              <a:r>
                <a:rPr lang="en-US" sz="1600" dirty="0"/>
                <a:t>, </a:t>
              </a:r>
              <a:r>
                <a:rPr lang="en-US" sz="1600" dirty="0" err="1"/>
                <a:t>ut</a:t>
              </a:r>
              <a:r>
                <a:rPr lang="en-US" sz="1600" dirty="0"/>
                <a:t> </a:t>
              </a:r>
              <a:r>
                <a:rPr lang="en-US" sz="1600" dirty="0" err="1"/>
                <a:t>viverra</a:t>
              </a:r>
              <a:r>
                <a:rPr lang="en-US" sz="1600" dirty="0"/>
                <a:t> </a:t>
              </a:r>
              <a:r>
                <a:rPr lang="en-US" sz="1600" dirty="0" err="1"/>
                <a:t>eros</a:t>
              </a:r>
              <a:r>
                <a:rPr lang="en-US" sz="1600" dirty="0"/>
                <a:t>. </a:t>
              </a:r>
              <a:r>
                <a:rPr lang="en-US" sz="1600" dirty="0" err="1"/>
                <a:t>Suspendisse</a:t>
              </a:r>
              <a:r>
                <a:rPr lang="en-US" sz="1600" dirty="0"/>
                <a:t> pharetra </a:t>
              </a:r>
              <a:r>
                <a:rPr lang="en-US" sz="1600" dirty="0" err="1"/>
                <a:t>mattis</a:t>
              </a:r>
              <a:r>
                <a:rPr lang="en-US" sz="1600" dirty="0"/>
                <a:t> </a:t>
              </a:r>
              <a:r>
                <a:rPr lang="en-US" sz="1600" dirty="0" err="1"/>
                <a:t>purus</a:t>
              </a:r>
              <a:r>
                <a:rPr lang="en-US" sz="1600" dirty="0"/>
                <a:t> </a:t>
              </a:r>
              <a:r>
                <a:rPr lang="en-US" sz="1600" dirty="0" err="1"/>
                <a:t>eu</a:t>
              </a:r>
              <a:r>
                <a:rPr lang="en-US" sz="1600" dirty="0"/>
                <a:t> semper. </a:t>
              </a:r>
              <a:r>
                <a:rPr lang="en-US" sz="1600" dirty="0" err="1"/>
                <a:t>Donec</a:t>
              </a:r>
              <a:r>
                <a:rPr lang="en-US" sz="1600" dirty="0"/>
                <a:t> </a:t>
              </a:r>
              <a:r>
                <a:rPr lang="en-US" sz="1600" dirty="0" err="1"/>
                <a:t>pellentesque</a:t>
              </a:r>
              <a:r>
                <a:rPr lang="en-US" sz="1600" dirty="0"/>
                <a:t> </a:t>
              </a:r>
              <a:r>
                <a:rPr lang="en-US" sz="1600" dirty="0" err="1"/>
                <a:t>condimentum</a:t>
              </a:r>
              <a:r>
                <a:rPr lang="en-US" sz="1600" dirty="0"/>
                <a:t> </a:t>
              </a:r>
              <a:r>
                <a:rPr lang="en-US" sz="1600" dirty="0" err="1"/>
                <a:t>sapien</a:t>
              </a:r>
              <a:r>
                <a:rPr lang="en-US" sz="1600" dirty="0"/>
                <a:t> </a:t>
              </a:r>
              <a:r>
                <a:rPr lang="en-US" sz="1600" dirty="0" err="1"/>
                <a:t>quis</a:t>
              </a:r>
              <a:r>
                <a:rPr lang="en-US" sz="1600" dirty="0"/>
                <a:t> </a:t>
              </a:r>
              <a:r>
                <a:rPr lang="en-US" sz="1600" dirty="0" err="1"/>
                <a:t>posuere</a:t>
              </a:r>
              <a:r>
                <a:rPr lang="en-US" sz="1600" dirty="0"/>
                <a:t>.”</a:t>
              </a:r>
            </a:p>
          </p:txBody>
        </p:sp>
        <p:sp>
          <p:nvSpPr>
            <p:cNvPr id="54" name="Freeform 4456">
              <a:extLst>
                <a:ext uri="{FF2B5EF4-FFF2-40B4-BE49-F238E27FC236}">
                  <a16:creationId xmlns="" xmlns:a16="http://schemas.microsoft.com/office/drawing/2014/main" id="{7F73CD16-9808-4418-BA55-B8BBBCD7ABC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236569" y="2255946"/>
              <a:ext cx="518836" cy="522622"/>
            </a:xfrm>
            <a:custGeom>
              <a:avLst/>
              <a:gdLst>
                <a:gd name="T0" fmla="*/ 248 w 688"/>
                <a:gd name="T1" fmla="*/ 567 h 688"/>
                <a:gd name="T2" fmla="*/ 240 w 688"/>
                <a:gd name="T3" fmla="*/ 560 h 688"/>
                <a:gd name="T4" fmla="*/ 240 w 688"/>
                <a:gd name="T5" fmla="*/ 548 h 688"/>
                <a:gd name="T6" fmla="*/ 248 w 688"/>
                <a:gd name="T7" fmla="*/ 539 h 688"/>
                <a:gd name="T8" fmla="*/ 328 w 688"/>
                <a:gd name="T9" fmla="*/ 300 h 688"/>
                <a:gd name="T10" fmla="*/ 275 w 688"/>
                <a:gd name="T11" fmla="*/ 296 h 688"/>
                <a:gd name="T12" fmla="*/ 270 w 688"/>
                <a:gd name="T13" fmla="*/ 288 h 688"/>
                <a:gd name="T14" fmla="*/ 272 w 688"/>
                <a:gd name="T15" fmla="*/ 276 h 688"/>
                <a:gd name="T16" fmla="*/ 280 w 688"/>
                <a:gd name="T17" fmla="*/ 270 h 688"/>
                <a:gd name="T18" fmla="*/ 350 w 688"/>
                <a:gd name="T19" fmla="*/ 271 h 688"/>
                <a:gd name="T20" fmla="*/ 357 w 688"/>
                <a:gd name="T21" fmla="*/ 278 h 688"/>
                <a:gd name="T22" fmla="*/ 433 w 688"/>
                <a:gd name="T23" fmla="*/ 538 h 688"/>
                <a:gd name="T24" fmla="*/ 444 w 688"/>
                <a:gd name="T25" fmla="*/ 544 h 688"/>
                <a:gd name="T26" fmla="*/ 448 w 688"/>
                <a:gd name="T27" fmla="*/ 553 h 688"/>
                <a:gd name="T28" fmla="*/ 444 w 688"/>
                <a:gd name="T29" fmla="*/ 564 h 688"/>
                <a:gd name="T30" fmla="*/ 433 w 688"/>
                <a:gd name="T31" fmla="*/ 568 h 688"/>
                <a:gd name="T32" fmla="*/ 346 w 688"/>
                <a:gd name="T33" fmla="*/ 125 h 688"/>
                <a:gd name="T34" fmla="*/ 358 w 688"/>
                <a:gd name="T35" fmla="*/ 143 h 688"/>
                <a:gd name="T36" fmla="*/ 353 w 688"/>
                <a:gd name="T37" fmla="*/ 166 h 688"/>
                <a:gd name="T38" fmla="*/ 335 w 688"/>
                <a:gd name="T39" fmla="*/ 179 h 688"/>
                <a:gd name="T40" fmla="*/ 312 w 688"/>
                <a:gd name="T41" fmla="*/ 174 h 688"/>
                <a:gd name="T42" fmla="*/ 300 w 688"/>
                <a:gd name="T43" fmla="*/ 155 h 688"/>
                <a:gd name="T44" fmla="*/ 304 w 688"/>
                <a:gd name="T45" fmla="*/ 133 h 688"/>
                <a:gd name="T46" fmla="*/ 323 w 688"/>
                <a:gd name="T47" fmla="*/ 120 h 688"/>
                <a:gd name="T48" fmla="*/ 308 w 688"/>
                <a:gd name="T49" fmla="*/ 2 h 688"/>
                <a:gd name="T50" fmla="*/ 242 w 688"/>
                <a:gd name="T51" fmla="*/ 16 h 688"/>
                <a:gd name="T52" fmla="*/ 180 w 688"/>
                <a:gd name="T53" fmla="*/ 42 h 688"/>
                <a:gd name="T54" fmla="*/ 125 w 688"/>
                <a:gd name="T55" fmla="*/ 79 h 688"/>
                <a:gd name="T56" fmla="*/ 78 w 688"/>
                <a:gd name="T57" fmla="*/ 126 h 688"/>
                <a:gd name="T58" fmla="*/ 42 w 688"/>
                <a:gd name="T59" fmla="*/ 181 h 688"/>
                <a:gd name="T60" fmla="*/ 15 w 688"/>
                <a:gd name="T61" fmla="*/ 242 h 688"/>
                <a:gd name="T62" fmla="*/ 1 w 688"/>
                <a:gd name="T63" fmla="*/ 309 h 688"/>
                <a:gd name="T64" fmla="*/ 1 w 688"/>
                <a:gd name="T65" fmla="*/ 379 h 688"/>
                <a:gd name="T66" fmla="*/ 15 w 688"/>
                <a:gd name="T67" fmla="*/ 446 h 688"/>
                <a:gd name="T68" fmla="*/ 42 w 688"/>
                <a:gd name="T69" fmla="*/ 508 h 688"/>
                <a:gd name="T70" fmla="*/ 78 w 688"/>
                <a:gd name="T71" fmla="*/ 563 h 688"/>
                <a:gd name="T72" fmla="*/ 125 w 688"/>
                <a:gd name="T73" fmla="*/ 610 h 688"/>
                <a:gd name="T74" fmla="*/ 180 w 688"/>
                <a:gd name="T75" fmla="*/ 646 h 688"/>
                <a:gd name="T76" fmla="*/ 242 w 688"/>
                <a:gd name="T77" fmla="*/ 673 h 688"/>
                <a:gd name="T78" fmla="*/ 308 w 688"/>
                <a:gd name="T79" fmla="*/ 686 h 688"/>
                <a:gd name="T80" fmla="*/ 379 w 688"/>
                <a:gd name="T81" fmla="*/ 686 h 688"/>
                <a:gd name="T82" fmla="*/ 446 w 688"/>
                <a:gd name="T83" fmla="*/ 673 h 688"/>
                <a:gd name="T84" fmla="*/ 507 w 688"/>
                <a:gd name="T85" fmla="*/ 646 h 688"/>
                <a:gd name="T86" fmla="*/ 563 w 688"/>
                <a:gd name="T87" fmla="*/ 610 h 688"/>
                <a:gd name="T88" fmla="*/ 609 w 688"/>
                <a:gd name="T89" fmla="*/ 563 h 688"/>
                <a:gd name="T90" fmla="*/ 646 w 688"/>
                <a:gd name="T91" fmla="*/ 508 h 688"/>
                <a:gd name="T92" fmla="*/ 672 w 688"/>
                <a:gd name="T93" fmla="*/ 446 h 688"/>
                <a:gd name="T94" fmla="*/ 686 w 688"/>
                <a:gd name="T95" fmla="*/ 379 h 688"/>
                <a:gd name="T96" fmla="*/ 686 w 688"/>
                <a:gd name="T97" fmla="*/ 309 h 688"/>
                <a:gd name="T98" fmla="*/ 672 w 688"/>
                <a:gd name="T99" fmla="*/ 242 h 688"/>
                <a:gd name="T100" fmla="*/ 646 w 688"/>
                <a:gd name="T101" fmla="*/ 181 h 688"/>
                <a:gd name="T102" fmla="*/ 609 w 688"/>
                <a:gd name="T103" fmla="*/ 126 h 688"/>
                <a:gd name="T104" fmla="*/ 563 w 688"/>
                <a:gd name="T105" fmla="*/ 79 h 688"/>
                <a:gd name="T106" fmla="*/ 507 w 688"/>
                <a:gd name="T107" fmla="*/ 42 h 688"/>
                <a:gd name="T108" fmla="*/ 446 w 688"/>
                <a:gd name="T109" fmla="*/ 16 h 688"/>
                <a:gd name="T110" fmla="*/ 379 w 688"/>
                <a:gd name="T111" fmla="*/ 2 h 6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688" h="688">
                  <a:moveTo>
                    <a:pt x="433" y="568"/>
                  </a:moveTo>
                  <a:lnTo>
                    <a:pt x="254" y="568"/>
                  </a:lnTo>
                  <a:lnTo>
                    <a:pt x="250" y="568"/>
                  </a:lnTo>
                  <a:lnTo>
                    <a:pt x="248" y="567"/>
                  </a:lnTo>
                  <a:lnTo>
                    <a:pt x="245" y="566"/>
                  </a:lnTo>
                  <a:lnTo>
                    <a:pt x="243" y="564"/>
                  </a:lnTo>
                  <a:lnTo>
                    <a:pt x="242" y="562"/>
                  </a:lnTo>
                  <a:lnTo>
                    <a:pt x="240" y="560"/>
                  </a:lnTo>
                  <a:lnTo>
                    <a:pt x="240" y="556"/>
                  </a:lnTo>
                  <a:lnTo>
                    <a:pt x="239" y="553"/>
                  </a:lnTo>
                  <a:lnTo>
                    <a:pt x="240" y="551"/>
                  </a:lnTo>
                  <a:lnTo>
                    <a:pt x="240" y="548"/>
                  </a:lnTo>
                  <a:lnTo>
                    <a:pt x="242" y="546"/>
                  </a:lnTo>
                  <a:lnTo>
                    <a:pt x="243" y="544"/>
                  </a:lnTo>
                  <a:lnTo>
                    <a:pt x="245" y="541"/>
                  </a:lnTo>
                  <a:lnTo>
                    <a:pt x="248" y="539"/>
                  </a:lnTo>
                  <a:lnTo>
                    <a:pt x="250" y="539"/>
                  </a:lnTo>
                  <a:lnTo>
                    <a:pt x="254" y="538"/>
                  </a:lnTo>
                  <a:lnTo>
                    <a:pt x="328" y="538"/>
                  </a:lnTo>
                  <a:lnTo>
                    <a:pt x="328" y="300"/>
                  </a:lnTo>
                  <a:lnTo>
                    <a:pt x="283" y="300"/>
                  </a:lnTo>
                  <a:lnTo>
                    <a:pt x="280" y="299"/>
                  </a:lnTo>
                  <a:lnTo>
                    <a:pt x="278" y="299"/>
                  </a:lnTo>
                  <a:lnTo>
                    <a:pt x="275" y="296"/>
                  </a:lnTo>
                  <a:lnTo>
                    <a:pt x="273" y="295"/>
                  </a:lnTo>
                  <a:lnTo>
                    <a:pt x="272" y="293"/>
                  </a:lnTo>
                  <a:lnTo>
                    <a:pt x="270" y="290"/>
                  </a:lnTo>
                  <a:lnTo>
                    <a:pt x="270" y="288"/>
                  </a:lnTo>
                  <a:lnTo>
                    <a:pt x="269" y="285"/>
                  </a:lnTo>
                  <a:lnTo>
                    <a:pt x="270" y="281"/>
                  </a:lnTo>
                  <a:lnTo>
                    <a:pt x="270" y="278"/>
                  </a:lnTo>
                  <a:lnTo>
                    <a:pt x="272" y="276"/>
                  </a:lnTo>
                  <a:lnTo>
                    <a:pt x="273" y="274"/>
                  </a:lnTo>
                  <a:lnTo>
                    <a:pt x="275" y="272"/>
                  </a:lnTo>
                  <a:lnTo>
                    <a:pt x="278" y="271"/>
                  </a:lnTo>
                  <a:lnTo>
                    <a:pt x="280" y="270"/>
                  </a:lnTo>
                  <a:lnTo>
                    <a:pt x="283" y="270"/>
                  </a:lnTo>
                  <a:lnTo>
                    <a:pt x="343" y="270"/>
                  </a:lnTo>
                  <a:lnTo>
                    <a:pt x="347" y="270"/>
                  </a:lnTo>
                  <a:lnTo>
                    <a:pt x="350" y="271"/>
                  </a:lnTo>
                  <a:lnTo>
                    <a:pt x="352" y="272"/>
                  </a:lnTo>
                  <a:lnTo>
                    <a:pt x="354" y="274"/>
                  </a:lnTo>
                  <a:lnTo>
                    <a:pt x="356" y="276"/>
                  </a:lnTo>
                  <a:lnTo>
                    <a:pt x="357" y="278"/>
                  </a:lnTo>
                  <a:lnTo>
                    <a:pt x="358" y="281"/>
                  </a:lnTo>
                  <a:lnTo>
                    <a:pt x="358" y="285"/>
                  </a:lnTo>
                  <a:lnTo>
                    <a:pt x="358" y="538"/>
                  </a:lnTo>
                  <a:lnTo>
                    <a:pt x="433" y="538"/>
                  </a:lnTo>
                  <a:lnTo>
                    <a:pt x="437" y="539"/>
                  </a:lnTo>
                  <a:lnTo>
                    <a:pt x="439" y="539"/>
                  </a:lnTo>
                  <a:lnTo>
                    <a:pt x="442" y="541"/>
                  </a:lnTo>
                  <a:lnTo>
                    <a:pt x="444" y="544"/>
                  </a:lnTo>
                  <a:lnTo>
                    <a:pt x="446" y="546"/>
                  </a:lnTo>
                  <a:lnTo>
                    <a:pt x="447" y="548"/>
                  </a:lnTo>
                  <a:lnTo>
                    <a:pt x="448" y="551"/>
                  </a:lnTo>
                  <a:lnTo>
                    <a:pt x="448" y="553"/>
                  </a:lnTo>
                  <a:lnTo>
                    <a:pt x="448" y="556"/>
                  </a:lnTo>
                  <a:lnTo>
                    <a:pt x="447" y="560"/>
                  </a:lnTo>
                  <a:lnTo>
                    <a:pt x="446" y="562"/>
                  </a:lnTo>
                  <a:lnTo>
                    <a:pt x="444" y="564"/>
                  </a:lnTo>
                  <a:lnTo>
                    <a:pt x="442" y="566"/>
                  </a:lnTo>
                  <a:lnTo>
                    <a:pt x="439" y="567"/>
                  </a:lnTo>
                  <a:lnTo>
                    <a:pt x="437" y="568"/>
                  </a:lnTo>
                  <a:lnTo>
                    <a:pt x="433" y="568"/>
                  </a:lnTo>
                  <a:close/>
                  <a:moveTo>
                    <a:pt x="328" y="120"/>
                  </a:moveTo>
                  <a:lnTo>
                    <a:pt x="335" y="120"/>
                  </a:lnTo>
                  <a:lnTo>
                    <a:pt x="340" y="122"/>
                  </a:lnTo>
                  <a:lnTo>
                    <a:pt x="346" y="125"/>
                  </a:lnTo>
                  <a:lnTo>
                    <a:pt x="350" y="128"/>
                  </a:lnTo>
                  <a:lnTo>
                    <a:pt x="353" y="133"/>
                  </a:lnTo>
                  <a:lnTo>
                    <a:pt x="356" y="138"/>
                  </a:lnTo>
                  <a:lnTo>
                    <a:pt x="358" y="143"/>
                  </a:lnTo>
                  <a:lnTo>
                    <a:pt x="358" y="150"/>
                  </a:lnTo>
                  <a:lnTo>
                    <a:pt x="358" y="155"/>
                  </a:lnTo>
                  <a:lnTo>
                    <a:pt x="356" y="162"/>
                  </a:lnTo>
                  <a:lnTo>
                    <a:pt x="353" y="166"/>
                  </a:lnTo>
                  <a:lnTo>
                    <a:pt x="350" y="171"/>
                  </a:lnTo>
                  <a:lnTo>
                    <a:pt x="346" y="174"/>
                  </a:lnTo>
                  <a:lnTo>
                    <a:pt x="340" y="178"/>
                  </a:lnTo>
                  <a:lnTo>
                    <a:pt x="335" y="179"/>
                  </a:lnTo>
                  <a:lnTo>
                    <a:pt x="328" y="180"/>
                  </a:lnTo>
                  <a:lnTo>
                    <a:pt x="323" y="179"/>
                  </a:lnTo>
                  <a:lnTo>
                    <a:pt x="317" y="178"/>
                  </a:lnTo>
                  <a:lnTo>
                    <a:pt x="312" y="174"/>
                  </a:lnTo>
                  <a:lnTo>
                    <a:pt x="307" y="171"/>
                  </a:lnTo>
                  <a:lnTo>
                    <a:pt x="304" y="166"/>
                  </a:lnTo>
                  <a:lnTo>
                    <a:pt x="301" y="162"/>
                  </a:lnTo>
                  <a:lnTo>
                    <a:pt x="300" y="155"/>
                  </a:lnTo>
                  <a:lnTo>
                    <a:pt x="298" y="150"/>
                  </a:lnTo>
                  <a:lnTo>
                    <a:pt x="300" y="143"/>
                  </a:lnTo>
                  <a:lnTo>
                    <a:pt x="301" y="138"/>
                  </a:lnTo>
                  <a:lnTo>
                    <a:pt x="304" y="133"/>
                  </a:lnTo>
                  <a:lnTo>
                    <a:pt x="307" y="128"/>
                  </a:lnTo>
                  <a:lnTo>
                    <a:pt x="312" y="125"/>
                  </a:lnTo>
                  <a:lnTo>
                    <a:pt x="317" y="122"/>
                  </a:lnTo>
                  <a:lnTo>
                    <a:pt x="323" y="120"/>
                  </a:lnTo>
                  <a:lnTo>
                    <a:pt x="328" y="120"/>
                  </a:lnTo>
                  <a:close/>
                  <a:moveTo>
                    <a:pt x="343" y="0"/>
                  </a:moveTo>
                  <a:lnTo>
                    <a:pt x="326" y="0"/>
                  </a:lnTo>
                  <a:lnTo>
                    <a:pt x="308" y="2"/>
                  </a:lnTo>
                  <a:lnTo>
                    <a:pt x="291" y="4"/>
                  </a:lnTo>
                  <a:lnTo>
                    <a:pt x="274" y="8"/>
                  </a:lnTo>
                  <a:lnTo>
                    <a:pt x="258" y="11"/>
                  </a:lnTo>
                  <a:lnTo>
                    <a:pt x="242" y="16"/>
                  </a:lnTo>
                  <a:lnTo>
                    <a:pt x="226" y="21"/>
                  </a:lnTo>
                  <a:lnTo>
                    <a:pt x="210" y="28"/>
                  </a:lnTo>
                  <a:lnTo>
                    <a:pt x="195" y="34"/>
                  </a:lnTo>
                  <a:lnTo>
                    <a:pt x="180" y="42"/>
                  </a:lnTo>
                  <a:lnTo>
                    <a:pt x="166" y="50"/>
                  </a:lnTo>
                  <a:lnTo>
                    <a:pt x="152" y="59"/>
                  </a:lnTo>
                  <a:lnTo>
                    <a:pt x="138" y="69"/>
                  </a:lnTo>
                  <a:lnTo>
                    <a:pt x="125" y="79"/>
                  </a:lnTo>
                  <a:lnTo>
                    <a:pt x="112" y="90"/>
                  </a:lnTo>
                  <a:lnTo>
                    <a:pt x="101" y="102"/>
                  </a:lnTo>
                  <a:lnTo>
                    <a:pt x="89" y="113"/>
                  </a:lnTo>
                  <a:lnTo>
                    <a:pt x="78" y="126"/>
                  </a:lnTo>
                  <a:lnTo>
                    <a:pt x="68" y="139"/>
                  </a:lnTo>
                  <a:lnTo>
                    <a:pt x="59" y="152"/>
                  </a:lnTo>
                  <a:lnTo>
                    <a:pt x="49" y="166"/>
                  </a:lnTo>
                  <a:lnTo>
                    <a:pt x="42" y="181"/>
                  </a:lnTo>
                  <a:lnTo>
                    <a:pt x="33" y="196"/>
                  </a:lnTo>
                  <a:lnTo>
                    <a:pt x="27" y="211"/>
                  </a:lnTo>
                  <a:lnTo>
                    <a:pt x="20" y="227"/>
                  </a:lnTo>
                  <a:lnTo>
                    <a:pt x="15" y="242"/>
                  </a:lnTo>
                  <a:lnTo>
                    <a:pt x="11" y="259"/>
                  </a:lnTo>
                  <a:lnTo>
                    <a:pt x="6" y="275"/>
                  </a:lnTo>
                  <a:lnTo>
                    <a:pt x="3" y="292"/>
                  </a:lnTo>
                  <a:lnTo>
                    <a:pt x="1" y="309"/>
                  </a:lnTo>
                  <a:lnTo>
                    <a:pt x="0" y="326"/>
                  </a:lnTo>
                  <a:lnTo>
                    <a:pt x="0" y="345"/>
                  </a:lnTo>
                  <a:lnTo>
                    <a:pt x="0" y="362"/>
                  </a:lnTo>
                  <a:lnTo>
                    <a:pt x="1" y="379"/>
                  </a:lnTo>
                  <a:lnTo>
                    <a:pt x="3" y="396"/>
                  </a:lnTo>
                  <a:lnTo>
                    <a:pt x="6" y="413"/>
                  </a:lnTo>
                  <a:lnTo>
                    <a:pt x="11" y="430"/>
                  </a:lnTo>
                  <a:lnTo>
                    <a:pt x="15" y="446"/>
                  </a:lnTo>
                  <a:lnTo>
                    <a:pt x="20" y="462"/>
                  </a:lnTo>
                  <a:lnTo>
                    <a:pt x="27" y="478"/>
                  </a:lnTo>
                  <a:lnTo>
                    <a:pt x="33" y="493"/>
                  </a:lnTo>
                  <a:lnTo>
                    <a:pt x="42" y="508"/>
                  </a:lnTo>
                  <a:lnTo>
                    <a:pt x="49" y="522"/>
                  </a:lnTo>
                  <a:lnTo>
                    <a:pt x="59" y="536"/>
                  </a:lnTo>
                  <a:lnTo>
                    <a:pt x="68" y="550"/>
                  </a:lnTo>
                  <a:lnTo>
                    <a:pt x="78" y="563"/>
                  </a:lnTo>
                  <a:lnTo>
                    <a:pt x="89" y="576"/>
                  </a:lnTo>
                  <a:lnTo>
                    <a:pt x="101" y="587"/>
                  </a:lnTo>
                  <a:lnTo>
                    <a:pt x="112" y="598"/>
                  </a:lnTo>
                  <a:lnTo>
                    <a:pt x="125" y="610"/>
                  </a:lnTo>
                  <a:lnTo>
                    <a:pt x="138" y="620"/>
                  </a:lnTo>
                  <a:lnTo>
                    <a:pt x="152" y="629"/>
                  </a:lnTo>
                  <a:lnTo>
                    <a:pt x="166" y="638"/>
                  </a:lnTo>
                  <a:lnTo>
                    <a:pt x="180" y="646"/>
                  </a:lnTo>
                  <a:lnTo>
                    <a:pt x="195" y="654"/>
                  </a:lnTo>
                  <a:lnTo>
                    <a:pt x="210" y="661"/>
                  </a:lnTo>
                  <a:lnTo>
                    <a:pt x="226" y="667"/>
                  </a:lnTo>
                  <a:lnTo>
                    <a:pt x="242" y="673"/>
                  </a:lnTo>
                  <a:lnTo>
                    <a:pt x="258" y="677"/>
                  </a:lnTo>
                  <a:lnTo>
                    <a:pt x="274" y="681"/>
                  </a:lnTo>
                  <a:lnTo>
                    <a:pt x="291" y="684"/>
                  </a:lnTo>
                  <a:lnTo>
                    <a:pt x="308" y="686"/>
                  </a:lnTo>
                  <a:lnTo>
                    <a:pt x="326" y="688"/>
                  </a:lnTo>
                  <a:lnTo>
                    <a:pt x="343" y="688"/>
                  </a:lnTo>
                  <a:lnTo>
                    <a:pt x="362" y="688"/>
                  </a:lnTo>
                  <a:lnTo>
                    <a:pt x="379" y="686"/>
                  </a:lnTo>
                  <a:lnTo>
                    <a:pt x="396" y="684"/>
                  </a:lnTo>
                  <a:lnTo>
                    <a:pt x="413" y="681"/>
                  </a:lnTo>
                  <a:lnTo>
                    <a:pt x="429" y="677"/>
                  </a:lnTo>
                  <a:lnTo>
                    <a:pt x="446" y="673"/>
                  </a:lnTo>
                  <a:lnTo>
                    <a:pt x="462" y="667"/>
                  </a:lnTo>
                  <a:lnTo>
                    <a:pt x="477" y="661"/>
                  </a:lnTo>
                  <a:lnTo>
                    <a:pt x="492" y="654"/>
                  </a:lnTo>
                  <a:lnTo>
                    <a:pt x="507" y="646"/>
                  </a:lnTo>
                  <a:lnTo>
                    <a:pt x="522" y="638"/>
                  </a:lnTo>
                  <a:lnTo>
                    <a:pt x="536" y="629"/>
                  </a:lnTo>
                  <a:lnTo>
                    <a:pt x="549" y="620"/>
                  </a:lnTo>
                  <a:lnTo>
                    <a:pt x="563" y="610"/>
                  </a:lnTo>
                  <a:lnTo>
                    <a:pt x="575" y="598"/>
                  </a:lnTo>
                  <a:lnTo>
                    <a:pt x="586" y="587"/>
                  </a:lnTo>
                  <a:lnTo>
                    <a:pt x="598" y="576"/>
                  </a:lnTo>
                  <a:lnTo>
                    <a:pt x="609" y="563"/>
                  </a:lnTo>
                  <a:lnTo>
                    <a:pt x="619" y="550"/>
                  </a:lnTo>
                  <a:lnTo>
                    <a:pt x="629" y="536"/>
                  </a:lnTo>
                  <a:lnTo>
                    <a:pt x="638" y="522"/>
                  </a:lnTo>
                  <a:lnTo>
                    <a:pt x="646" y="508"/>
                  </a:lnTo>
                  <a:lnTo>
                    <a:pt x="654" y="493"/>
                  </a:lnTo>
                  <a:lnTo>
                    <a:pt x="660" y="478"/>
                  </a:lnTo>
                  <a:lnTo>
                    <a:pt x="667" y="462"/>
                  </a:lnTo>
                  <a:lnTo>
                    <a:pt x="672" y="446"/>
                  </a:lnTo>
                  <a:lnTo>
                    <a:pt x="676" y="430"/>
                  </a:lnTo>
                  <a:lnTo>
                    <a:pt x="680" y="413"/>
                  </a:lnTo>
                  <a:lnTo>
                    <a:pt x="684" y="396"/>
                  </a:lnTo>
                  <a:lnTo>
                    <a:pt x="686" y="379"/>
                  </a:lnTo>
                  <a:lnTo>
                    <a:pt x="687" y="362"/>
                  </a:lnTo>
                  <a:lnTo>
                    <a:pt x="688" y="345"/>
                  </a:lnTo>
                  <a:lnTo>
                    <a:pt x="687" y="326"/>
                  </a:lnTo>
                  <a:lnTo>
                    <a:pt x="686" y="309"/>
                  </a:lnTo>
                  <a:lnTo>
                    <a:pt x="684" y="292"/>
                  </a:lnTo>
                  <a:lnTo>
                    <a:pt x="680" y="275"/>
                  </a:lnTo>
                  <a:lnTo>
                    <a:pt x="676" y="259"/>
                  </a:lnTo>
                  <a:lnTo>
                    <a:pt x="672" y="242"/>
                  </a:lnTo>
                  <a:lnTo>
                    <a:pt x="667" y="227"/>
                  </a:lnTo>
                  <a:lnTo>
                    <a:pt x="660" y="211"/>
                  </a:lnTo>
                  <a:lnTo>
                    <a:pt x="654" y="196"/>
                  </a:lnTo>
                  <a:lnTo>
                    <a:pt x="646" y="181"/>
                  </a:lnTo>
                  <a:lnTo>
                    <a:pt x="638" y="166"/>
                  </a:lnTo>
                  <a:lnTo>
                    <a:pt x="629" y="152"/>
                  </a:lnTo>
                  <a:lnTo>
                    <a:pt x="619" y="139"/>
                  </a:lnTo>
                  <a:lnTo>
                    <a:pt x="609" y="126"/>
                  </a:lnTo>
                  <a:lnTo>
                    <a:pt x="598" y="113"/>
                  </a:lnTo>
                  <a:lnTo>
                    <a:pt x="586" y="102"/>
                  </a:lnTo>
                  <a:lnTo>
                    <a:pt x="575" y="90"/>
                  </a:lnTo>
                  <a:lnTo>
                    <a:pt x="563" y="79"/>
                  </a:lnTo>
                  <a:lnTo>
                    <a:pt x="549" y="69"/>
                  </a:lnTo>
                  <a:lnTo>
                    <a:pt x="536" y="59"/>
                  </a:lnTo>
                  <a:lnTo>
                    <a:pt x="522" y="50"/>
                  </a:lnTo>
                  <a:lnTo>
                    <a:pt x="507" y="42"/>
                  </a:lnTo>
                  <a:lnTo>
                    <a:pt x="492" y="34"/>
                  </a:lnTo>
                  <a:lnTo>
                    <a:pt x="477" y="28"/>
                  </a:lnTo>
                  <a:lnTo>
                    <a:pt x="462" y="21"/>
                  </a:lnTo>
                  <a:lnTo>
                    <a:pt x="446" y="16"/>
                  </a:lnTo>
                  <a:lnTo>
                    <a:pt x="429" y="11"/>
                  </a:lnTo>
                  <a:lnTo>
                    <a:pt x="413" y="8"/>
                  </a:lnTo>
                  <a:lnTo>
                    <a:pt x="396" y="4"/>
                  </a:lnTo>
                  <a:lnTo>
                    <a:pt x="379" y="2"/>
                  </a:lnTo>
                  <a:lnTo>
                    <a:pt x="362" y="0"/>
                  </a:lnTo>
                  <a:lnTo>
                    <a:pt x="343" y="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70870014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>
            <a:extLst>
              <a:ext uri="{FF2B5EF4-FFF2-40B4-BE49-F238E27FC236}">
                <a16:creationId xmlns="" xmlns:a16="http://schemas.microsoft.com/office/drawing/2014/main" id="{08C15872-DC75-4611-BC78-4D9DCB0C6305}"/>
              </a:ext>
            </a:extLst>
          </p:cNvPr>
          <p:cNvSpPr/>
          <p:nvPr/>
        </p:nvSpPr>
        <p:spPr>
          <a:xfrm>
            <a:off x="0" y="0"/>
            <a:ext cx="12192000" cy="1409700"/>
          </a:xfrm>
          <a:prstGeom prst="rect">
            <a:avLst/>
          </a:prstGeom>
          <a:pattFill prst="dashDnDiag">
            <a:fgClr>
              <a:schemeClr val="bg1">
                <a:lumMod val="95000"/>
              </a:schemeClr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="" xmlns:a16="http://schemas.microsoft.com/office/drawing/2014/main" id="{385FB431-7B14-4614-BB3B-FA17C1F6C41E}"/>
              </a:ext>
            </a:extLst>
          </p:cNvPr>
          <p:cNvSpPr txBox="1"/>
          <p:nvPr/>
        </p:nvSpPr>
        <p:spPr>
          <a:xfrm>
            <a:off x="419100" y="295863"/>
            <a:ext cx="11353800" cy="677108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r>
              <a:rPr lang="en-US" sz="4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PIE</a:t>
            </a:r>
            <a:r>
              <a:rPr lang="en-US" sz="4400" dirty="0">
                <a:solidFill>
                  <a:srgbClr val="FF0000"/>
                </a:solidFill>
                <a:latin typeface="+mj-lt"/>
              </a:rPr>
              <a:t> </a:t>
            </a:r>
            <a:r>
              <a:rPr lang="en-US" sz="4400" dirty="0">
                <a:solidFill>
                  <a:schemeClr val="accent2"/>
                </a:solidFill>
                <a:latin typeface="+mj-lt"/>
              </a:rPr>
              <a:t>CHARTS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="" xmlns:a16="http://schemas.microsoft.com/office/drawing/2014/main" id="{DD732DAD-C2BE-4A14-B4EB-6508C2CCF645}"/>
              </a:ext>
            </a:extLst>
          </p:cNvPr>
          <p:cNvSpPr/>
          <p:nvPr/>
        </p:nvSpPr>
        <p:spPr>
          <a:xfrm>
            <a:off x="419100" y="985998"/>
            <a:ext cx="11353800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1400" dirty="0"/>
              <a:t>Lorem ipsum dolor sit </a:t>
            </a:r>
            <a:r>
              <a:rPr lang="en-US" sz="1400" dirty="0" err="1"/>
              <a:t>amet</a:t>
            </a:r>
            <a:r>
              <a:rPr lang="en-US" sz="1400" dirty="0"/>
              <a:t>, </a:t>
            </a:r>
            <a:r>
              <a:rPr lang="en-US" sz="1400" dirty="0" err="1"/>
              <a:t>consectetur</a:t>
            </a:r>
            <a:r>
              <a:rPr lang="en-US" sz="1400" dirty="0"/>
              <a:t> </a:t>
            </a:r>
            <a:r>
              <a:rPr lang="en-US" sz="1400" dirty="0" err="1"/>
              <a:t>adipiscing</a:t>
            </a:r>
            <a:r>
              <a:rPr lang="en-US" sz="1400" dirty="0"/>
              <a:t> </a:t>
            </a:r>
            <a:r>
              <a:rPr lang="en-US" sz="1400" dirty="0" err="1"/>
              <a:t>elit</a:t>
            </a:r>
            <a:r>
              <a:rPr lang="en-US" sz="1400" dirty="0"/>
              <a:t>. Duis </a:t>
            </a:r>
            <a:r>
              <a:rPr lang="en-US" sz="1400" dirty="0" err="1"/>
              <a:t>suscipit</a:t>
            </a:r>
            <a:r>
              <a:rPr lang="en-US" sz="1400" dirty="0"/>
              <a:t> in </a:t>
            </a:r>
            <a:r>
              <a:rPr lang="en-US" sz="1400" dirty="0" err="1"/>
              <a:t>tellus</a:t>
            </a:r>
            <a:r>
              <a:rPr lang="en-US" sz="1400" dirty="0"/>
              <a:t> ac </a:t>
            </a:r>
            <a:r>
              <a:rPr lang="en-US" sz="1400" dirty="0" err="1"/>
              <a:t>bibendum</a:t>
            </a:r>
            <a:r>
              <a:rPr lang="en-US" sz="1400" dirty="0"/>
              <a:t>. Sed </a:t>
            </a:r>
            <a:r>
              <a:rPr lang="en-US" sz="1400" dirty="0" err="1"/>
              <a:t>congue</a:t>
            </a:r>
            <a:r>
              <a:rPr lang="en-US" sz="1400" dirty="0"/>
              <a:t> </a:t>
            </a:r>
            <a:r>
              <a:rPr lang="en-US" sz="1400" dirty="0" err="1"/>
              <a:t>lacus</a:t>
            </a:r>
            <a:r>
              <a:rPr lang="en-US" sz="1400" dirty="0"/>
              <a:t> vitae </a:t>
            </a:r>
            <a:r>
              <a:rPr lang="en-US" sz="1400" dirty="0" err="1"/>
              <a:t>tellus</a:t>
            </a:r>
            <a:r>
              <a:rPr lang="en-US" sz="1400" dirty="0"/>
              <a:t> </a:t>
            </a:r>
            <a:r>
              <a:rPr lang="en-US" sz="1400" dirty="0" err="1"/>
              <a:t>finibus</a:t>
            </a:r>
            <a:r>
              <a:rPr lang="en-US" sz="1400" dirty="0"/>
              <a:t>, </a:t>
            </a:r>
            <a:r>
              <a:rPr lang="en-US" sz="1400" dirty="0" err="1"/>
              <a:t>eu</a:t>
            </a:r>
            <a:r>
              <a:rPr lang="en-US" sz="1400" dirty="0"/>
              <a:t> </a:t>
            </a:r>
            <a:r>
              <a:rPr lang="en-US" sz="1400" dirty="0" err="1"/>
              <a:t>faucibus</a:t>
            </a:r>
            <a:r>
              <a:rPr lang="en-US" sz="1400" dirty="0"/>
              <a:t> nisi </a:t>
            </a:r>
            <a:r>
              <a:rPr lang="en-US" sz="1400" dirty="0" err="1"/>
              <a:t>ullamcorper</a:t>
            </a:r>
            <a:r>
              <a:rPr lang="en-US" sz="1400" dirty="0"/>
              <a:t>. 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="" xmlns:a16="http://schemas.microsoft.com/office/drawing/2014/main" id="{E30F7E17-2AC8-4C88-95CB-CE613B62B5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B0DC16-06EC-4E9F-BDD2-E9A3F3D865DC}" type="datetime1">
              <a:rPr lang="en-US" smtClean="0"/>
              <a:t>7/21/2022</a:t>
            </a:fld>
            <a:endParaRPr lang="en-US"/>
          </a:p>
        </p:txBody>
      </p:sp>
      <p:sp>
        <p:nvSpPr>
          <p:cNvPr id="3" name="Slide Number Placeholder 2">
            <a:extLst>
              <a:ext uri="{FF2B5EF4-FFF2-40B4-BE49-F238E27FC236}">
                <a16:creationId xmlns="" xmlns:a16="http://schemas.microsoft.com/office/drawing/2014/main" id="{9735B2E0-DF79-42DF-BC66-6C38E2AA21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AA5F3C-F0A9-42FF-BB7C-DD95C97F8441}" type="slidenum">
              <a:rPr lang="en-US" smtClean="0"/>
              <a:t>8</a:t>
            </a:fld>
            <a:endParaRPr lang="en-US"/>
          </a:p>
        </p:txBody>
      </p:sp>
      <p:grpSp>
        <p:nvGrpSpPr>
          <p:cNvPr id="24" name="Group 225">
            <a:extLst>
              <a:ext uri="{FF2B5EF4-FFF2-40B4-BE49-F238E27FC236}">
                <a16:creationId xmlns="" xmlns:a16="http://schemas.microsoft.com/office/drawing/2014/main" id="{D006235C-BCA2-4175-98A4-E34FE856E2EA}"/>
              </a:ext>
            </a:extLst>
          </p:cNvPr>
          <p:cNvGrpSpPr>
            <a:grpSpLocks/>
          </p:cNvGrpSpPr>
          <p:nvPr/>
        </p:nvGrpSpPr>
        <p:grpSpPr bwMode="auto">
          <a:xfrm>
            <a:off x="2524165" y="1905910"/>
            <a:ext cx="7143671" cy="4130748"/>
            <a:chOff x="61885" y="752495"/>
            <a:chExt cx="8724928" cy="5045055"/>
          </a:xfrm>
          <a:solidFill>
            <a:schemeClr val="bg1">
              <a:lumMod val="85000"/>
            </a:schemeClr>
          </a:solidFill>
        </p:grpSpPr>
        <p:sp>
          <p:nvSpPr>
            <p:cNvPr id="25" name="Freeform 5962">
              <a:extLst>
                <a:ext uri="{FF2B5EF4-FFF2-40B4-BE49-F238E27FC236}">
                  <a16:creationId xmlns="" xmlns:a16="http://schemas.microsoft.com/office/drawing/2014/main" id="{EFC7B396-187F-4ACA-8FE7-6AFB4777B6D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279629" y="3535372"/>
              <a:ext cx="1189042" cy="2262178"/>
            </a:xfrm>
            <a:custGeom>
              <a:avLst/>
              <a:gdLst>
                <a:gd name="T0" fmla="*/ 168775 w 1874"/>
                <a:gd name="T1" fmla="*/ 2086902 h 3562"/>
                <a:gd name="T2" fmla="*/ 147202 w 1874"/>
                <a:gd name="T3" fmla="*/ 1968776 h 3562"/>
                <a:gd name="T4" fmla="*/ 184003 w 1874"/>
                <a:gd name="T5" fmla="*/ 1976397 h 3562"/>
                <a:gd name="T6" fmla="*/ 161161 w 1874"/>
                <a:gd name="T7" fmla="*/ 1982748 h 3562"/>
                <a:gd name="T8" fmla="*/ 154816 w 1874"/>
                <a:gd name="T9" fmla="*/ 2042446 h 3562"/>
                <a:gd name="T10" fmla="*/ 156085 w 1874"/>
                <a:gd name="T11" fmla="*/ 1997990 h 3562"/>
                <a:gd name="T12" fmla="*/ 147202 w 1874"/>
                <a:gd name="T13" fmla="*/ 2006881 h 3562"/>
                <a:gd name="T14" fmla="*/ 184003 w 1874"/>
                <a:gd name="T15" fmla="*/ 2086902 h 3562"/>
                <a:gd name="T16" fmla="*/ 153547 w 1874"/>
                <a:gd name="T17" fmla="*/ 1999260 h 3562"/>
                <a:gd name="T18" fmla="*/ 185272 w 1874"/>
                <a:gd name="T19" fmla="*/ 1850649 h 3562"/>
                <a:gd name="T20" fmla="*/ 192886 w 1874"/>
                <a:gd name="T21" fmla="*/ 1841758 h 3562"/>
                <a:gd name="T22" fmla="*/ 166237 w 1874"/>
                <a:gd name="T23" fmla="*/ 1884944 h 3562"/>
                <a:gd name="T24" fmla="*/ 348971 w 1874"/>
                <a:gd name="T25" fmla="*/ 2235513 h 3562"/>
                <a:gd name="T26" fmla="*/ 304556 w 1874"/>
                <a:gd name="T27" fmla="*/ 2245675 h 3562"/>
                <a:gd name="T28" fmla="*/ 284252 w 1874"/>
                <a:gd name="T29" fmla="*/ 2227892 h 3562"/>
                <a:gd name="T30" fmla="*/ 323591 w 1874"/>
                <a:gd name="T31" fmla="*/ 2224082 h 3562"/>
                <a:gd name="T32" fmla="*/ 277907 w 1874"/>
                <a:gd name="T33" fmla="*/ 2230433 h 3562"/>
                <a:gd name="T34" fmla="*/ 170044 w 1874"/>
                <a:gd name="T35" fmla="*/ 2140250 h 3562"/>
                <a:gd name="T36" fmla="*/ 180196 w 1874"/>
                <a:gd name="T37" fmla="*/ 2163113 h 3562"/>
                <a:gd name="T38" fmla="*/ 157354 w 1874"/>
                <a:gd name="T39" fmla="*/ 2090713 h 3562"/>
                <a:gd name="T40" fmla="*/ 247452 w 1874"/>
                <a:gd name="T41" fmla="*/ 2198678 h 3562"/>
                <a:gd name="T42" fmla="*/ 214458 w 1874"/>
                <a:gd name="T43" fmla="*/ 2170734 h 3562"/>
                <a:gd name="T44" fmla="*/ 224610 w 1874"/>
                <a:gd name="T45" fmla="*/ 2189787 h 3562"/>
                <a:gd name="T46" fmla="*/ 300749 w 1874"/>
                <a:gd name="T47" fmla="*/ 2198678 h 3562"/>
                <a:gd name="T48" fmla="*/ 237300 w 1874"/>
                <a:gd name="T49" fmla="*/ 2207569 h 3562"/>
                <a:gd name="T50" fmla="*/ 319784 w 1874"/>
                <a:gd name="T51" fmla="*/ 2224082 h 3562"/>
                <a:gd name="T52" fmla="*/ 184003 w 1874"/>
                <a:gd name="T53" fmla="*/ 1738874 h 3562"/>
                <a:gd name="T54" fmla="*/ 166237 w 1874"/>
                <a:gd name="T55" fmla="*/ 1802383 h 3562"/>
                <a:gd name="T56" fmla="*/ 187810 w 1874"/>
                <a:gd name="T57" fmla="*/ 1807463 h 3562"/>
                <a:gd name="T58" fmla="*/ 176389 w 1874"/>
                <a:gd name="T59" fmla="*/ 1878593 h 3562"/>
                <a:gd name="T60" fmla="*/ 939048 w 1874"/>
                <a:gd name="T61" fmla="*/ 443292 h 3562"/>
                <a:gd name="T62" fmla="*/ 767735 w 1874"/>
                <a:gd name="T63" fmla="*/ 403917 h 3562"/>
                <a:gd name="T64" fmla="*/ 761390 w 1874"/>
                <a:gd name="T65" fmla="*/ 248955 h 3562"/>
                <a:gd name="T66" fmla="*/ 611650 w 1874"/>
                <a:gd name="T67" fmla="*/ 190527 h 3562"/>
                <a:gd name="T68" fmla="*/ 474600 w 1874"/>
                <a:gd name="T69" fmla="*/ 59698 h 3562"/>
                <a:gd name="T70" fmla="*/ 281714 w 1874"/>
                <a:gd name="T71" fmla="*/ 21593 h 3562"/>
                <a:gd name="T72" fmla="*/ 157354 w 1874"/>
                <a:gd name="T73" fmla="*/ 45726 h 3562"/>
                <a:gd name="T74" fmla="*/ 91367 w 1874"/>
                <a:gd name="T75" fmla="*/ 299762 h 3562"/>
                <a:gd name="T76" fmla="*/ 35532 w 1874"/>
                <a:gd name="T77" fmla="*/ 461075 h 3562"/>
                <a:gd name="T78" fmla="*/ 109133 w 1874"/>
                <a:gd name="T79" fmla="*/ 768458 h 3562"/>
                <a:gd name="T80" fmla="*/ 275370 w 1874"/>
                <a:gd name="T81" fmla="*/ 1108865 h 3562"/>
                <a:gd name="T82" fmla="*/ 252528 w 1874"/>
                <a:gd name="T83" fmla="*/ 1420059 h 3562"/>
                <a:gd name="T84" fmla="*/ 196693 w 1874"/>
                <a:gd name="T85" fmla="*/ 1667744 h 3562"/>
                <a:gd name="T86" fmla="*/ 209382 w 1874"/>
                <a:gd name="T87" fmla="*/ 1797302 h 3562"/>
                <a:gd name="T88" fmla="*/ 171313 w 1874"/>
                <a:gd name="T89" fmla="*/ 1882404 h 3562"/>
                <a:gd name="T90" fmla="*/ 170044 w 1874"/>
                <a:gd name="T91" fmla="*/ 1947183 h 3562"/>
                <a:gd name="T92" fmla="*/ 176389 w 1874"/>
                <a:gd name="T93" fmla="*/ 2011962 h 3562"/>
                <a:gd name="T94" fmla="*/ 185272 w 1874"/>
                <a:gd name="T95" fmla="*/ 2053878 h 3562"/>
                <a:gd name="T96" fmla="*/ 196693 w 1874"/>
                <a:gd name="T97" fmla="*/ 2100874 h 3562"/>
                <a:gd name="T98" fmla="*/ 194155 w 1874"/>
                <a:gd name="T99" fmla="*/ 2113576 h 3562"/>
                <a:gd name="T100" fmla="*/ 233493 w 1874"/>
                <a:gd name="T101" fmla="*/ 2131359 h 3562"/>
                <a:gd name="T102" fmla="*/ 255066 w 1874"/>
                <a:gd name="T103" fmla="*/ 2141520 h 3562"/>
                <a:gd name="T104" fmla="*/ 314708 w 1874"/>
                <a:gd name="T105" fmla="*/ 2122467 h 3562"/>
                <a:gd name="T106" fmla="*/ 348971 w 1874"/>
                <a:gd name="T107" fmla="*/ 1890025 h 3562"/>
                <a:gd name="T108" fmla="*/ 453027 w 1874"/>
                <a:gd name="T109" fmla="*/ 1764277 h 3562"/>
                <a:gd name="T110" fmla="*/ 491097 w 1874"/>
                <a:gd name="T111" fmla="*/ 1635989 h 3562"/>
                <a:gd name="T112" fmla="*/ 629416 w 1874"/>
                <a:gd name="T113" fmla="*/ 1491189 h 3562"/>
                <a:gd name="T114" fmla="*/ 865447 w 1874"/>
                <a:gd name="T115" fmla="*/ 1158402 h 3562"/>
                <a:gd name="T116" fmla="*/ 1079905 w 1874"/>
                <a:gd name="T117" fmla="*/ 900556 h 3562"/>
                <a:gd name="T118" fmla="*/ 426379 w 1874"/>
                <a:gd name="T119" fmla="*/ 2222811 h 3562"/>
                <a:gd name="T120" fmla="*/ 184003 w 1874"/>
                <a:gd name="T121" fmla="*/ 1928130 h 3562"/>
                <a:gd name="T122" fmla="*/ 159892 w 1874"/>
                <a:gd name="T123" fmla="*/ 1994179 h 3562"/>
                <a:gd name="T124" fmla="*/ 175120 w 1874"/>
                <a:gd name="T125" fmla="*/ 2027204 h 3562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1874"/>
                <a:gd name="T190" fmla="*/ 0 h 3562"/>
                <a:gd name="T191" fmla="*/ 1874 w 1874"/>
                <a:gd name="T192" fmla="*/ 3562 h 3562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1874" h="3562">
                  <a:moveTo>
                    <a:pt x="282" y="3320"/>
                  </a:moveTo>
                  <a:lnTo>
                    <a:pt x="282" y="3320"/>
                  </a:lnTo>
                  <a:lnTo>
                    <a:pt x="286" y="3322"/>
                  </a:lnTo>
                  <a:lnTo>
                    <a:pt x="286" y="3320"/>
                  </a:lnTo>
                  <a:lnTo>
                    <a:pt x="284" y="3316"/>
                  </a:lnTo>
                  <a:lnTo>
                    <a:pt x="282" y="3312"/>
                  </a:lnTo>
                  <a:lnTo>
                    <a:pt x="278" y="3308"/>
                  </a:lnTo>
                  <a:lnTo>
                    <a:pt x="274" y="3308"/>
                  </a:lnTo>
                  <a:lnTo>
                    <a:pt x="274" y="3310"/>
                  </a:lnTo>
                  <a:lnTo>
                    <a:pt x="276" y="3314"/>
                  </a:lnTo>
                  <a:lnTo>
                    <a:pt x="276" y="3316"/>
                  </a:lnTo>
                  <a:lnTo>
                    <a:pt x="282" y="3320"/>
                  </a:lnTo>
                  <a:close/>
                  <a:moveTo>
                    <a:pt x="286" y="3348"/>
                  </a:moveTo>
                  <a:lnTo>
                    <a:pt x="286" y="3348"/>
                  </a:lnTo>
                  <a:lnTo>
                    <a:pt x="288" y="3348"/>
                  </a:lnTo>
                  <a:lnTo>
                    <a:pt x="290" y="3348"/>
                  </a:lnTo>
                  <a:lnTo>
                    <a:pt x="296" y="3344"/>
                  </a:lnTo>
                  <a:lnTo>
                    <a:pt x="294" y="3340"/>
                  </a:lnTo>
                  <a:lnTo>
                    <a:pt x="286" y="3334"/>
                  </a:lnTo>
                  <a:lnTo>
                    <a:pt x="282" y="3330"/>
                  </a:lnTo>
                  <a:lnTo>
                    <a:pt x="278" y="3330"/>
                  </a:lnTo>
                  <a:lnTo>
                    <a:pt x="276" y="3332"/>
                  </a:lnTo>
                  <a:lnTo>
                    <a:pt x="278" y="3334"/>
                  </a:lnTo>
                  <a:lnTo>
                    <a:pt x="278" y="3336"/>
                  </a:lnTo>
                  <a:lnTo>
                    <a:pt x="280" y="3336"/>
                  </a:lnTo>
                  <a:lnTo>
                    <a:pt x="282" y="3336"/>
                  </a:lnTo>
                  <a:lnTo>
                    <a:pt x="284" y="3336"/>
                  </a:lnTo>
                  <a:lnTo>
                    <a:pt x="284" y="3338"/>
                  </a:lnTo>
                  <a:lnTo>
                    <a:pt x="284" y="3340"/>
                  </a:lnTo>
                  <a:lnTo>
                    <a:pt x="284" y="3342"/>
                  </a:lnTo>
                  <a:lnTo>
                    <a:pt x="286" y="3348"/>
                  </a:lnTo>
                  <a:close/>
                  <a:moveTo>
                    <a:pt x="270" y="3286"/>
                  </a:moveTo>
                  <a:lnTo>
                    <a:pt x="270" y="3286"/>
                  </a:lnTo>
                  <a:lnTo>
                    <a:pt x="270" y="3280"/>
                  </a:lnTo>
                  <a:lnTo>
                    <a:pt x="268" y="3278"/>
                  </a:lnTo>
                  <a:lnTo>
                    <a:pt x="266" y="3278"/>
                  </a:lnTo>
                  <a:lnTo>
                    <a:pt x="262" y="3278"/>
                  </a:lnTo>
                  <a:lnTo>
                    <a:pt x="260" y="3280"/>
                  </a:lnTo>
                  <a:lnTo>
                    <a:pt x="256" y="3286"/>
                  </a:lnTo>
                  <a:lnTo>
                    <a:pt x="252" y="3292"/>
                  </a:lnTo>
                  <a:lnTo>
                    <a:pt x="254" y="3292"/>
                  </a:lnTo>
                  <a:lnTo>
                    <a:pt x="258" y="3292"/>
                  </a:lnTo>
                  <a:lnTo>
                    <a:pt x="262" y="3290"/>
                  </a:lnTo>
                  <a:lnTo>
                    <a:pt x="262" y="3288"/>
                  </a:lnTo>
                  <a:lnTo>
                    <a:pt x="264" y="3286"/>
                  </a:lnTo>
                  <a:lnTo>
                    <a:pt x="266" y="3286"/>
                  </a:lnTo>
                  <a:lnTo>
                    <a:pt x="266" y="3288"/>
                  </a:lnTo>
                  <a:lnTo>
                    <a:pt x="268" y="3290"/>
                  </a:lnTo>
                  <a:lnTo>
                    <a:pt x="270" y="3288"/>
                  </a:lnTo>
                  <a:lnTo>
                    <a:pt x="270" y="3286"/>
                  </a:lnTo>
                  <a:close/>
                  <a:moveTo>
                    <a:pt x="262" y="3260"/>
                  </a:moveTo>
                  <a:lnTo>
                    <a:pt x="262" y="3260"/>
                  </a:lnTo>
                  <a:lnTo>
                    <a:pt x="256" y="3260"/>
                  </a:lnTo>
                  <a:lnTo>
                    <a:pt x="254" y="3260"/>
                  </a:lnTo>
                  <a:lnTo>
                    <a:pt x="254" y="3262"/>
                  </a:lnTo>
                  <a:lnTo>
                    <a:pt x="256" y="3264"/>
                  </a:lnTo>
                  <a:lnTo>
                    <a:pt x="258" y="3266"/>
                  </a:lnTo>
                  <a:lnTo>
                    <a:pt x="260" y="3270"/>
                  </a:lnTo>
                  <a:lnTo>
                    <a:pt x="264" y="3272"/>
                  </a:lnTo>
                  <a:lnTo>
                    <a:pt x="266" y="3270"/>
                  </a:lnTo>
                  <a:lnTo>
                    <a:pt x="268" y="3268"/>
                  </a:lnTo>
                  <a:lnTo>
                    <a:pt x="270" y="3266"/>
                  </a:lnTo>
                  <a:lnTo>
                    <a:pt x="274" y="3266"/>
                  </a:lnTo>
                  <a:lnTo>
                    <a:pt x="276" y="3266"/>
                  </a:lnTo>
                  <a:lnTo>
                    <a:pt x="276" y="3258"/>
                  </a:lnTo>
                  <a:lnTo>
                    <a:pt x="274" y="3254"/>
                  </a:lnTo>
                  <a:lnTo>
                    <a:pt x="270" y="3250"/>
                  </a:lnTo>
                  <a:lnTo>
                    <a:pt x="268" y="3250"/>
                  </a:lnTo>
                  <a:lnTo>
                    <a:pt x="266" y="3252"/>
                  </a:lnTo>
                  <a:lnTo>
                    <a:pt x="268" y="3258"/>
                  </a:lnTo>
                  <a:lnTo>
                    <a:pt x="266" y="3260"/>
                  </a:lnTo>
                  <a:lnTo>
                    <a:pt x="262" y="3260"/>
                  </a:lnTo>
                  <a:close/>
                  <a:moveTo>
                    <a:pt x="236" y="3110"/>
                  </a:moveTo>
                  <a:lnTo>
                    <a:pt x="236" y="3110"/>
                  </a:lnTo>
                  <a:lnTo>
                    <a:pt x="238" y="3110"/>
                  </a:lnTo>
                  <a:lnTo>
                    <a:pt x="240" y="3112"/>
                  </a:lnTo>
                  <a:lnTo>
                    <a:pt x="240" y="3118"/>
                  </a:lnTo>
                  <a:lnTo>
                    <a:pt x="240" y="3126"/>
                  </a:lnTo>
                  <a:lnTo>
                    <a:pt x="242" y="3128"/>
                  </a:lnTo>
                  <a:lnTo>
                    <a:pt x="244" y="3128"/>
                  </a:lnTo>
                  <a:lnTo>
                    <a:pt x="248" y="3124"/>
                  </a:lnTo>
                  <a:lnTo>
                    <a:pt x="250" y="3120"/>
                  </a:lnTo>
                  <a:lnTo>
                    <a:pt x="244" y="3108"/>
                  </a:lnTo>
                  <a:lnTo>
                    <a:pt x="240" y="3102"/>
                  </a:lnTo>
                  <a:lnTo>
                    <a:pt x="240" y="3096"/>
                  </a:lnTo>
                  <a:lnTo>
                    <a:pt x="238" y="3090"/>
                  </a:lnTo>
                  <a:lnTo>
                    <a:pt x="236" y="3088"/>
                  </a:lnTo>
                  <a:lnTo>
                    <a:pt x="232" y="3090"/>
                  </a:lnTo>
                  <a:lnTo>
                    <a:pt x="230" y="3094"/>
                  </a:lnTo>
                  <a:lnTo>
                    <a:pt x="230" y="3098"/>
                  </a:lnTo>
                  <a:lnTo>
                    <a:pt x="232" y="3100"/>
                  </a:lnTo>
                  <a:lnTo>
                    <a:pt x="232" y="3104"/>
                  </a:lnTo>
                  <a:lnTo>
                    <a:pt x="230" y="3108"/>
                  </a:lnTo>
                  <a:lnTo>
                    <a:pt x="230" y="3110"/>
                  </a:lnTo>
                  <a:lnTo>
                    <a:pt x="232" y="3110"/>
                  </a:lnTo>
                  <a:lnTo>
                    <a:pt x="236" y="3110"/>
                  </a:lnTo>
                  <a:close/>
                  <a:moveTo>
                    <a:pt x="284" y="3278"/>
                  </a:moveTo>
                  <a:lnTo>
                    <a:pt x="284" y="3278"/>
                  </a:lnTo>
                  <a:lnTo>
                    <a:pt x="284" y="3276"/>
                  </a:lnTo>
                  <a:lnTo>
                    <a:pt x="284" y="3270"/>
                  </a:lnTo>
                  <a:lnTo>
                    <a:pt x="282" y="3264"/>
                  </a:lnTo>
                  <a:lnTo>
                    <a:pt x="280" y="3260"/>
                  </a:lnTo>
                  <a:lnTo>
                    <a:pt x="278" y="3264"/>
                  </a:lnTo>
                  <a:lnTo>
                    <a:pt x="278" y="3270"/>
                  </a:lnTo>
                  <a:lnTo>
                    <a:pt x="280" y="3276"/>
                  </a:lnTo>
                  <a:lnTo>
                    <a:pt x="282" y="3278"/>
                  </a:lnTo>
                  <a:lnTo>
                    <a:pt x="284" y="3278"/>
                  </a:lnTo>
                  <a:close/>
                  <a:moveTo>
                    <a:pt x="304" y="3362"/>
                  </a:moveTo>
                  <a:lnTo>
                    <a:pt x="304" y="3362"/>
                  </a:lnTo>
                  <a:lnTo>
                    <a:pt x="304" y="3358"/>
                  </a:lnTo>
                  <a:lnTo>
                    <a:pt x="304" y="3356"/>
                  </a:lnTo>
                  <a:lnTo>
                    <a:pt x="306" y="3354"/>
                  </a:lnTo>
                  <a:lnTo>
                    <a:pt x="304" y="3352"/>
                  </a:lnTo>
                  <a:lnTo>
                    <a:pt x="302" y="3350"/>
                  </a:lnTo>
                  <a:lnTo>
                    <a:pt x="300" y="3350"/>
                  </a:lnTo>
                  <a:lnTo>
                    <a:pt x="294" y="3356"/>
                  </a:lnTo>
                  <a:lnTo>
                    <a:pt x="292" y="3360"/>
                  </a:lnTo>
                  <a:lnTo>
                    <a:pt x="292" y="3362"/>
                  </a:lnTo>
                  <a:lnTo>
                    <a:pt x="296" y="3368"/>
                  </a:lnTo>
                  <a:lnTo>
                    <a:pt x="298" y="3368"/>
                  </a:lnTo>
                  <a:lnTo>
                    <a:pt x="300" y="3368"/>
                  </a:lnTo>
                  <a:lnTo>
                    <a:pt x="302" y="3366"/>
                  </a:lnTo>
                  <a:lnTo>
                    <a:pt x="304" y="3362"/>
                  </a:lnTo>
                  <a:close/>
                  <a:moveTo>
                    <a:pt x="262" y="3320"/>
                  </a:moveTo>
                  <a:lnTo>
                    <a:pt x="262" y="3320"/>
                  </a:lnTo>
                  <a:lnTo>
                    <a:pt x="260" y="3330"/>
                  </a:lnTo>
                  <a:lnTo>
                    <a:pt x="258" y="3332"/>
                  </a:lnTo>
                  <a:lnTo>
                    <a:pt x="260" y="3330"/>
                  </a:lnTo>
                  <a:lnTo>
                    <a:pt x="264" y="3328"/>
                  </a:lnTo>
                  <a:lnTo>
                    <a:pt x="268" y="3320"/>
                  </a:lnTo>
                  <a:lnTo>
                    <a:pt x="268" y="3316"/>
                  </a:lnTo>
                  <a:lnTo>
                    <a:pt x="266" y="3314"/>
                  </a:lnTo>
                  <a:lnTo>
                    <a:pt x="264" y="3314"/>
                  </a:lnTo>
                  <a:lnTo>
                    <a:pt x="262" y="3320"/>
                  </a:lnTo>
                  <a:close/>
                  <a:moveTo>
                    <a:pt x="276" y="3112"/>
                  </a:moveTo>
                  <a:lnTo>
                    <a:pt x="276" y="3112"/>
                  </a:lnTo>
                  <a:lnTo>
                    <a:pt x="286" y="3114"/>
                  </a:lnTo>
                  <a:lnTo>
                    <a:pt x="288" y="3114"/>
                  </a:lnTo>
                  <a:lnTo>
                    <a:pt x="290" y="3112"/>
                  </a:lnTo>
                  <a:lnTo>
                    <a:pt x="284" y="3110"/>
                  </a:lnTo>
                  <a:lnTo>
                    <a:pt x="276" y="3102"/>
                  </a:lnTo>
                  <a:lnTo>
                    <a:pt x="270" y="3096"/>
                  </a:lnTo>
                  <a:lnTo>
                    <a:pt x="270" y="3098"/>
                  </a:lnTo>
                  <a:lnTo>
                    <a:pt x="270" y="3102"/>
                  </a:lnTo>
                  <a:lnTo>
                    <a:pt x="272" y="3108"/>
                  </a:lnTo>
                  <a:lnTo>
                    <a:pt x="276" y="3112"/>
                  </a:lnTo>
                  <a:close/>
                  <a:moveTo>
                    <a:pt x="274" y="3270"/>
                  </a:moveTo>
                  <a:lnTo>
                    <a:pt x="274" y="3270"/>
                  </a:lnTo>
                  <a:lnTo>
                    <a:pt x="272" y="3270"/>
                  </a:lnTo>
                  <a:lnTo>
                    <a:pt x="270" y="3272"/>
                  </a:lnTo>
                  <a:lnTo>
                    <a:pt x="270" y="3274"/>
                  </a:lnTo>
                  <a:lnTo>
                    <a:pt x="272" y="3276"/>
                  </a:lnTo>
                  <a:lnTo>
                    <a:pt x="274" y="3278"/>
                  </a:lnTo>
                  <a:lnTo>
                    <a:pt x="276" y="3276"/>
                  </a:lnTo>
                  <a:lnTo>
                    <a:pt x="276" y="3272"/>
                  </a:lnTo>
                  <a:lnTo>
                    <a:pt x="274" y="3270"/>
                  </a:lnTo>
                  <a:close/>
                  <a:moveTo>
                    <a:pt x="246" y="3090"/>
                  </a:moveTo>
                  <a:lnTo>
                    <a:pt x="246" y="3090"/>
                  </a:lnTo>
                  <a:lnTo>
                    <a:pt x="250" y="3090"/>
                  </a:lnTo>
                  <a:lnTo>
                    <a:pt x="252" y="3090"/>
                  </a:lnTo>
                  <a:lnTo>
                    <a:pt x="254" y="3092"/>
                  </a:lnTo>
                  <a:lnTo>
                    <a:pt x="258" y="3092"/>
                  </a:lnTo>
                  <a:lnTo>
                    <a:pt x="260" y="3090"/>
                  </a:lnTo>
                  <a:lnTo>
                    <a:pt x="260" y="3084"/>
                  </a:lnTo>
                  <a:lnTo>
                    <a:pt x="260" y="3080"/>
                  </a:lnTo>
                  <a:lnTo>
                    <a:pt x="260" y="3076"/>
                  </a:lnTo>
                  <a:lnTo>
                    <a:pt x="258" y="3078"/>
                  </a:lnTo>
                  <a:lnTo>
                    <a:pt x="256" y="3080"/>
                  </a:lnTo>
                  <a:lnTo>
                    <a:pt x="252" y="3084"/>
                  </a:lnTo>
                  <a:lnTo>
                    <a:pt x="248" y="3086"/>
                  </a:lnTo>
                  <a:lnTo>
                    <a:pt x="244" y="3086"/>
                  </a:lnTo>
                  <a:lnTo>
                    <a:pt x="242" y="3088"/>
                  </a:lnTo>
                  <a:lnTo>
                    <a:pt x="242" y="3090"/>
                  </a:lnTo>
                  <a:lnTo>
                    <a:pt x="246" y="3090"/>
                  </a:lnTo>
                  <a:close/>
                  <a:moveTo>
                    <a:pt x="248" y="3074"/>
                  </a:moveTo>
                  <a:lnTo>
                    <a:pt x="248" y="3074"/>
                  </a:lnTo>
                  <a:lnTo>
                    <a:pt x="246" y="3072"/>
                  </a:lnTo>
                  <a:lnTo>
                    <a:pt x="244" y="3072"/>
                  </a:lnTo>
                  <a:lnTo>
                    <a:pt x="242" y="3074"/>
                  </a:lnTo>
                  <a:lnTo>
                    <a:pt x="244" y="3078"/>
                  </a:lnTo>
                  <a:lnTo>
                    <a:pt x="246" y="3080"/>
                  </a:lnTo>
                  <a:lnTo>
                    <a:pt x="248" y="3078"/>
                  </a:lnTo>
                  <a:lnTo>
                    <a:pt x="250" y="3076"/>
                  </a:lnTo>
                  <a:lnTo>
                    <a:pt x="248" y="3074"/>
                  </a:lnTo>
                  <a:close/>
                  <a:moveTo>
                    <a:pt x="252" y="3118"/>
                  </a:moveTo>
                  <a:lnTo>
                    <a:pt x="252" y="3118"/>
                  </a:lnTo>
                  <a:lnTo>
                    <a:pt x="252" y="3120"/>
                  </a:lnTo>
                  <a:lnTo>
                    <a:pt x="254" y="3122"/>
                  </a:lnTo>
                  <a:lnTo>
                    <a:pt x="266" y="3128"/>
                  </a:lnTo>
                  <a:lnTo>
                    <a:pt x="272" y="3128"/>
                  </a:lnTo>
                  <a:lnTo>
                    <a:pt x="274" y="3124"/>
                  </a:lnTo>
                  <a:lnTo>
                    <a:pt x="272" y="3124"/>
                  </a:lnTo>
                  <a:lnTo>
                    <a:pt x="270" y="3122"/>
                  </a:lnTo>
                  <a:lnTo>
                    <a:pt x="268" y="3118"/>
                  </a:lnTo>
                  <a:lnTo>
                    <a:pt x="270" y="3116"/>
                  </a:lnTo>
                  <a:lnTo>
                    <a:pt x="270" y="3114"/>
                  </a:lnTo>
                  <a:lnTo>
                    <a:pt x="270" y="3108"/>
                  </a:lnTo>
                  <a:lnTo>
                    <a:pt x="266" y="3100"/>
                  </a:lnTo>
                  <a:lnTo>
                    <a:pt x="264" y="3098"/>
                  </a:lnTo>
                  <a:lnTo>
                    <a:pt x="262" y="3102"/>
                  </a:lnTo>
                  <a:lnTo>
                    <a:pt x="262" y="3106"/>
                  </a:lnTo>
                  <a:lnTo>
                    <a:pt x="262" y="3108"/>
                  </a:lnTo>
                  <a:lnTo>
                    <a:pt x="262" y="3114"/>
                  </a:lnTo>
                  <a:lnTo>
                    <a:pt x="262" y="3116"/>
                  </a:lnTo>
                  <a:lnTo>
                    <a:pt x="260" y="3114"/>
                  </a:lnTo>
                  <a:lnTo>
                    <a:pt x="258" y="3114"/>
                  </a:lnTo>
                  <a:lnTo>
                    <a:pt x="252" y="3118"/>
                  </a:lnTo>
                  <a:close/>
                  <a:moveTo>
                    <a:pt x="246" y="3228"/>
                  </a:moveTo>
                  <a:lnTo>
                    <a:pt x="246" y="3228"/>
                  </a:lnTo>
                  <a:lnTo>
                    <a:pt x="248" y="3228"/>
                  </a:lnTo>
                  <a:lnTo>
                    <a:pt x="250" y="3228"/>
                  </a:lnTo>
                  <a:lnTo>
                    <a:pt x="252" y="3228"/>
                  </a:lnTo>
                  <a:lnTo>
                    <a:pt x="254" y="3228"/>
                  </a:lnTo>
                  <a:lnTo>
                    <a:pt x="256" y="3224"/>
                  </a:lnTo>
                  <a:lnTo>
                    <a:pt x="256" y="3222"/>
                  </a:lnTo>
                  <a:lnTo>
                    <a:pt x="258" y="3218"/>
                  </a:lnTo>
                  <a:lnTo>
                    <a:pt x="262" y="3216"/>
                  </a:lnTo>
                  <a:lnTo>
                    <a:pt x="262" y="3214"/>
                  </a:lnTo>
                  <a:lnTo>
                    <a:pt x="260" y="3214"/>
                  </a:lnTo>
                  <a:lnTo>
                    <a:pt x="256" y="3216"/>
                  </a:lnTo>
                  <a:lnTo>
                    <a:pt x="254" y="3216"/>
                  </a:lnTo>
                  <a:lnTo>
                    <a:pt x="254" y="3214"/>
                  </a:lnTo>
                  <a:lnTo>
                    <a:pt x="254" y="3212"/>
                  </a:lnTo>
                  <a:lnTo>
                    <a:pt x="252" y="3212"/>
                  </a:lnTo>
                  <a:lnTo>
                    <a:pt x="248" y="3210"/>
                  </a:lnTo>
                  <a:lnTo>
                    <a:pt x="246" y="3210"/>
                  </a:lnTo>
                  <a:lnTo>
                    <a:pt x="242" y="3208"/>
                  </a:lnTo>
                  <a:lnTo>
                    <a:pt x="238" y="3208"/>
                  </a:lnTo>
                  <a:lnTo>
                    <a:pt x="236" y="3208"/>
                  </a:lnTo>
                  <a:lnTo>
                    <a:pt x="236" y="3210"/>
                  </a:lnTo>
                  <a:lnTo>
                    <a:pt x="240" y="3212"/>
                  </a:lnTo>
                  <a:lnTo>
                    <a:pt x="244" y="3216"/>
                  </a:lnTo>
                  <a:lnTo>
                    <a:pt x="244" y="3218"/>
                  </a:lnTo>
                  <a:lnTo>
                    <a:pt x="242" y="3218"/>
                  </a:lnTo>
                  <a:lnTo>
                    <a:pt x="240" y="3218"/>
                  </a:lnTo>
                  <a:lnTo>
                    <a:pt x="236" y="3218"/>
                  </a:lnTo>
                  <a:lnTo>
                    <a:pt x="232" y="3222"/>
                  </a:lnTo>
                  <a:lnTo>
                    <a:pt x="232" y="3224"/>
                  </a:lnTo>
                  <a:lnTo>
                    <a:pt x="234" y="3226"/>
                  </a:lnTo>
                  <a:lnTo>
                    <a:pt x="238" y="3226"/>
                  </a:lnTo>
                  <a:lnTo>
                    <a:pt x="242" y="3226"/>
                  </a:lnTo>
                  <a:lnTo>
                    <a:pt x="240" y="3230"/>
                  </a:lnTo>
                  <a:lnTo>
                    <a:pt x="240" y="3232"/>
                  </a:lnTo>
                  <a:lnTo>
                    <a:pt x="242" y="3232"/>
                  </a:lnTo>
                  <a:lnTo>
                    <a:pt x="246" y="3228"/>
                  </a:lnTo>
                  <a:close/>
                  <a:moveTo>
                    <a:pt x="256" y="3248"/>
                  </a:moveTo>
                  <a:lnTo>
                    <a:pt x="256" y="3248"/>
                  </a:lnTo>
                  <a:lnTo>
                    <a:pt x="254" y="3250"/>
                  </a:lnTo>
                  <a:lnTo>
                    <a:pt x="254" y="3252"/>
                  </a:lnTo>
                  <a:lnTo>
                    <a:pt x="258" y="3256"/>
                  </a:lnTo>
                  <a:lnTo>
                    <a:pt x="262" y="3258"/>
                  </a:lnTo>
                  <a:lnTo>
                    <a:pt x="264" y="3258"/>
                  </a:lnTo>
                  <a:lnTo>
                    <a:pt x="264" y="3256"/>
                  </a:lnTo>
                  <a:lnTo>
                    <a:pt x="262" y="3252"/>
                  </a:lnTo>
                  <a:lnTo>
                    <a:pt x="260" y="3248"/>
                  </a:lnTo>
                  <a:lnTo>
                    <a:pt x="258" y="3248"/>
                  </a:lnTo>
                  <a:lnTo>
                    <a:pt x="256" y="3248"/>
                  </a:lnTo>
                  <a:close/>
                  <a:moveTo>
                    <a:pt x="254" y="3160"/>
                  </a:moveTo>
                  <a:lnTo>
                    <a:pt x="254" y="3160"/>
                  </a:lnTo>
                  <a:lnTo>
                    <a:pt x="256" y="3160"/>
                  </a:lnTo>
                  <a:lnTo>
                    <a:pt x="256" y="3154"/>
                  </a:lnTo>
                  <a:lnTo>
                    <a:pt x="254" y="3150"/>
                  </a:lnTo>
                  <a:lnTo>
                    <a:pt x="250" y="3150"/>
                  </a:lnTo>
                  <a:lnTo>
                    <a:pt x="246" y="3152"/>
                  </a:lnTo>
                  <a:lnTo>
                    <a:pt x="242" y="3154"/>
                  </a:lnTo>
                  <a:lnTo>
                    <a:pt x="242" y="3156"/>
                  </a:lnTo>
                  <a:lnTo>
                    <a:pt x="246" y="3156"/>
                  </a:lnTo>
                  <a:lnTo>
                    <a:pt x="248" y="3158"/>
                  </a:lnTo>
                  <a:lnTo>
                    <a:pt x="254" y="3160"/>
                  </a:lnTo>
                  <a:close/>
                  <a:moveTo>
                    <a:pt x="248" y="3146"/>
                  </a:moveTo>
                  <a:lnTo>
                    <a:pt x="248" y="3146"/>
                  </a:lnTo>
                  <a:lnTo>
                    <a:pt x="250" y="3144"/>
                  </a:lnTo>
                  <a:lnTo>
                    <a:pt x="250" y="3142"/>
                  </a:lnTo>
                  <a:lnTo>
                    <a:pt x="244" y="3136"/>
                  </a:lnTo>
                  <a:lnTo>
                    <a:pt x="242" y="3136"/>
                  </a:lnTo>
                  <a:lnTo>
                    <a:pt x="244" y="3142"/>
                  </a:lnTo>
                  <a:lnTo>
                    <a:pt x="246" y="3146"/>
                  </a:lnTo>
                  <a:lnTo>
                    <a:pt x="248" y="3146"/>
                  </a:lnTo>
                  <a:close/>
                  <a:moveTo>
                    <a:pt x="282" y="3246"/>
                  </a:moveTo>
                  <a:lnTo>
                    <a:pt x="282" y="3246"/>
                  </a:lnTo>
                  <a:lnTo>
                    <a:pt x="280" y="3242"/>
                  </a:lnTo>
                  <a:lnTo>
                    <a:pt x="278" y="3238"/>
                  </a:lnTo>
                  <a:lnTo>
                    <a:pt x="278" y="3236"/>
                  </a:lnTo>
                  <a:lnTo>
                    <a:pt x="276" y="3234"/>
                  </a:lnTo>
                  <a:lnTo>
                    <a:pt x="272" y="3232"/>
                  </a:lnTo>
                  <a:lnTo>
                    <a:pt x="270" y="3232"/>
                  </a:lnTo>
                  <a:lnTo>
                    <a:pt x="270" y="3234"/>
                  </a:lnTo>
                  <a:lnTo>
                    <a:pt x="272" y="3238"/>
                  </a:lnTo>
                  <a:lnTo>
                    <a:pt x="274" y="3240"/>
                  </a:lnTo>
                  <a:lnTo>
                    <a:pt x="272" y="3242"/>
                  </a:lnTo>
                  <a:lnTo>
                    <a:pt x="272" y="3244"/>
                  </a:lnTo>
                  <a:lnTo>
                    <a:pt x="276" y="3252"/>
                  </a:lnTo>
                  <a:lnTo>
                    <a:pt x="280" y="3256"/>
                  </a:lnTo>
                  <a:lnTo>
                    <a:pt x="284" y="3256"/>
                  </a:lnTo>
                  <a:lnTo>
                    <a:pt x="286" y="3254"/>
                  </a:lnTo>
                  <a:lnTo>
                    <a:pt x="286" y="3252"/>
                  </a:lnTo>
                  <a:lnTo>
                    <a:pt x="282" y="3246"/>
                  </a:lnTo>
                  <a:close/>
                  <a:moveTo>
                    <a:pt x="234" y="3130"/>
                  </a:moveTo>
                  <a:lnTo>
                    <a:pt x="234" y="3130"/>
                  </a:lnTo>
                  <a:lnTo>
                    <a:pt x="228" y="3130"/>
                  </a:lnTo>
                  <a:lnTo>
                    <a:pt x="226" y="3132"/>
                  </a:lnTo>
                  <a:lnTo>
                    <a:pt x="226" y="3134"/>
                  </a:lnTo>
                  <a:lnTo>
                    <a:pt x="228" y="3134"/>
                  </a:lnTo>
                  <a:lnTo>
                    <a:pt x="236" y="3132"/>
                  </a:lnTo>
                  <a:lnTo>
                    <a:pt x="240" y="3132"/>
                  </a:lnTo>
                  <a:lnTo>
                    <a:pt x="240" y="3130"/>
                  </a:lnTo>
                  <a:lnTo>
                    <a:pt x="238" y="3128"/>
                  </a:lnTo>
                  <a:lnTo>
                    <a:pt x="234" y="3130"/>
                  </a:lnTo>
                  <a:close/>
                  <a:moveTo>
                    <a:pt x="224" y="3120"/>
                  </a:moveTo>
                  <a:lnTo>
                    <a:pt x="224" y="3120"/>
                  </a:lnTo>
                  <a:lnTo>
                    <a:pt x="226" y="3124"/>
                  </a:lnTo>
                  <a:lnTo>
                    <a:pt x="228" y="3126"/>
                  </a:lnTo>
                  <a:lnTo>
                    <a:pt x="230" y="3128"/>
                  </a:lnTo>
                  <a:lnTo>
                    <a:pt x="236" y="3126"/>
                  </a:lnTo>
                  <a:lnTo>
                    <a:pt x="238" y="3124"/>
                  </a:lnTo>
                  <a:lnTo>
                    <a:pt x="236" y="3120"/>
                  </a:lnTo>
                  <a:lnTo>
                    <a:pt x="236" y="3116"/>
                  </a:lnTo>
                  <a:lnTo>
                    <a:pt x="234" y="3114"/>
                  </a:lnTo>
                  <a:lnTo>
                    <a:pt x="230" y="3116"/>
                  </a:lnTo>
                  <a:lnTo>
                    <a:pt x="228" y="3116"/>
                  </a:lnTo>
                  <a:lnTo>
                    <a:pt x="226" y="3116"/>
                  </a:lnTo>
                  <a:lnTo>
                    <a:pt x="224" y="3120"/>
                  </a:lnTo>
                  <a:close/>
                  <a:moveTo>
                    <a:pt x="232" y="3160"/>
                  </a:moveTo>
                  <a:lnTo>
                    <a:pt x="232" y="3160"/>
                  </a:lnTo>
                  <a:lnTo>
                    <a:pt x="234" y="3158"/>
                  </a:lnTo>
                  <a:lnTo>
                    <a:pt x="236" y="3156"/>
                  </a:lnTo>
                  <a:lnTo>
                    <a:pt x="238" y="3154"/>
                  </a:lnTo>
                  <a:lnTo>
                    <a:pt x="238" y="3152"/>
                  </a:lnTo>
                  <a:lnTo>
                    <a:pt x="236" y="3148"/>
                  </a:lnTo>
                  <a:lnTo>
                    <a:pt x="236" y="3150"/>
                  </a:lnTo>
                  <a:lnTo>
                    <a:pt x="234" y="3152"/>
                  </a:lnTo>
                  <a:lnTo>
                    <a:pt x="230" y="3154"/>
                  </a:lnTo>
                  <a:lnTo>
                    <a:pt x="228" y="3156"/>
                  </a:lnTo>
                  <a:lnTo>
                    <a:pt x="226" y="3158"/>
                  </a:lnTo>
                  <a:lnTo>
                    <a:pt x="226" y="3160"/>
                  </a:lnTo>
                  <a:lnTo>
                    <a:pt x="228" y="3162"/>
                  </a:lnTo>
                  <a:lnTo>
                    <a:pt x="232" y="3164"/>
                  </a:lnTo>
                  <a:lnTo>
                    <a:pt x="232" y="3160"/>
                  </a:lnTo>
                  <a:close/>
                  <a:moveTo>
                    <a:pt x="290" y="3322"/>
                  </a:moveTo>
                  <a:lnTo>
                    <a:pt x="290" y="3322"/>
                  </a:lnTo>
                  <a:lnTo>
                    <a:pt x="290" y="3324"/>
                  </a:lnTo>
                  <a:lnTo>
                    <a:pt x="292" y="3326"/>
                  </a:lnTo>
                  <a:lnTo>
                    <a:pt x="300" y="3334"/>
                  </a:lnTo>
                  <a:lnTo>
                    <a:pt x="304" y="3338"/>
                  </a:lnTo>
                  <a:lnTo>
                    <a:pt x="302" y="3332"/>
                  </a:lnTo>
                  <a:lnTo>
                    <a:pt x="296" y="3324"/>
                  </a:lnTo>
                  <a:lnTo>
                    <a:pt x="292" y="3322"/>
                  </a:lnTo>
                  <a:lnTo>
                    <a:pt x="290" y="3322"/>
                  </a:lnTo>
                  <a:close/>
                  <a:moveTo>
                    <a:pt x="246" y="3094"/>
                  </a:moveTo>
                  <a:lnTo>
                    <a:pt x="246" y="3094"/>
                  </a:lnTo>
                  <a:lnTo>
                    <a:pt x="244" y="3094"/>
                  </a:lnTo>
                  <a:lnTo>
                    <a:pt x="242" y="3094"/>
                  </a:lnTo>
                  <a:lnTo>
                    <a:pt x="242" y="3098"/>
                  </a:lnTo>
                  <a:lnTo>
                    <a:pt x="250" y="3112"/>
                  </a:lnTo>
                  <a:lnTo>
                    <a:pt x="252" y="3114"/>
                  </a:lnTo>
                  <a:lnTo>
                    <a:pt x="254" y="3112"/>
                  </a:lnTo>
                  <a:lnTo>
                    <a:pt x="256" y="3110"/>
                  </a:lnTo>
                  <a:lnTo>
                    <a:pt x="258" y="3110"/>
                  </a:lnTo>
                  <a:lnTo>
                    <a:pt x="258" y="3108"/>
                  </a:lnTo>
                  <a:lnTo>
                    <a:pt x="258" y="3102"/>
                  </a:lnTo>
                  <a:lnTo>
                    <a:pt x="258" y="3098"/>
                  </a:lnTo>
                  <a:lnTo>
                    <a:pt x="256" y="3096"/>
                  </a:lnTo>
                  <a:lnTo>
                    <a:pt x="246" y="3094"/>
                  </a:lnTo>
                  <a:close/>
                  <a:moveTo>
                    <a:pt x="294" y="3282"/>
                  </a:moveTo>
                  <a:lnTo>
                    <a:pt x="294" y="3282"/>
                  </a:lnTo>
                  <a:lnTo>
                    <a:pt x="294" y="3280"/>
                  </a:lnTo>
                  <a:lnTo>
                    <a:pt x="290" y="3278"/>
                  </a:lnTo>
                  <a:lnTo>
                    <a:pt x="288" y="3280"/>
                  </a:lnTo>
                  <a:lnTo>
                    <a:pt x="288" y="3284"/>
                  </a:lnTo>
                  <a:lnTo>
                    <a:pt x="290" y="3286"/>
                  </a:lnTo>
                  <a:lnTo>
                    <a:pt x="292" y="3286"/>
                  </a:lnTo>
                  <a:lnTo>
                    <a:pt x="294" y="3284"/>
                  </a:lnTo>
                  <a:lnTo>
                    <a:pt x="294" y="3282"/>
                  </a:lnTo>
                  <a:close/>
                  <a:moveTo>
                    <a:pt x="284" y="3284"/>
                  </a:moveTo>
                  <a:lnTo>
                    <a:pt x="284" y="3284"/>
                  </a:lnTo>
                  <a:lnTo>
                    <a:pt x="282" y="3284"/>
                  </a:lnTo>
                  <a:lnTo>
                    <a:pt x="282" y="3286"/>
                  </a:lnTo>
                  <a:lnTo>
                    <a:pt x="282" y="3288"/>
                  </a:lnTo>
                  <a:lnTo>
                    <a:pt x="286" y="3292"/>
                  </a:lnTo>
                  <a:lnTo>
                    <a:pt x="286" y="3288"/>
                  </a:lnTo>
                  <a:lnTo>
                    <a:pt x="286" y="3286"/>
                  </a:lnTo>
                  <a:lnTo>
                    <a:pt x="284" y="3284"/>
                  </a:lnTo>
                  <a:close/>
                  <a:moveTo>
                    <a:pt x="294" y="3312"/>
                  </a:moveTo>
                  <a:lnTo>
                    <a:pt x="294" y="3312"/>
                  </a:lnTo>
                  <a:lnTo>
                    <a:pt x="294" y="3310"/>
                  </a:lnTo>
                  <a:lnTo>
                    <a:pt x="294" y="3306"/>
                  </a:lnTo>
                  <a:lnTo>
                    <a:pt x="290" y="3298"/>
                  </a:lnTo>
                  <a:lnTo>
                    <a:pt x="288" y="3296"/>
                  </a:lnTo>
                  <a:lnTo>
                    <a:pt x="288" y="3298"/>
                  </a:lnTo>
                  <a:lnTo>
                    <a:pt x="288" y="3302"/>
                  </a:lnTo>
                  <a:lnTo>
                    <a:pt x="286" y="3306"/>
                  </a:lnTo>
                  <a:lnTo>
                    <a:pt x="284" y="3308"/>
                  </a:lnTo>
                  <a:lnTo>
                    <a:pt x="286" y="3312"/>
                  </a:lnTo>
                  <a:lnTo>
                    <a:pt x="290" y="3314"/>
                  </a:lnTo>
                  <a:lnTo>
                    <a:pt x="294" y="3312"/>
                  </a:lnTo>
                  <a:close/>
                  <a:moveTo>
                    <a:pt x="240" y="3200"/>
                  </a:moveTo>
                  <a:lnTo>
                    <a:pt x="240" y="3200"/>
                  </a:lnTo>
                  <a:lnTo>
                    <a:pt x="242" y="3200"/>
                  </a:lnTo>
                  <a:lnTo>
                    <a:pt x="242" y="3192"/>
                  </a:lnTo>
                  <a:lnTo>
                    <a:pt x="238" y="3184"/>
                  </a:lnTo>
                  <a:lnTo>
                    <a:pt x="236" y="3184"/>
                  </a:lnTo>
                  <a:lnTo>
                    <a:pt x="234" y="3184"/>
                  </a:lnTo>
                  <a:lnTo>
                    <a:pt x="230" y="3184"/>
                  </a:lnTo>
                  <a:lnTo>
                    <a:pt x="230" y="3186"/>
                  </a:lnTo>
                  <a:lnTo>
                    <a:pt x="230" y="3196"/>
                  </a:lnTo>
                  <a:lnTo>
                    <a:pt x="236" y="3194"/>
                  </a:lnTo>
                  <a:lnTo>
                    <a:pt x="238" y="3192"/>
                  </a:lnTo>
                  <a:lnTo>
                    <a:pt x="238" y="3194"/>
                  </a:lnTo>
                  <a:lnTo>
                    <a:pt x="238" y="3198"/>
                  </a:lnTo>
                  <a:lnTo>
                    <a:pt x="240" y="3200"/>
                  </a:lnTo>
                  <a:close/>
                  <a:moveTo>
                    <a:pt x="236" y="3146"/>
                  </a:moveTo>
                  <a:lnTo>
                    <a:pt x="236" y="3146"/>
                  </a:lnTo>
                  <a:lnTo>
                    <a:pt x="238" y="3146"/>
                  </a:lnTo>
                  <a:lnTo>
                    <a:pt x="240" y="3148"/>
                  </a:lnTo>
                  <a:lnTo>
                    <a:pt x="242" y="3148"/>
                  </a:lnTo>
                  <a:lnTo>
                    <a:pt x="242" y="3146"/>
                  </a:lnTo>
                  <a:lnTo>
                    <a:pt x="240" y="3142"/>
                  </a:lnTo>
                  <a:lnTo>
                    <a:pt x="236" y="3138"/>
                  </a:lnTo>
                  <a:lnTo>
                    <a:pt x="232" y="3138"/>
                  </a:lnTo>
                  <a:lnTo>
                    <a:pt x="228" y="3138"/>
                  </a:lnTo>
                  <a:lnTo>
                    <a:pt x="224" y="3140"/>
                  </a:lnTo>
                  <a:lnTo>
                    <a:pt x="224" y="3144"/>
                  </a:lnTo>
                  <a:lnTo>
                    <a:pt x="226" y="3146"/>
                  </a:lnTo>
                  <a:lnTo>
                    <a:pt x="230" y="3146"/>
                  </a:lnTo>
                  <a:lnTo>
                    <a:pt x="236" y="3146"/>
                  </a:lnTo>
                  <a:close/>
                  <a:moveTo>
                    <a:pt x="292" y="2928"/>
                  </a:moveTo>
                  <a:lnTo>
                    <a:pt x="292" y="2928"/>
                  </a:lnTo>
                  <a:lnTo>
                    <a:pt x="294" y="2930"/>
                  </a:lnTo>
                  <a:lnTo>
                    <a:pt x="296" y="2930"/>
                  </a:lnTo>
                  <a:lnTo>
                    <a:pt x="298" y="2930"/>
                  </a:lnTo>
                  <a:lnTo>
                    <a:pt x="302" y="2930"/>
                  </a:lnTo>
                  <a:lnTo>
                    <a:pt x="304" y="2930"/>
                  </a:lnTo>
                  <a:lnTo>
                    <a:pt x="306" y="2928"/>
                  </a:lnTo>
                  <a:lnTo>
                    <a:pt x="302" y="2918"/>
                  </a:lnTo>
                  <a:lnTo>
                    <a:pt x="300" y="2916"/>
                  </a:lnTo>
                  <a:lnTo>
                    <a:pt x="298" y="2916"/>
                  </a:lnTo>
                  <a:lnTo>
                    <a:pt x="294" y="2918"/>
                  </a:lnTo>
                  <a:lnTo>
                    <a:pt x="290" y="2918"/>
                  </a:lnTo>
                  <a:lnTo>
                    <a:pt x="286" y="2918"/>
                  </a:lnTo>
                  <a:lnTo>
                    <a:pt x="284" y="2920"/>
                  </a:lnTo>
                  <a:lnTo>
                    <a:pt x="284" y="2922"/>
                  </a:lnTo>
                  <a:lnTo>
                    <a:pt x="288" y="2924"/>
                  </a:lnTo>
                  <a:lnTo>
                    <a:pt x="290" y="2924"/>
                  </a:lnTo>
                  <a:lnTo>
                    <a:pt x="292" y="2928"/>
                  </a:lnTo>
                  <a:close/>
                  <a:moveTo>
                    <a:pt x="294" y="2944"/>
                  </a:moveTo>
                  <a:lnTo>
                    <a:pt x="294" y="2944"/>
                  </a:lnTo>
                  <a:lnTo>
                    <a:pt x="296" y="2944"/>
                  </a:lnTo>
                  <a:lnTo>
                    <a:pt x="298" y="2942"/>
                  </a:lnTo>
                  <a:lnTo>
                    <a:pt x="300" y="2940"/>
                  </a:lnTo>
                  <a:lnTo>
                    <a:pt x="298" y="2940"/>
                  </a:lnTo>
                  <a:lnTo>
                    <a:pt x="292" y="2940"/>
                  </a:lnTo>
                  <a:lnTo>
                    <a:pt x="290" y="2940"/>
                  </a:lnTo>
                  <a:lnTo>
                    <a:pt x="290" y="2942"/>
                  </a:lnTo>
                  <a:lnTo>
                    <a:pt x="288" y="2944"/>
                  </a:lnTo>
                  <a:lnTo>
                    <a:pt x="290" y="2944"/>
                  </a:lnTo>
                  <a:lnTo>
                    <a:pt x="294" y="2944"/>
                  </a:lnTo>
                  <a:close/>
                  <a:moveTo>
                    <a:pt x="278" y="2914"/>
                  </a:moveTo>
                  <a:lnTo>
                    <a:pt x="278" y="2914"/>
                  </a:lnTo>
                  <a:lnTo>
                    <a:pt x="278" y="2916"/>
                  </a:lnTo>
                  <a:lnTo>
                    <a:pt x="282" y="2916"/>
                  </a:lnTo>
                  <a:lnTo>
                    <a:pt x="286" y="2914"/>
                  </a:lnTo>
                  <a:lnTo>
                    <a:pt x="292" y="2914"/>
                  </a:lnTo>
                  <a:lnTo>
                    <a:pt x="294" y="2914"/>
                  </a:lnTo>
                  <a:lnTo>
                    <a:pt x="294" y="2912"/>
                  </a:lnTo>
                  <a:lnTo>
                    <a:pt x="288" y="2908"/>
                  </a:lnTo>
                  <a:lnTo>
                    <a:pt x="286" y="2908"/>
                  </a:lnTo>
                  <a:lnTo>
                    <a:pt x="282" y="2908"/>
                  </a:lnTo>
                  <a:lnTo>
                    <a:pt x="278" y="2914"/>
                  </a:lnTo>
                  <a:close/>
                  <a:moveTo>
                    <a:pt x="276" y="2888"/>
                  </a:moveTo>
                  <a:lnTo>
                    <a:pt x="276" y="2888"/>
                  </a:lnTo>
                  <a:lnTo>
                    <a:pt x="280" y="2886"/>
                  </a:lnTo>
                  <a:lnTo>
                    <a:pt x="282" y="2884"/>
                  </a:lnTo>
                  <a:lnTo>
                    <a:pt x="282" y="2882"/>
                  </a:lnTo>
                  <a:lnTo>
                    <a:pt x="282" y="2880"/>
                  </a:lnTo>
                  <a:lnTo>
                    <a:pt x="278" y="2880"/>
                  </a:lnTo>
                  <a:lnTo>
                    <a:pt x="272" y="2884"/>
                  </a:lnTo>
                  <a:lnTo>
                    <a:pt x="270" y="2884"/>
                  </a:lnTo>
                  <a:lnTo>
                    <a:pt x="270" y="2886"/>
                  </a:lnTo>
                  <a:lnTo>
                    <a:pt x="272" y="2888"/>
                  </a:lnTo>
                  <a:lnTo>
                    <a:pt x="276" y="2888"/>
                  </a:lnTo>
                  <a:close/>
                  <a:moveTo>
                    <a:pt x="282" y="2902"/>
                  </a:moveTo>
                  <a:lnTo>
                    <a:pt x="282" y="2902"/>
                  </a:lnTo>
                  <a:lnTo>
                    <a:pt x="284" y="2902"/>
                  </a:lnTo>
                  <a:lnTo>
                    <a:pt x="290" y="2900"/>
                  </a:lnTo>
                  <a:lnTo>
                    <a:pt x="296" y="2898"/>
                  </a:lnTo>
                  <a:lnTo>
                    <a:pt x="296" y="2896"/>
                  </a:lnTo>
                  <a:lnTo>
                    <a:pt x="294" y="2894"/>
                  </a:lnTo>
                  <a:lnTo>
                    <a:pt x="292" y="2894"/>
                  </a:lnTo>
                  <a:lnTo>
                    <a:pt x="282" y="2894"/>
                  </a:lnTo>
                  <a:lnTo>
                    <a:pt x="276" y="2894"/>
                  </a:lnTo>
                  <a:lnTo>
                    <a:pt x="276" y="2896"/>
                  </a:lnTo>
                  <a:lnTo>
                    <a:pt x="278" y="2900"/>
                  </a:lnTo>
                  <a:lnTo>
                    <a:pt x="282" y="2902"/>
                  </a:lnTo>
                  <a:close/>
                  <a:moveTo>
                    <a:pt x="296" y="2950"/>
                  </a:moveTo>
                  <a:lnTo>
                    <a:pt x="296" y="2950"/>
                  </a:lnTo>
                  <a:lnTo>
                    <a:pt x="294" y="2948"/>
                  </a:lnTo>
                  <a:lnTo>
                    <a:pt x="290" y="2950"/>
                  </a:lnTo>
                  <a:lnTo>
                    <a:pt x="290" y="2952"/>
                  </a:lnTo>
                  <a:lnTo>
                    <a:pt x="290" y="2954"/>
                  </a:lnTo>
                  <a:lnTo>
                    <a:pt x="292" y="2956"/>
                  </a:lnTo>
                  <a:lnTo>
                    <a:pt x="294" y="2954"/>
                  </a:lnTo>
                  <a:lnTo>
                    <a:pt x="296" y="2952"/>
                  </a:lnTo>
                  <a:lnTo>
                    <a:pt x="296" y="2950"/>
                  </a:lnTo>
                  <a:close/>
                  <a:moveTo>
                    <a:pt x="302" y="2888"/>
                  </a:moveTo>
                  <a:lnTo>
                    <a:pt x="302" y="2888"/>
                  </a:lnTo>
                  <a:lnTo>
                    <a:pt x="300" y="2890"/>
                  </a:lnTo>
                  <a:lnTo>
                    <a:pt x="300" y="2892"/>
                  </a:lnTo>
                  <a:lnTo>
                    <a:pt x="302" y="2898"/>
                  </a:lnTo>
                  <a:lnTo>
                    <a:pt x="304" y="2900"/>
                  </a:lnTo>
                  <a:lnTo>
                    <a:pt x="308" y="2898"/>
                  </a:lnTo>
                  <a:lnTo>
                    <a:pt x="310" y="2896"/>
                  </a:lnTo>
                  <a:lnTo>
                    <a:pt x="308" y="2894"/>
                  </a:lnTo>
                  <a:lnTo>
                    <a:pt x="306" y="2890"/>
                  </a:lnTo>
                  <a:lnTo>
                    <a:pt x="302" y="2888"/>
                  </a:lnTo>
                  <a:close/>
                  <a:moveTo>
                    <a:pt x="304" y="2856"/>
                  </a:moveTo>
                  <a:lnTo>
                    <a:pt x="304" y="2856"/>
                  </a:lnTo>
                  <a:lnTo>
                    <a:pt x="304" y="2858"/>
                  </a:lnTo>
                  <a:lnTo>
                    <a:pt x="304" y="2862"/>
                  </a:lnTo>
                  <a:lnTo>
                    <a:pt x="306" y="2864"/>
                  </a:lnTo>
                  <a:lnTo>
                    <a:pt x="308" y="2864"/>
                  </a:lnTo>
                  <a:lnTo>
                    <a:pt x="310" y="2862"/>
                  </a:lnTo>
                  <a:lnTo>
                    <a:pt x="308" y="2860"/>
                  </a:lnTo>
                  <a:lnTo>
                    <a:pt x="306" y="2856"/>
                  </a:lnTo>
                  <a:lnTo>
                    <a:pt x="304" y="2856"/>
                  </a:lnTo>
                  <a:close/>
                  <a:moveTo>
                    <a:pt x="300" y="2968"/>
                  </a:moveTo>
                  <a:lnTo>
                    <a:pt x="300" y="2968"/>
                  </a:lnTo>
                  <a:lnTo>
                    <a:pt x="304" y="2964"/>
                  </a:lnTo>
                  <a:lnTo>
                    <a:pt x="304" y="2962"/>
                  </a:lnTo>
                  <a:lnTo>
                    <a:pt x="304" y="2960"/>
                  </a:lnTo>
                  <a:lnTo>
                    <a:pt x="300" y="2962"/>
                  </a:lnTo>
                  <a:lnTo>
                    <a:pt x="298" y="2964"/>
                  </a:lnTo>
                  <a:lnTo>
                    <a:pt x="296" y="2968"/>
                  </a:lnTo>
                  <a:lnTo>
                    <a:pt x="296" y="2970"/>
                  </a:lnTo>
                  <a:lnTo>
                    <a:pt x="300" y="2968"/>
                  </a:lnTo>
                  <a:close/>
                  <a:moveTo>
                    <a:pt x="290" y="2888"/>
                  </a:moveTo>
                  <a:lnTo>
                    <a:pt x="290" y="2888"/>
                  </a:lnTo>
                  <a:lnTo>
                    <a:pt x="294" y="2888"/>
                  </a:lnTo>
                  <a:lnTo>
                    <a:pt x="294" y="2886"/>
                  </a:lnTo>
                  <a:lnTo>
                    <a:pt x="292" y="2884"/>
                  </a:lnTo>
                  <a:lnTo>
                    <a:pt x="290" y="2884"/>
                  </a:lnTo>
                  <a:lnTo>
                    <a:pt x="282" y="2888"/>
                  </a:lnTo>
                  <a:lnTo>
                    <a:pt x="280" y="2888"/>
                  </a:lnTo>
                  <a:lnTo>
                    <a:pt x="282" y="2890"/>
                  </a:lnTo>
                  <a:lnTo>
                    <a:pt x="290" y="2888"/>
                  </a:lnTo>
                  <a:close/>
                  <a:moveTo>
                    <a:pt x="250" y="2970"/>
                  </a:moveTo>
                  <a:lnTo>
                    <a:pt x="250" y="2970"/>
                  </a:lnTo>
                  <a:lnTo>
                    <a:pt x="250" y="2972"/>
                  </a:lnTo>
                  <a:lnTo>
                    <a:pt x="248" y="2974"/>
                  </a:lnTo>
                  <a:lnTo>
                    <a:pt x="248" y="2978"/>
                  </a:lnTo>
                  <a:lnTo>
                    <a:pt x="252" y="2980"/>
                  </a:lnTo>
                  <a:lnTo>
                    <a:pt x="254" y="2980"/>
                  </a:lnTo>
                  <a:lnTo>
                    <a:pt x="260" y="2974"/>
                  </a:lnTo>
                  <a:lnTo>
                    <a:pt x="262" y="2972"/>
                  </a:lnTo>
                  <a:lnTo>
                    <a:pt x="262" y="2968"/>
                  </a:lnTo>
                  <a:lnTo>
                    <a:pt x="262" y="2964"/>
                  </a:lnTo>
                  <a:lnTo>
                    <a:pt x="260" y="2962"/>
                  </a:lnTo>
                  <a:lnTo>
                    <a:pt x="256" y="2962"/>
                  </a:lnTo>
                  <a:lnTo>
                    <a:pt x="250" y="2966"/>
                  </a:lnTo>
                  <a:lnTo>
                    <a:pt x="248" y="2966"/>
                  </a:lnTo>
                  <a:lnTo>
                    <a:pt x="250" y="2970"/>
                  </a:lnTo>
                  <a:close/>
                  <a:moveTo>
                    <a:pt x="540" y="3562"/>
                  </a:moveTo>
                  <a:lnTo>
                    <a:pt x="540" y="3562"/>
                  </a:lnTo>
                  <a:lnTo>
                    <a:pt x="544" y="3562"/>
                  </a:lnTo>
                  <a:lnTo>
                    <a:pt x="548" y="3562"/>
                  </a:lnTo>
                  <a:lnTo>
                    <a:pt x="554" y="3560"/>
                  </a:lnTo>
                  <a:lnTo>
                    <a:pt x="554" y="3558"/>
                  </a:lnTo>
                  <a:lnTo>
                    <a:pt x="552" y="3558"/>
                  </a:lnTo>
                  <a:lnTo>
                    <a:pt x="546" y="3558"/>
                  </a:lnTo>
                  <a:lnTo>
                    <a:pt x="542" y="3560"/>
                  </a:lnTo>
                  <a:lnTo>
                    <a:pt x="540" y="3562"/>
                  </a:lnTo>
                  <a:close/>
                  <a:moveTo>
                    <a:pt x="560" y="3548"/>
                  </a:moveTo>
                  <a:lnTo>
                    <a:pt x="560" y="3548"/>
                  </a:lnTo>
                  <a:lnTo>
                    <a:pt x="558" y="3550"/>
                  </a:lnTo>
                  <a:lnTo>
                    <a:pt x="556" y="3548"/>
                  </a:lnTo>
                  <a:lnTo>
                    <a:pt x="554" y="3550"/>
                  </a:lnTo>
                  <a:lnTo>
                    <a:pt x="552" y="3552"/>
                  </a:lnTo>
                  <a:lnTo>
                    <a:pt x="554" y="3554"/>
                  </a:lnTo>
                  <a:lnTo>
                    <a:pt x="560" y="3556"/>
                  </a:lnTo>
                  <a:lnTo>
                    <a:pt x="562" y="3556"/>
                  </a:lnTo>
                  <a:lnTo>
                    <a:pt x="564" y="3556"/>
                  </a:lnTo>
                  <a:lnTo>
                    <a:pt x="562" y="3548"/>
                  </a:lnTo>
                  <a:lnTo>
                    <a:pt x="560" y="3544"/>
                  </a:lnTo>
                  <a:lnTo>
                    <a:pt x="560" y="3546"/>
                  </a:lnTo>
                  <a:lnTo>
                    <a:pt x="560" y="3548"/>
                  </a:lnTo>
                  <a:close/>
                  <a:moveTo>
                    <a:pt x="556" y="3506"/>
                  </a:moveTo>
                  <a:lnTo>
                    <a:pt x="556" y="3506"/>
                  </a:lnTo>
                  <a:lnTo>
                    <a:pt x="530" y="3504"/>
                  </a:lnTo>
                  <a:lnTo>
                    <a:pt x="522" y="3504"/>
                  </a:lnTo>
                  <a:lnTo>
                    <a:pt x="522" y="3506"/>
                  </a:lnTo>
                  <a:lnTo>
                    <a:pt x="526" y="3508"/>
                  </a:lnTo>
                  <a:lnTo>
                    <a:pt x="528" y="3510"/>
                  </a:lnTo>
                  <a:lnTo>
                    <a:pt x="528" y="3512"/>
                  </a:lnTo>
                  <a:lnTo>
                    <a:pt x="528" y="3516"/>
                  </a:lnTo>
                  <a:lnTo>
                    <a:pt x="530" y="3522"/>
                  </a:lnTo>
                  <a:lnTo>
                    <a:pt x="532" y="3524"/>
                  </a:lnTo>
                  <a:lnTo>
                    <a:pt x="536" y="3524"/>
                  </a:lnTo>
                  <a:lnTo>
                    <a:pt x="546" y="3524"/>
                  </a:lnTo>
                  <a:lnTo>
                    <a:pt x="550" y="3524"/>
                  </a:lnTo>
                  <a:lnTo>
                    <a:pt x="550" y="3522"/>
                  </a:lnTo>
                  <a:lnTo>
                    <a:pt x="550" y="3520"/>
                  </a:lnTo>
                  <a:lnTo>
                    <a:pt x="554" y="3518"/>
                  </a:lnTo>
                  <a:lnTo>
                    <a:pt x="556" y="3520"/>
                  </a:lnTo>
                  <a:lnTo>
                    <a:pt x="558" y="3524"/>
                  </a:lnTo>
                  <a:lnTo>
                    <a:pt x="558" y="3526"/>
                  </a:lnTo>
                  <a:lnTo>
                    <a:pt x="562" y="3528"/>
                  </a:lnTo>
                  <a:lnTo>
                    <a:pt x="566" y="3526"/>
                  </a:lnTo>
                  <a:lnTo>
                    <a:pt x="568" y="3524"/>
                  </a:lnTo>
                  <a:lnTo>
                    <a:pt x="572" y="3514"/>
                  </a:lnTo>
                  <a:lnTo>
                    <a:pt x="572" y="3512"/>
                  </a:lnTo>
                  <a:lnTo>
                    <a:pt x="572" y="3508"/>
                  </a:lnTo>
                  <a:lnTo>
                    <a:pt x="568" y="3506"/>
                  </a:lnTo>
                  <a:lnTo>
                    <a:pt x="562" y="3506"/>
                  </a:lnTo>
                  <a:lnTo>
                    <a:pt x="556" y="3506"/>
                  </a:lnTo>
                  <a:close/>
                  <a:moveTo>
                    <a:pt x="522" y="3532"/>
                  </a:moveTo>
                  <a:lnTo>
                    <a:pt x="522" y="3532"/>
                  </a:lnTo>
                  <a:lnTo>
                    <a:pt x="516" y="3528"/>
                  </a:lnTo>
                  <a:lnTo>
                    <a:pt x="520" y="3528"/>
                  </a:lnTo>
                  <a:lnTo>
                    <a:pt x="524" y="3526"/>
                  </a:lnTo>
                  <a:lnTo>
                    <a:pt x="524" y="3524"/>
                  </a:lnTo>
                  <a:lnTo>
                    <a:pt x="518" y="3520"/>
                  </a:lnTo>
                  <a:lnTo>
                    <a:pt x="510" y="3520"/>
                  </a:lnTo>
                  <a:lnTo>
                    <a:pt x="506" y="3520"/>
                  </a:lnTo>
                  <a:lnTo>
                    <a:pt x="506" y="3518"/>
                  </a:lnTo>
                  <a:lnTo>
                    <a:pt x="514" y="3516"/>
                  </a:lnTo>
                  <a:lnTo>
                    <a:pt x="520" y="3514"/>
                  </a:lnTo>
                  <a:lnTo>
                    <a:pt x="520" y="3512"/>
                  </a:lnTo>
                  <a:lnTo>
                    <a:pt x="520" y="3510"/>
                  </a:lnTo>
                  <a:lnTo>
                    <a:pt x="518" y="3508"/>
                  </a:lnTo>
                  <a:lnTo>
                    <a:pt x="512" y="3506"/>
                  </a:lnTo>
                  <a:lnTo>
                    <a:pt x="504" y="3506"/>
                  </a:lnTo>
                  <a:lnTo>
                    <a:pt x="498" y="3508"/>
                  </a:lnTo>
                  <a:lnTo>
                    <a:pt x="490" y="3508"/>
                  </a:lnTo>
                  <a:lnTo>
                    <a:pt x="486" y="3508"/>
                  </a:lnTo>
                  <a:lnTo>
                    <a:pt x="478" y="3510"/>
                  </a:lnTo>
                  <a:lnTo>
                    <a:pt x="462" y="3514"/>
                  </a:lnTo>
                  <a:lnTo>
                    <a:pt x="454" y="3516"/>
                  </a:lnTo>
                  <a:lnTo>
                    <a:pt x="454" y="3518"/>
                  </a:lnTo>
                  <a:lnTo>
                    <a:pt x="464" y="3524"/>
                  </a:lnTo>
                  <a:lnTo>
                    <a:pt x="466" y="3526"/>
                  </a:lnTo>
                  <a:lnTo>
                    <a:pt x="462" y="3528"/>
                  </a:lnTo>
                  <a:lnTo>
                    <a:pt x="470" y="3532"/>
                  </a:lnTo>
                  <a:lnTo>
                    <a:pt x="476" y="3534"/>
                  </a:lnTo>
                  <a:lnTo>
                    <a:pt x="480" y="3536"/>
                  </a:lnTo>
                  <a:lnTo>
                    <a:pt x="486" y="3540"/>
                  </a:lnTo>
                  <a:lnTo>
                    <a:pt x="490" y="3540"/>
                  </a:lnTo>
                  <a:lnTo>
                    <a:pt x="490" y="3538"/>
                  </a:lnTo>
                  <a:lnTo>
                    <a:pt x="482" y="3530"/>
                  </a:lnTo>
                  <a:lnTo>
                    <a:pt x="480" y="3526"/>
                  </a:lnTo>
                  <a:lnTo>
                    <a:pt x="482" y="3524"/>
                  </a:lnTo>
                  <a:lnTo>
                    <a:pt x="486" y="3524"/>
                  </a:lnTo>
                  <a:lnTo>
                    <a:pt x="490" y="3524"/>
                  </a:lnTo>
                  <a:lnTo>
                    <a:pt x="494" y="3524"/>
                  </a:lnTo>
                  <a:lnTo>
                    <a:pt x="498" y="3524"/>
                  </a:lnTo>
                  <a:lnTo>
                    <a:pt x="500" y="3524"/>
                  </a:lnTo>
                  <a:lnTo>
                    <a:pt x="496" y="3532"/>
                  </a:lnTo>
                  <a:lnTo>
                    <a:pt x="496" y="3536"/>
                  </a:lnTo>
                  <a:lnTo>
                    <a:pt x="500" y="3540"/>
                  </a:lnTo>
                  <a:lnTo>
                    <a:pt x="502" y="3540"/>
                  </a:lnTo>
                  <a:lnTo>
                    <a:pt x="506" y="3538"/>
                  </a:lnTo>
                  <a:lnTo>
                    <a:pt x="510" y="3536"/>
                  </a:lnTo>
                  <a:lnTo>
                    <a:pt x="512" y="3538"/>
                  </a:lnTo>
                  <a:lnTo>
                    <a:pt x="514" y="3540"/>
                  </a:lnTo>
                  <a:lnTo>
                    <a:pt x="518" y="3540"/>
                  </a:lnTo>
                  <a:lnTo>
                    <a:pt x="522" y="3542"/>
                  </a:lnTo>
                  <a:lnTo>
                    <a:pt x="522" y="3544"/>
                  </a:lnTo>
                  <a:lnTo>
                    <a:pt x="524" y="3548"/>
                  </a:lnTo>
                  <a:lnTo>
                    <a:pt x="526" y="3548"/>
                  </a:lnTo>
                  <a:lnTo>
                    <a:pt x="528" y="3550"/>
                  </a:lnTo>
                  <a:lnTo>
                    <a:pt x="532" y="3554"/>
                  </a:lnTo>
                  <a:lnTo>
                    <a:pt x="534" y="3552"/>
                  </a:lnTo>
                  <a:lnTo>
                    <a:pt x="534" y="3548"/>
                  </a:lnTo>
                  <a:lnTo>
                    <a:pt x="534" y="3544"/>
                  </a:lnTo>
                  <a:lnTo>
                    <a:pt x="532" y="3542"/>
                  </a:lnTo>
                  <a:lnTo>
                    <a:pt x="532" y="3538"/>
                  </a:lnTo>
                  <a:lnTo>
                    <a:pt x="530" y="3536"/>
                  </a:lnTo>
                  <a:lnTo>
                    <a:pt x="522" y="3532"/>
                  </a:lnTo>
                  <a:close/>
                  <a:moveTo>
                    <a:pt x="476" y="3508"/>
                  </a:moveTo>
                  <a:lnTo>
                    <a:pt x="476" y="3508"/>
                  </a:lnTo>
                  <a:lnTo>
                    <a:pt x="484" y="3506"/>
                  </a:lnTo>
                  <a:lnTo>
                    <a:pt x="484" y="3504"/>
                  </a:lnTo>
                  <a:lnTo>
                    <a:pt x="472" y="3502"/>
                  </a:lnTo>
                  <a:lnTo>
                    <a:pt x="464" y="3502"/>
                  </a:lnTo>
                  <a:lnTo>
                    <a:pt x="458" y="3502"/>
                  </a:lnTo>
                  <a:lnTo>
                    <a:pt x="450" y="3506"/>
                  </a:lnTo>
                  <a:lnTo>
                    <a:pt x="448" y="3508"/>
                  </a:lnTo>
                  <a:lnTo>
                    <a:pt x="456" y="3510"/>
                  </a:lnTo>
                  <a:lnTo>
                    <a:pt x="462" y="3510"/>
                  </a:lnTo>
                  <a:lnTo>
                    <a:pt x="476" y="3508"/>
                  </a:lnTo>
                  <a:close/>
                  <a:moveTo>
                    <a:pt x="572" y="3528"/>
                  </a:moveTo>
                  <a:lnTo>
                    <a:pt x="572" y="3528"/>
                  </a:lnTo>
                  <a:lnTo>
                    <a:pt x="574" y="3530"/>
                  </a:lnTo>
                  <a:lnTo>
                    <a:pt x="578" y="3530"/>
                  </a:lnTo>
                  <a:lnTo>
                    <a:pt x="580" y="3528"/>
                  </a:lnTo>
                  <a:lnTo>
                    <a:pt x="582" y="3524"/>
                  </a:lnTo>
                  <a:lnTo>
                    <a:pt x="580" y="3522"/>
                  </a:lnTo>
                  <a:lnTo>
                    <a:pt x="578" y="3522"/>
                  </a:lnTo>
                  <a:lnTo>
                    <a:pt x="574" y="3524"/>
                  </a:lnTo>
                  <a:lnTo>
                    <a:pt x="572" y="3528"/>
                  </a:lnTo>
                  <a:close/>
                  <a:moveTo>
                    <a:pt x="636" y="3486"/>
                  </a:moveTo>
                  <a:lnTo>
                    <a:pt x="636" y="3486"/>
                  </a:lnTo>
                  <a:lnTo>
                    <a:pt x="628" y="3488"/>
                  </a:lnTo>
                  <a:lnTo>
                    <a:pt x="622" y="3486"/>
                  </a:lnTo>
                  <a:lnTo>
                    <a:pt x="616" y="3484"/>
                  </a:lnTo>
                  <a:lnTo>
                    <a:pt x="610" y="3482"/>
                  </a:lnTo>
                  <a:lnTo>
                    <a:pt x="602" y="3478"/>
                  </a:lnTo>
                  <a:lnTo>
                    <a:pt x="594" y="3470"/>
                  </a:lnTo>
                  <a:lnTo>
                    <a:pt x="584" y="3462"/>
                  </a:lnTo>
                  <a:lnTo>
                    <a:pt x="574" y="3456"/>
                  </a:lnTo>
                  <a:lnTo>
                    <a:pt x="562" y="3448"/>
                  </a:lnTo>
                  <a:lnTo>
                    <a:pt x="548" y="3436"/>
                  </a:lnTo>
                  <a:lnTo>
                    <a:pt x="538" y="3424"/>
                  </a:lnTo>
                  <a:lnTo>
                    <a:pt x="532" y="3414"/>
                  </a:lnTo>
                  <a:lnTo>
                    <a:pt x="530" y="3404"/>
                  </a:lnTo>
                  <a:lnTo>
                    <a:pt x="528" y="3404"/>
                  </a:lnTo>
                  <a:lnTo>
                    <a:pt x="522" y="3402"/>
                  </a:lnTo>
                  <a:lnTo>
                    <a:pt x="516" y="3402"/>
                  </a:lnTo>
                  <a:lnTo>
                    <a:pt x="514" y="3400"/>
                  </a:lnTo>
                  <a:lnTo>
                    <a:pt x="512" y="3396"/>
                  </a:lnTo>
                  <a:lnTo>
                    <a:pt x="516" y="3390"/>
                  </a:lnTo>
                  <a:lnTo>
                    <a:pt x="520" y="3386"/>
                  </a:lnTo>
                  <a:lnTo>
                    <a:pt x="522" y="3386"/>
                  </a:lnTo>
                  <a:lnTo>
                    <a:pt x="524" y="3390"/>
                  </a:lnTo>
                  <a:lnTo>
                    <a:pt x="524" y="3392"/>
                  </a:lnTo>
                  <a:lnTo>
                    <a:pt x="526" y="3394"/>
                  </a:lnTo>
                  <a:lnTo>
                    <a:pt x="528" y="3392"/>
                  </a:lnTo>
                  <a:lnTo>
                    <a:pt x="528" y="3388"/>
                  </a:lnTo>
                  <a:lnTo>
                    <a:pt x="524" y="3380"/>
                  </a:lnTo>
                  <a:lnTo>
                    <a:pt x="510" y="3364"/>
                  </a:lnTo>
                  <a:lnTo>
                    <a:pt x="510" y="3502"/>
                  </a:lnTo>
                  <a:lnTo>
                    <a:pt x="518" y="3498"/>
                  </a:lnTo>
                  <a:lnTo>
                    <a:pt x="520" y="3496"/>
                  </a:lnTo>
                  <a:lnTo>
                    <a:pt x="522" y="3496"/>
                  </a:lnTo>
                  <a:lnTo>
                    <a:pt x="530" y="3498"/>
                  </a:lnTo>
                  <a:lnTo>
                    <a:pt x="544" y="3500"/>
                  </a:lnTo>
                  <a:lnTo>
                    <a:pt x="560" y="3502"/>
                  </a:lnTo>
                  <a:lnTo>
                    <a:pt x="576" y="3504"/>
                  </a:lnTo>
                  <a:lnTo>
                    <a:pt x="584" y="3506"/>
                  </a:lnTo>
                  <a:lnTo>
                    <a:pt x="588" y="3508"/>
                  </a:lnTo>
                  <a:lnTo>
                    <a:pt x="596" y="3512"/>
                  </a:lnTo>
                  <a:lnTo>
                    <a:pt x="598" y="3510"/>
                  </a:lnTo>
                  <a:lnTo>
                    <a:pt x="602" y="3508"/>
                  </a:lnTo>
                  <a:lnTo>
                    <a:pt x="606" y="3506"/>
                  </a:lnTo>
                  <a:lnTo>
                    <a:pt x="614" y="3506"/>
                  </a:lnTo>
                  <a:lnTo>
                    <a:pt x="620" y="3502"/>
                  </a:lnTo>
                  <a:lnTo>
                    <a:pt x="624" y="3500"/>
                  </a:lnTo>
                  <a:lnTo>
                    <a:pt x="626" y="3502"/>
                  </a:lnTo>
                  <a:lnTo>
                    <a:pt x="630" y="3506"/>
                  </a:lnTo>
                  <a:lnTo>
                    <a:pt x="632" y="3504"/>
                  </a:lnTo>
                  <a:lnTo>
                    <a:pt x="634" y="3502"/>
                  </a:lnTo>
                  <a:lnTo>
                    <a:pt x="638" y="3502"/>
                  </a:lnTo>
                  <a:lnTo>
                    <a:pt x="640" y="3502"/>
                  </a:lnTo>
                  <a:lnTo>
                    <a:pt x="642" y="3502"/>
                  </a:lnTo>
                  <a:lnTo>
                    <a:pt x="646" y="3494"/>
                  </a:lnTo>
                  <a:lnTo>
                    <a:pt x="648" y="3488"/>
                  </a:lnTo>
                  <a:lnTo>
                    <a:pt x="648" y="3486"/>
                  </a:lnTo>
                  <a:lnTo>
                    <a:pt x="642" y="3486"/>
                  </a:lnTo>
                  <a:lnTo>
                    <a:pt x="636" y="3486"/>
                  </a:lnTo>
                  <a:close/>
                  <a:moveTo>
                    <a:pt x="436" y="3502"/>
                  </a:moveTo>
                  <a:lnTo>
                    <a:pt x="436" y="3502"/>
                  </a:lnTo>
                  <a:lnTo>
                    <a:pt x="428" y="3504"/>
                  </a:lnTo>
                  <a:lnTo>
                    <a:pt x="426" y="3506"/>
                  </a:lnTo>
                  <a:lnTo>
                    <a:pt x="420" y="3506"/>
                  </a:lnTo>
                  <a:lnTo>
                    <a:pt x="414" y="3506"/>
                  </a:lnTo>
                  <a:lnTo>
                    <a:pt x="414" y="3508"/>
                  </a:lnTo>
                  <a:lnTo>
                    <a:pt x="414" y="3510"/>
                  </a:lnTo>
                  <a:lnTo>
                    <a:pt x="416" y="3514"/>
                  </a:lnTo>
                  <a:lnTo>
                    <a:pt x="418" y="3514"/>
                  </a:lnTo>
                  <a:lnTo>
                    <a:pt x="428" y="3516"/>
                  </a:lnTo>
                  <a:lnTo>
                    <a:pt x="430" y="3516"/>
                  </a:lnTo>
                  <a:lnTo>
                    <a:pt x="432" y="3518"/>
                  </a:lnTo>
                  <a:lnTo>
                    <a:pt x="432" y="3520"/>
                  </a:lnTo>
                  <a:lnTo>
                    <a:pt x="432" y="3522"/>
                  </a:lnTo>
                  <a:lnTo>
                    <a:pt x="436" y="3522"/>
                  </a:lnTo>
                  <a:lnTo>
                    <a:pt x="442" y="3518"/>
                  </a:lnTo>
                  <a:lnTo>
                    <a:pt x="442" y="3516"/>
                  </a:lnTo>
                  <a:lnTo>
                    <a:pt x="442" y="3512"/>
                  </a:lnTo>
                  <a:lnTo>
                    <a:pt x="438" y="3512"/>
                  </a:lnTo>
                  <a:lnTo>
                    <a:pt x="432" y="3510"/>
                  </a:lnTo>
                  <a:lnTo>
                    <a:pt x="434" y="3508"/>
                  </a:lnTo>
                  <a:lnTo>
                    <a:pt x="438" y="3508"/>
                  </a:lnTo>
                  <a:lnTo>
                    <a:pt x="442" y="3506"/>
                  </a:lnTo>
                  <a:lnTo>
                    <a:pt x="444" y="3504"/>
                  </a:lnTo>
                  <a:lnTo>
                    <a:pt x="440" y="3504"/>
                  </a:lnTo>
                  <a:lnTo>
                    <a:pt x="436" y="3502"/>
                  </a:lnTo>
                  <a:close/>
                  <a:moveTo>
                    <a:pt x="290" y="2874"/>
                  </a:moveTo>
                  <a:lnTo>
                    <a:pt x="290" y="2874"/>
                  </a:lnTo>
                  <a:lnTo>
                    <a:pt x="292" y="2876"/>
                  </a:lnTo>
                  <a:lnTo>
                    <a:pt x="294" y="2874"/>
                  </a:lnTo>
                  <a:lnTo>
                    <a:pt x="294" y="2872"/>
                  </a:lnTo>
                  <a:lnTo>
                    <a:pt x="294" y="2870"/>
                  </a:lnTo>
                  <a:lnTo>
                    <a:pt x="290" y="2868"/>
                  </a:lnTo>
                  <a:lnTo>
                    <a:pt x="290" y="2874"/>
                  </a:lnTo>
                  <a:close/>
                  <a:moveTo>
                    <a:pt x="592" y="3524"/>
                  </a:moveTo>
                  <a:lnTo>
                    <a:pt x="592" y="3524"/>
                  </a:lnTo>
                  <a:lnTo>
                    <a:pt x="596" y="3524"/>
                  </a:lnTo>
                  <a:lnTo>
                    <a:pt x="598" y="3524"/>
                  </a:lnTo>
                  <a:lnTo>
                    <a:pt x="598" y="3522"/>
                  </a:lnTo>
                  <a:lnTo>
                    <a:pt x="596" y="3518"/>
                  </a:lnTo>
                  <a:lnTo>
                    <a:pt x="594" y="3518"/>
                  </a:lnTo>
                  <a:lnTo>
                    <a:pt x="590" y="3520"/>
                  </a:lnTo>
                  <a:lnTo>
                    <a:pt x="590" y="3522"/>
                  </a:lnTo>
                  <a:lnTo>
                    <a:pt x="592" y="3524"/>
                  </a:lnTo>
                  <a:close/>
                  <a:moveTo>
                    <a:pt x="310" y="3406"/>
                  </a:moveTo>
                  <a:lnTo>
                    <a:pt x="310" y="3406"/>
                  </a:lnTo>
                  <a:lnTo>
                    <a:pt x="314" y="3406"/>
                  </a:lnTo>
                  <a:lnTo>
                    <a:pt x="318" y="3406"/>
                  </a:lnTo>
                  <a:lnTo>
                    <a:pt x="322" y="3406"/>
                  </a:lnTo>
                  <a:lnTo>
                    <a:pt x="326" y="3408"/>
                  </a:lnTo>
                  <a:lnTo>
                    <a:pt x="328" y="3408"/>
                  </a:lnTo>
                  <a:lnTo>
                    <a:pt x="324" y="3402"/>
                  </a:lnTo>
                  <a:lnTo>
                    <a:pt x="318" y="3396"/>
                  </a:lnTo>
                  <a:lnTo>
                    <a:pt x="316" y="3394"/>
                  </a:lnTo>
                  <a:lnTo>
                    <a:pt x="314" y="3394"/>
                  </a:lnTo>
                  <a:lnTo>
                    <a:pt x="312" y="3394"/>
                  </a:lnTo>
                  <a:lnTo>
                    <a:pt x="310" y="3392"/>
                  </a:lnTo>
                  <a:lnTo>
                    <a:pt x="308" y="3390"/>
                  </a:lnTo>
                  <a:lnTo>
                    <a:pt x="306" y="3392"/>
                  </a:lnTo>
                  <a:lnTo>
                    <a:pt x="304" y="3390"/>
                  </a:lnTo>
                  <a:lnTo>
                    <a:pt x="294" y="3384"/>
                  </a:lnTo>
                  <a:lnTo>
                    <a:pt x="284" y="3382"/>
                  </a:lnTo>
                  <a:lnTo>
                    <a:pt x="280" y="3378"/>
                  </a:lnTo>
                  <a:lnTo>
                    <a:pt x="274" y="3374"/>
                  </a:lnTo>
                  <a:lnTo>
                    <a:pt x="268" y="3370"/>
                  </a:lnTo>
                  <a:lnTo>
                    <a:pt x="264" y="3368"/>
                  </a:lnTo>
                  <a:lnTo>
                    <a:pt x="262" y="3370"/>
                  </a:lnTo>
                  <a:lnTo>
                    <a:pt x="266" y="3374"/>
                  </a:lnTo>
                  <a:lnTo>
                    <a:pt x="270" y="3376"/>
                  </a:lnTo>
                  <a:lnTo>
                    <a:pt x="270" y="3380"/>
                  </a:lnTo>
                  <a:lnTo>
                    <a:pt x="268" y="3380"/>
                  </a:lnTo>
                  <a:lnTo>
                    <a:pt x="272" y="3382"/>
                  </a:lnTo>
                  <a:lnTo>
                    <a:pt x="276" y="3384"/>
                  </a:lnTo>
                  <a:lnTo>
                    <a:pt x="278" y="3388"/>
                  </a:lnTo>
                  <a:lnTo>
                    <a:pt x="282" y="3390"/>
                  </a:lnTo>
                  <a:lnTo>
                    <a:pt x="288" y="3392"/>
                  </a:lnTo>
                  <a:lnTo>
                    <a:pt x="294" y="3392"/>
                  </a:lnTo>
                  <a:lnTo>
                    <a:pt x="296" y="3394"/>
                  </a:lnTo>
                  <a:lnTo>
                    <a:pt x="300" y="3396"/>
                  </a:lnTo>
                  <a:lnTo>
                    <a:pt x="302" y="3398"/>
                  </a:lnTo>
                  <a:lnTo>
                    <a:pt x="304" y="3398"/>
                  </a:lnTo>
                  <a:lnTo>
                    <a:pt x="308" y="3398"/>
                  </a:lnTo>
                  <a:lnTo>
                    <a:pt x="310" y="3400"/>
                  </a:lnTo>
                  <a:lnTo>
                    <a:pt x="310" y="3402"/>
                  </a:lnTo>
                  <a:lnTo>
                    <a:pt x="310" y="3404"/>
                  </a:lnTo>
                  <a:lnTo>
                    <a:pt x="310" y="3406"/>
                  </a:lnTo>
                  <a:close/>
                  <a:moveTo>
                    <a:pt x="262" y="3306"/>
                  </a:moveTo>
                  <a:lnTo>
                    <a:pt x="262" y="3306"/>
                  </a:lnTo>
                  <a:lnTo>
                    <a:pt x="260" y="3302"/>
                  </a:lnTo>
                  <a:lnTo>
                    <a:pt x="258" y="3302"/>
                  </a:lnTo>
                  <a:lnTo>
                    <a:pt x="258" y="3304"/>
                  </a:lnTo>
                  <a:lnTo>
                    <a:pt x="258" y="3310"/>
                  </a:lnTo>
                  <a:lnTo>
                    <a:pt x="258" y="3314"/>
                  </a:lnTo>
                  <a:lnTo>
                    <a:pt x="254" y="3308"/>
                  </a:lnTo>
                  <a:lnTo>
                    <a:pt x="252" y="3308"/>
                  </a:lnTo>
                  <a:lnTo>
                    <a:pt x="250" y="3310"/>
                  </a:lnTo>
                  <a:lnTo>
                    <a:pt x="248" y="3314"/>
                  </a:lnTo>
                  <a:lnTo>
                    <a:pt x="250" y="3318"/>
                  </a:lnTo>
                  <a:lnTo>
                    <a:pt x="252" y="3320"/>
                  </a:lnTo>
                  <a:lnTo>
                    <a:pt x="252" y="3322"/>
                  </a:lnTo>
                  <a:lnTo>
                    <a:pt x="250" y="3324"/>
                  </a:lnTo>
                  <a:lnTo>
                    <a:pt x="252" y="3328"/>
                  </a:lnTo>
                  <a:lnTo>
                    <a:pt x="252" y="3332"/>
                  </a:lnTo>
                  <a:lnTo>
                    <a:pt x="254" y="3332"/>
                  </a:lnTo>
                  <a:lnTo>
                    <a:pt x="258" y="3324"/>
                  </a:lnTo>
                  <a:lnTo>
                    <a:pt x="260" y="3314"/>
                  </a:lnTo>
                  <a:lnTo>
                    <a:pt x="262" y="3310"/>
                  </a:lnTo>
                  <a:lnTo>
                    <a:pt x="262" y="3306"/>
                  </a:lnTo>
                  <a:close/>
                  <a:moveTo>
                    <a:pt x="284" y="3406"/>
                  </a:moveTo>
                  <a:lnTo>
                    <a:pt x="284" y="3406"/>
                  </a:lnTo>
                  <a:lnTo>
                    <a:pt x="286" y="3406"/>
                  </a:lnTo>
                  <a:lnTo>
                    <a:pt x="288" y="3404"/>
                  </a:lnTo>
                  <a:lnTo>
                    <a:pt x="290" y="3402"/>
                  </a:lnTo>
                  <a:lnTo>
                    <a:pt x="290" y="3400"/>
                  </a:lnTo>
                  <a:lnTo>
                    <a:pt x="286" y="3398"/>
                  </a:lnTo>
                  <a:lnTo>
                    <a:pt x="284" y="3400"/>
                  </a:lnTo>
                  <a:lnTo>
                    <a:pt x="284" y="3404"/>
                  </a:lnTo>
                  <a:lnTo>
                    <a:pt x="284" y="3406"/>
                  </a:lnTo>
                  <a:close/>
                  <a:moveTo>
                    <a:pt x="268" y="3336"/>
                  </a:moveTo>
                  <a:lnTo>
                    <a:pt x="268" y="3336"/>
                  </a:lnTo>
                  <a:lnTo>
                    <a:pt x="260" y="3336"/>
                  </a:lnTo>
                  <a:lnTo>
                    <a:pt x="258" y="3336"/>
                  </a:lnTo>
                  <a:lnTo>
                    <a:pt x="256" y="3338"/>
                  </a:lnTo>
                  <a:lnTo>
                    <a:pt x="258" y="3340"/>
                  </a:lnTo>
                  <a:lnTo>
                    <a:pt x="262" y="3342"/>
                  </a:lnTo>
                  <a:lnTo>
                    <a:pt x="264" y="3342"/>
                  </a:lnTo>
                  <a:lnTo>
                    <a:pt x="268" y="3340"/>
                  </a:lnTo>
                  <a:lnTo>
                    <a:pt x="268" y="3338"/>
                  </a:lnTo>
                  <a:lnTo>
                    <a:pt x="268" y="3336"/>
                  </a:lnTo>
                  <a:close/>
                  <a:moveTo>
                    <a:pt x="412" y="3500"/>
                  </a:moveTo>
                  <a:lnTo>
                    <a:pt x="412" y="3500"/>
                  </a:lnTo>
                  <a:lnTo>
                    <a:pt x="406" y="3498"/>
                  </a:lnTo>
                  <a:lnTo>
                    <a:pt x="402" y="3496"/>
                  </a:lnTo>
                  <a:lnTo>
                    <a:pt x="398" y="3498"/>
                  </a:lnTo>
                  <a:lnTo>
                    <a:pt x="396" y="3500"/>
                  </a:lnTo>
                  <a:lnTo>
                    <a:pt x="396" y="3502"/>
                  </a:lnTo>
                  <a:lnTo>
                    <a:pt x="398" y="3504"/>
                  </a:lnTo>
                  <a:lnTo>
                    <a:pt x="402" y="3502"/>
                  </a:lnTo>
                  <a:lnTo>
                    <a:pt x="406" y="3500"/>
                  </a:lnTo>
                  <a:lnTo>
                    <a:pt x="408" y="3502"/>
                  </a:lnTo>
                  <a:lnTo>
                    <a:pt x="410" y="3502"/>
                  </a:lnTo>
                  <a:lnTo>
                    <a:pt x="414" y="3504"/>
                  </a:lnTo>
                  <a:lnTo>
                    <a:pt x="414" y="3502"/>
                  </a:lnTo>
                  <a:lnTo>
                    <a:pt x="416" y="3500"/>
                  </a:lnTo>
                  <a:lnTo>
                    <a:pt x="414" y="3500"/>
                  </a:lnTo>
                  <a:lnTo>
                    <a:pt x="412" y="3500"/>
                  </a:lnTo>
                  <a:close/>
                  <a:moveTo>
                    <a:pt x="248" y="3284"/>
                  </a:moveTo>
                  <a:lnTo>
                    <a:pt x="248" y="3284"/>
                  </a:lnTo>
                  <a:lnTo>
                    <a:pt x="244" y="3282"/>
                  </a:lnTo>
                  <a:lnTo>
                    <a:pt x="244" y="3284"/>
                  </a:lnTo>
                  <a:lnTo>
                    <a:pt x="244" y="3292"/>
                  </a:lnTo>
                  <a:lnTo>
                    <a:pt x="240" y="3300"/>
                  </a:lnTo>
                  <a:lnTo>
                    <a:pt x="240" y="3302"/>
                  </a:lnTo>
                  <a:lnTo>
                    <a:pt x="244" y="3302"/>
                  </a:lnTo>
                  <a:lnTo>
                    <a:pt x="246" y="3300"/>
                  </a:lnTo>
                  <a:lnTo>
                    <a:pt x="246" y="3298"/>
                  </a:lnTo>
                  <a:lnTo>
                    <a:pt x="248" y="3294"/>
                  </a:lnTo>
                  <a:lnTo>
                    <a:pt x="248" y="3292"/>
                  </a:lnTo>
                  <a:lnTo>
                    <a:pt x="252" y="3288"/>
                  </a:lnTo>
                  <a:lnTo>
                    <a:pt x="248" y="3284"/>
                  </a:lnTo>
                  <a:close/>
                  <a:moveTo>
                    <a:pt x="376" y="3462"/>
                  </a:moveTo>
                  <a:lnTo>
                    <a:pt x="376" y="3462"/>
                  </a:lnTo>
                  <a:lnTo>
                    <a:pt x="376" y="3466"/>
                  </a:lnTo>
                  <a:lnTo>
                    <a:pt x="378" y="3468"/>
                  </a:lnTo>
                  <a:lnTo>
                    <a:pt x="380" y="3468"/>
                  </a:lnTo>
                  <a:lnTo>
                    <a:pt x="380" y="3464"/>
                  </a:lnTo>
                  <a:lnTo>
                    <a:pt x="380" y="3462"/>
                  </a:lnTo>
                  <a:lnTo>
                    <a:pt x="382" y="3462"/>
                  </a:lnTo>
                  <a:lnTo>
                    <a:pt x="384" y="3460"/>
                  </a:lnTo>
                  <a:lnTo>
                    <a:pt x="384" y="3456"/>
                  </a:lnTo>
                  <a:lnTo>
                    <a:pt x="386" y="3454"/>
                  </a:lnTo>
                  <a:lnTo>
                    <a:pt x="386" y="3452"/>
                  </a:lnTo>
                  <a:lnTo>
                    <a:pt x="386" y="3448"/>
                  </a:lnTo>
                  <a:lnTo>
                    <a:pt x="386" y="3444"/>
                  </a:lnTo>
                  <a:lnTo>
                    <a:pt x="386" y="3442"/>
                  </a:lnTo>
                  <a:lnTo>
                    <a:pt x="384" y="3440"/>
                  </a:lnTo>
                  <a:lnTo>
                    <a:pt x="378" y="3438"/>
                  </a:lnTo>
                  <a:lnTo>
                    <a:pt x="376" y="3438"/>
                  </a:lnTo>
                  <a:lnTo>
                    <a:pt x="374" y="3442"/>
                  </a:lnTo>
                  <a:lnTo>
                    <a:pt x="372" y="3444"/>
                  </a:lnTo>
                  <a:lnTo>
                    <a:pt x="370" y="3442"/>
                  </a:lnTo>
                  <a:lnTo>
                    <a:pt x="368" y="3442"/>
                  </a:lnTo>
                  <a:lnTo>
                    <a:pt x="364" y="3442"/>
                  </a:lnTo>
                  <a:lnTo>
                    <a:pt x="362" y="3444"/>
                  </a:lnTo>
                  <a:lnTo>
                    <a:pt x="362" y="3446"/>
                  </a:lnTo>
                  <a:lnTo>
                    <a:pt x="368" y="3452"/>
                  </a:lnTo>
                  <a:lnTo>
                    <a:pt x="374" y="3458"/>
                  </a:lnTo>
                  <a:lnTo>
                    <a:pt x="376" y="3460"/>
                  </a:lnTo>
                  <a:lnTo>
                    <a:pt x="376" y="3462"/>
                  </a:lnTo>
                  <a:close/>
                  <a:moveTo>
                    <a:pt x="360" y="3454"/>
                  </a:moveTo>
                  <a:lnTo>
                    <a:pt x="360" y="3454"/>
                  </a:lnTo>
                  <a:lnTo>
                    <a:pt x="358" y="3458"/>
                  </a:lnTo>
                  <a:lnTo>
                    <a:pt x="354" y="3458"/>
                  </a:lnTo>
                  <a:lnTo>
                    <a:pt x="352" y="3460"/>
                  </a:lnTo>
                  <a:lnTo>
                    <a:pt x="354" y="3462"/>
                  </a:lnTo>
                  <a:lnTo>
                    <a:pt x="356" y="3464"/>
                  </a:lnTo>
                  <a:lnTo>
                    <a:pt x="358" y="3464"/>
                  </a:lnTo>
                  <a:lnTo>
                    <a:pt x="364" y="3458"/>
                  </a:lnTo>
                  <a:lnTo>
                    <a:pt x="364" y="3456"/>
                  </a:lnTo>
                  <a:lnTo>
                    <a:pt x="364" y="3454"/>
                  </a:lnTo>
                  <a:lnTo>
                    <a:pt x="362" y="3452"/>
                  </a:lnTo>
                  <a:lnTo>
                    <a:pt x="360" y="3454"/>
                  </a:lnTo>
                  <a:close/>
                  <a:moveTo>
                    <a:pt x="390" y="3462"/>
                  </a:moveTo>
                  <a:lnTo>
                    <a:pt x="390" y="3462"/>
                  </a:lnTo>
                  <a:lnTo>
                    <a:pt x="394" y="3462"/>
                  </a:lnTo>
                  <a:lnTo>
                    <a:pt x="394" y="3460"/>
                  </a:lnTo>
                  <a:lnTo>
                    <a:pt x="396" y="3458"/>
                  </a:lnTo>
                  <a:lnTo>
                    <a:pt x="398" y="3460"/>
                  </a:lnTo>
                  <a:lnTo>
                    <a:pt x="402" y="3462"/>
                  </a:lnTo>
                  <a:lnTo>
                    <a:pt x="402" y="3464"/>
                  </a:lnTo>
                  <a:lnTo>
                    <a:pt x="402" y="3466"/>
                  </a:lnTo>
                  <a:lnTo>
                    <a:pt x="406" y="3468"/>
                  </a:lnTo>
                  <a:lnTo>
                    <a:pt x="410" y="3468"/>
                  </a:lnTo>
                  <a:lnTo>
                    <a:pt x="412" y="3466"/>
                  </a:lnTo>
                  <a:lnTo>
                    <a:pt x="412" y="3454"/>
                  </a:lnTo>
                  <a:lnTo>
                    <a:pt x="410" y="3450"/>
                  </a:lnTo>
                  <a:lnTo>
                    <a:pt x="408" y="3450"/>
                  </a:lnTo>
                  <a:lnTo>
                    <a:pt x="406" y="3450"/>
                  </a:lnTo>
                  <a:lnTo>
                    <a:pt x="402" y="3448"/>
                  </a:lnTo>
                  <a:lnTo>
                    <a:pt x="400" y="3444"/>
                  </a:lnTo>
                  <a:lnTo>
                    <a:pt x="394" y="3442"/>
                  </a:lnTo>
                  <a:lnTo>
                    <a:pt x="390" y="3444"/>
                  </a:lnTo>
                  <a:lnTo>
                    <a:pt x="388" y="3446"/>
                  </a:lnTo>
                  <a:lnTo>
                    <a:pt x="388" y="3448"/>
                  </a:lnTo>
                  <a:lnTo>
                    <a:pt x="390" y="3454"/>
                  </a:lnTo>
                  <a:lnTo>
                    <a:pt x="388" y="3456"/>
                  </a:lnTo>
                  <a:lnTo>
                    <a:pt x="388" y="3460"/>
                  </a:lnTo>
                  <a:lnTo>
                    <a:pt x="390" y="3462"/>
                  </a:lnTo>
                  <a:close/>
                  <a:moveTo>
                    <a:pt x="356" y="3450"/>
                  </a:moveTo>
                  <a:lnTo>
                    <a:pt x="356" y="3450"/>
                  </a:lnTo>
                  <a:lnTo>
                    <a:pt x="358" y="3450"/>
                  </a:lnTo>
                  <a:lnTo>
                    <a:pt x="360" y="3450"/>
                  </a:lnTo>
                  <a:lnTo>
                    <a:pt x="358" y="3444"/>
                  </a:lnTo>
                  <a:lnTo>
                    <a:pt x="358" y="3442"/>
                  </a:lnTo>
                  <a:lnTo>
                    <a:pt x="358" y="3440"/>
                  </a:lnTo>
                  <a:lnTo>
                    <a:pt x="362" y="3438"/>
                  </a:lnTo>
                  <a:lnTo>
                    <a:pt x="366" y="3436"/>
                  </a:lnTo>
                  <a:lnTo>
                    <a:pt x="366" y="3434"/>
                  </a:lnTo>
                  <a:lnTo>
                    <a:pt x="366" y="3432"/>
                  </a:lnTo>
                  <a:lnTo>
                    <a:pt x="362" y="3430"/>
                  </a:lnTo>
                  <a:lnTo>
                    <a:pt x="360" y="3430"/>
                  </a:lnTo>
                  <a:lnTo>
                    <a:pt x="358" y="3428"/>
                  </a:lnTo>
                  <a:lnTo>
                    <a:pt x="356" y="3426"/>
                  </a:lnTo>
                  <a:lnTo>
                    <a:pt x="354" y="3422"/>
                  </a:lnTo>
                  <a:lnTo>
                    <a:pt x="352" y="3420"/>
                  </a:lnTo>
                  <a:lnTo>
                    <a:pt x="348" y="3418"/>
                  </a:lnTo>
                  <a:lnTo>
                    <a:pt x="346" y="3420"/>
                  </a:lnTo>
                  <a:lnTo>
                    <a:pt x="344" y="3420"/>
                  </a:lnTo>
                  <a:lnTo>
                    <a:pt x="344" y="3418"/>
                  </a:lnTo>
                  <a:lnTo>
                    <a:pt x="342" y="3418"/>
                  </a:lnTo>
                  <a:lnTo>
                    <a:pt x="340" y="3420"/>
                  </a:lnTo>
                  <a:lnTo>
                    <a:pt x="338" y="3422"/>
                  </a:lnTo>
                  <a:lnTo>
                    <a:pt x="338" y="3418"/>
                  </a:lnTo>
                  <a:lnTo>
                    <a:pt x="336" y="3414"/>
                  </a:lnTo>
                  <a:lnTo>
                    <a:pt x="332" y="3410"/>
                  </a:lnTo>
                  <a:lnTo>
                    <a:pt x="328" y="3410"/>
                  </a:lnTo>
                  <a:lnTo>
                    <a:pt x="328" y="3412"/>
                  </a:lnTo>
                  <a:lnTo>
                    <a:pt x="328" y="3414"/>
                  </a:lnTo>
                  <a:lnTo>
                    <a:pt x="322" y="3414"/>
                  </a:lnTo>
                  <a:lnTo>
                    <a:pt x="320" y="3414"/>
                  </a:lnTo>
                  <a:lnTo>
                    <a:pt x="318" y="3414"/>
                  </a:lnTo>
                  <a:lnTo>
                    <a:pt x="320" y="3418"/>
                  </a:lnTo>
                  <a:lnTo>
                    <a:pt x="322" y="3422"/>
                  </a:lnTo>
                  <a:lnTo>
                    <a:pt x="320" y="3422"/>
                  </a:lnTo>
                  <a:lnTo>
                    <a:pt x="314" y="3420"/>
                  </a:lnTo>
                  <a:lnTo>
                    <a:pt x="310" y="3422"/>
                  </a:lnTo>
                  <a:lnTo>
                    <a:pt x="308" y="3424"/>
                  </a:lnTo>
                  <a:lnTo>
                    <a:pt x="308" y="3426"/>
                  </a:lnTo>
                  <a:lnTo>
                    <a:pt x="310" y="3428"/>
                  </a:lnTo>
                  <a:lnTo>
                    <a:pt x="312" y="3430"/>
                  </a:lnTo>
                  <a:lnTo>
                    <a:pt x="312" y="3432"/>
                  </a:lnTo>
                  <a:lnTo>
                    <a:pt x="316" y="3432"/>
                  </a:lnTo>
                  <a:lnTo>
                    <a:pt x="320" y="3430"/>
                  </a:lnTo>
                  <a:lnTo>
                    <a:pt x="322" y="3432"/>
                  </a:lnTo>
                  <a:lnTo>
                    <a:pt x="322" y="3434"/>
                  </a:lnTo>
                  <a:lnTo>
                    <a:pt x="322" y="3442"/>
                  </a:lnTo>
                  <a:lnTo>
                    <a:pt x="324" y="3444"/>
                  </a:lnTo>
                  <a:lnTo>
                    <a:pt x="328" y="3448"/>
                  </a:lnTo>
                  <a:lnTo>
                    <a:pt x="330" y="3448"/>
                  </a:lnTo>
                  <a:lnTo>
                    <a:pt x="332" y="3448"/>
                  </a:lnTo>
                  <a:lnTo>
                    <a:pt x="332" y="3442"/>
                  </a:lnTo>
                  <a:lnTo>
                    <a:pt x="332" y="3438"/>
                  </a:lnTo>
                  <a:lnTo>
                    <a:pt x="334" y="3438"/>
                  </a:lnTo>
                  <a:lnTo>
                    <a:pt x="336" y="3440"/>
                  </a:lnTo>
                  <a:lnTo>
                    <a:pt x="340" y="3438"/>
                  </a:lnTo>
                  <a:lnTo>
                    <a:pt x="342" y="3438"/>
                  </a:lnTo>
                  <a:lnTo>
                    <a:pt x="342" y="3442"/>
                  </a:lnTo>
                  <a:lnTo>
                    <a:pt x="340" y="3448"/>
                  </a:lnTo>
                  <a:lnTo>
                    <a:pt x="336" y="3450"/>
                  </a:lnTo>
                  <a:lnTo>
                    <a:pt x="334" y="3452"/>
                  </a:lnTo>
                  <a:lnTo>
                    <a:pt x="338" y="3454"/>
                  </a:lnTo>
                  <a:lnTo>
                    <a:pt x="342" y="3454"/>
                  </a:lnTo>
                  <a:lnTo>
                    <a:pt x="346" y="3454"/>
                  </a:lnTo>
                  <a:lnTo>
                    <a:pt x="348" y="3452"/>
                  </a:lnTo>
                  <a:lnTo>
                    <a:pt x="350" y="3452"/>
                  </a:lnTo>
                  <a:lnTo>
                    <a:pt x="352" y="3452"/>
                  </a:lnTo>
                  <a:lnTo>
                    <a:pt x="352" y="3450"/>
                  </a:lnTo>
                  <a:lnTo>
                    <a:pt x="354" y="3448"/>
                  </a:lnTo>
                  <a:lnTo>
                    <a:pt x="356" y="3450"/>
                  </a:lnTo>
                  <a:close/>
                  <a:moveTo>
                    <a:pt x="490" y="3366"/>
                  </a:moveTo>
                  <a:lnTo>
                    <a:pt x="490" y="3366"/>
                  </a:lnTo>
                  <a:lnTo>
                    <a:pt x="488" y="3366"/>
                  </a:lnTo>
                  <a:lnTo>
                    <a:pt x="486" y="3364"/>
                  </a:lnTo>
                  <a:lnTo>
                    <a:pt x="482" y="3360"/>
                  </a:lnTo>
                  <a:lnTo>
                    <a:pt x="480" y="3354"/>
                  </a:lnTo>
                  <a:lnTo>
                    <a:pt x="478" y="3352"/>
                  </a:lnTo>
                  <a:lnTo>
                    <a:pt x="476" y="3352"/>
                  </a:lnTo>
                  <a:lnTo>
                    <a:pt x="472" y="3356"/>
                  </a:lnTo>
                  <a:lnTo>
                    <a:pt x="468" y="3364"/>
                  </a:lnTo>
                  <a:lnTo>
                    <a:pt x="464" y="3370"/>
                  </a:lnTo>
                  <a:lnTo>
                    <a:pt x="460" y="3374"/>
                  </a:lnTo>
                  <a:lnTo>
                    <a:pt x="454" y="3374"/>
                  </a:lnTo>
                  <a:lnTo>
                    <a:pt x="450" y="3372"/>
                  </a:lnTo>
                  <a:lnTo>
                    <a:pt x="446" y="3368"/>
                  </a:lnTo>
                  <a:lnTo>
                    <a:pt x="440" y="3370"/>
                  </a:lnTo>
                  <a:lnTo>
                    <a:pt x="438" y="3370"/>
                  </a:lnTo>
                  <a:lnTo>
                    <a:pt x="440" y="3372"/>
                  </a:lnTo>
                  <a:lnTo>
                    <a:pt x="442" y="3374"/>
                  </a:lnTo>
                  <a:lnTo>
                    <a:pt x="444" y="3376"/>
                  </a:lnTo>
                  <a:lnTo>
                    <a:pt x="444" y="3378"/>
                  </a:lnTo>
                  <a:lnTo>
                    <a:pt x="448" y="3380"/>
                  </a:lnTo>
                  <a:lnTo>
                    <a:pt x="450" y="3382"/>
                  </a:lnTo>
                  <a:lnTo>
                    <a:pt x="448" y="3384"/>
                  </a:lnTo>
                  <a:lnTo>
                    <a:pt x="446" y="3388"/>
                  </a:lnTo>
                  <a:lnTo>
                    <a:pt x="444" y="3388"/>
                  </a:lnTo>
                  <a:lnTo>
                    <a:pt x="440" y="3384"/>
                  </a:lnTo>
                  <a:lnTo>
                    <a:pt x="438" y="3382"/>
                  </a:lnTo>
                  <a:lnTo>
                    <a:pt x="438" y="3384"/>
                  </a:lnTo>
                  <a:lnTo>
                    <a:pt x="436" y="3388"/>
                  </a:lnTo>
                  <a:lnTo>
                    <a:pt x="436" y="3398"/>
                  </a:lnTo>
                  <a:lnTo>
                    <a:pt x="440" y="3410"/>
                  </a:lnTo>
                  <a:lnTo>
                    <a:pt x="442" y="3412"/>
                  </a:lnTo>
                  <a:lnTo>
                    <a:pt x="448" y="3414"/>
                  </a:lnTo>
                  <a:lnTo>
                    <a:pt x="460" y="3410"/>
                  </a:lnTo>
                  <a:lnTo>
                    <a:pt x="474" y="3406"/>
                  </a:lnTo>
                  <a:lnTo>
                    <a:pt x="478" y="3406"/>
                  </a:lnTo>
                  <a:lnTo>
                    <a:pt x="480" y="3408"/>
                  </a:lnTo>
                  <a:lnTo>
                    <a:pt x="482" y="3414"/>
                  </a:lnTo>
                  <a:lnTo>
                    <a:pt x="478" y="3418"/>
                  </a:lnTo>
                  <a:lnTo>
                    <a:pt x="472" y="3422"/>
                  </a:lnTo>
                  <a:lnTo>
                    <a:pt x="466" y="3424"/>
                  </a:lnTo>
                  <a:lnTo>
                    <a:pt x="452" y="3430"/>
                  </a:lnTo>
                  <a:lnTo>
                    <a:pt x="448" y="3434"/>
                  </a:lnTo>
                  <a:lnTo>
                    <a:pt x="448" y="3438"/>
                  </a:lnTo>
                  <a:lnTo>
                    <a:pt x="452" y="3446"/>
                  </a:lnTo>
                  <a:lnTo>
                    <a:pt x="458" y="3452"/>
                  </a:lnTo>
                  <a:lnTo>
                    <a:pt x="464" y="3458"/>
                  </a:lnTo>
                  <a:lnTo>
                    <a:pt x="474" y="3462"/>
                  </a:lnTo>
                  <a:lnTo>
                    <a:pt x="488" y="3470"/>
                  </a:lnTo>
                  <a:lnTo>
                    <a:pt x="494" y="3472"/>
                  </a:lnTo>
                  <a:lnTo>
                    <a:pt x="496" y="3474"/>
                  </a:lnTo>
                  <a:lnTo>
                    <a:pt x="482" y="3472"/>
                  </a:lnTo>
                  <a:lnTo>
                    <a:pt x="476" y="3468"/>
                  </a:lnTo>
                  <a:lnTo>
                    <a:pt x="474" y="3468"/>
                  </a:lnTo>
                  <a:lnTo>
                    <a:pt x="472" y="3468"/>
                  </a:lnTo>
                  <a:lnTo>
                    <a:pt x="470" y="3470"/>
                  </a:lnTo>
                  <a:lnTo>
                    <a:pt x="468" y="3470"/>
                  </a:lnTo>
                  <a:lnTo>
                    <a:pt x="462" y="3466"/>
                  </a:lnTo>
                  <a:lnTo>
                    <a:pt x="456" y="3464"/>
                  </a:lnTo>
                  <a:lnTo>
                    <a:pt x="452" y="3464"/>
                  </a:lnTo>
                  <a:lnTo>
                    <a:pt x="450" y="3464"/>
                  </a:lnTo>
                  <a:lnTo>
                    <a:pt x="448" y="3466"/>
                  </a:lnTo>
                  <a:lnTo>
                    <a:pt x="448" y="3468"/>
                  </a:lnTo>
                  <a:lnTo>
                    <a:pt x="448" y="3472"/>
                  </a:lnTo>
                  <a:lnTo>
                    <a:pt x="450" y="3472"/>
                  </a:lnTo>
                  <a:lnTo>
                    <a:pt x="448" y="3472"/>
                  </a:lnTo>
                  <a:lnTo>
                    <a:pt x="442" y="3468"/>
                  </a:lnTo>
                  <a:lnTo>
                    <a:pt x="422" y="3454"/>
                  </a:lnTo>
                  <a:lnTo>
                    <a:pt x="416" y="3452"/>
                  </a:lnTo>
                  <a:lnTo>
                    <a:pt x="416" y="3454"/>
                  </a:lnTo>
                  <a:lnTo>
                    <a:pt x="418" y="3456"/>
                  </a:lnTo>
                  <a:lnTo>
                    <a:pt x="422" y="3462"/>
                  </a:lnTo>
                  <a:lnTo>
                    <a:pt x="428" y="3464"/>
                  </a:lnTo>
                  <a:lnTo>
                    <a:pt x="430" y="3466"/>
                  </a:lnTo>
                  <a:lnTo>
                    <a:pt x="426" y="3466"/>
                  </a:lnTo>
                  <a:lnTo>
                    <a:pt x="420" y="3466"/>
                  </a:lnTo>
                  <a:lnTo>
                    <a:pt x="418" y="3468"/>
                  </a:lnTo>
                  <a:lnTo>
                    <a:pt x="416" y="3472"/>
                  </a:lnTo>
                  <a:lnTo>
                    <a:pt x="414" y="3476"/>
                  </a:lnTo>
                  <a:lnTo>
                    <a:pt x="408" y="3474"/>
                  </a:lnTo>
                  <a:lnTo>
                    <a:pt x="398" y="3470"/>
                  </a:lnTo>
                  <a:lnTo>
                    <a:pt x="398" y="3472"/>
                  </a:lnTo>
                  <a:lnTo>
                    <a:pt x="396" y="3474"/>
                  </a:lnTo>
                  <a:lnTo>
                    <a:pt x="392" y="3472"/>
                  </a:lnTo>
                  <a:lnTo>
                    <a:pt x="380" y="3470"/>
                  </a:lnTo>
                  <a:lnTo>
                    <a:pt x="380" y="3472"/>
                  </a:lnTo>
                  <a:lnTo>
                    <a:pt x="382" y="3476"/>
                  </a:lnTo>
                  <a:lnTo>
                    <a:pt x="386" y="3478"/>
                  </a:lnTo>
                  <a:lnTo>
                    <a:pt x="386" y="3480"/>
                  </a:lnTo>
                  <a:lnTo>
                    <a:pt x="382" y="3480"/>
                  </a:lnTo>
                  <a:lnTo>
                    <a:pt x="376" y="3476"/>
                  </a:lnTo>
                  <a:lnTo>
                    <a:pt x="374" y="3474"/>
                  </a:lnTo>
                  <a:lnTo>
                    <a:pt x="372" y="3474"/>
                  </a:lnTo>
                  <a:lnTo>
                    <a:pt x="374" y="3476"/>
                  </a:lnTo>
                  <a:lnTo>
                    <a:pt x="374" y="3482"/>
                  </a:lnTo>
                  <a:lnTo>
                    <a:pt x="374" y="3484"/>
                  </a:lnTo>
                  <a:lnTo>
                    <a:pt x="374" y="3486"/>
                  </a:lnTo>
                  <a:lnTo>
                    <a:pt x="376" y="3486"/>
                  </a:lnTo>
                  <a:lnTo>
                    <a:pt x="380" y="3488"/>
                  </a:lnTo>
                  <a:lnTo>
                    <a:pt x="384" y="3486"/>
                  </a:lnTo>
                  <a:lnTo>
                    <a:pt x="390" y="3486"/>
                  </a:lnTo>
                  <a:lnTo>
                    <a:pt x="394" y="3488"/>
                  </a:lnTo>
                  <a:lnTo>
                    <a:pt x="396" y="3488"/>
                  </a:lnTo>
                  <a:lnTo>
                    <a:pt x="398" y="3484"/>
                  </a:lnTo>
                  <a:lnTo>
                    <a:pt x="400" y="3480"/>
                  </a:lnTo>
                  <a:lnTo>
                    <a:pt x="402" y="3480"/>
                  </a:lnTo>
                  <a:lnTo>
                    <a:pt x="404" y="3480"/>
                  </a:lnTo>
                  <a:lnTo>
                    <a:pt x="402" y="3484"/>
                  </a:lnTo>
                  <a:lnTo>
                    <a:pt x="402" y="3486"/>
                  </a:lnTo>
                  <a:lnTo>
                    <a:pt x="404" y="3488"/>
                  </a:lnTo>
                  <a:lnTo>
                    <a:pt x="408" y="3488"/>
                  </a:lnTo>
                  <a:lnTo>
                    <a:pt x="412" y="3486"/>
                  </a:lnTo>
                  <a:lnTo>
                    <a:pt x="416" y="3486"/>
                  </a:lnTo>
                  <a:lnTo>
                    <a:pt x="414" y="3488"/>
                  </a:lnTo>
                  <a:lnTo>
                    <a:pt x="412" y="3492"/>
                  </a:lnTo>
                  <a:lnTo>
                    <a:pt x="414" y="3494"/>
                  </a:lnTo>
                  <a:lnTo>
                    <a:pt x="416" y="3492"/>
                  </a:lnTo>
                  <a:lnTo>
                    <a:pt x="418" y="3494"/>
                  </a:lnTo>
                  <a:lnTo>
                    <a:pt x="422" y="3498"/>
                  </a:lnTo>
                  <a:lnTo>
                    <a:pt x="424" y="3498"/>
                  </a:lnTo>
                  <a:lnTo>
                    <a:pt x="428" y="3496"/>
                  </a:lnTo>
                  <a:lnTo>
                    <a:pt x="432" y="3496"/>
                  </a:lnTo>
                  <a:lnTo>
                    <a:pt x="438" y="3498"/>
                  </a:lnTo>
                  <a:lnTo>
                    <a:pt x="442" y="3498"/>
                  </a:lnTo>
                  <a:lnTo>
                    <a:pt x="446" y="3496"/>
                  </a:lnTo>
                  <a:lnTo>
                    <a:pt x="450" y="3496"/>
                  </a:lnTo>
                  <a:lnTo>
                    <a:pt x="452" y="3498"/>
                  </a:lnTo>
                  <a:lnTo>
                    <a:pt x="452" y="3500"/>
                  </a:lnTo>
                  <a:lnTo>
                    <a:pt x="456" y="3498"/>
                  </a:lnTo>
                  <a:lnTo>
                    <a:pt x="458" y="3496"/>
                  </a:lnTo>
                  <a:lnTo>
                    <a:pt x="462" y="3496"/>
                  </a:lnTo>
                  <a:lnTo>
                    <a:pt x="464" y="3496"/>
                  </a:lnTo>
                  <a:lnTo>
                    <a:pt x="466" y="3492"/>
                  </a:lnTo>
                  <a:lnTo>
                    <a:pt x="468" y="3494"/>
                  </a:lnTo>
                  <a:lnTo>
                    <a:pt x="470" y="3498"/>
                  </a:lnTo>
                  <a:lnTo>
                    <a:pt x="478" y="3500"/>
                  </a:lnTo>
                  <a:lnTo>
                    <a:pt x="496" y="3504"/>
                  </a:lnTo>
                  <a:lnTo>
                    <a:pt x="502" y="3504"/>
                  </a:lnTo>
                  <a:lnTo>
                    <a:pt x="504" y="3504"/>
                  </a:lnTo>
                  <a:lnTo>
                    <a:pt x="504" y="3502"/>
                  </a:lnTo>
                  <a:lnTo>
                    <a:pt x="504" y="3500"/>
                  </a:lnTo>
                  <a:lnTo>
                    <a:pt x="506" y="3500"/>
                  </a:lnTo>
                  <a:lnTo>
                    <a:pt x="510" y="3502"/>
                  </a:lnTo>
                  <a:lnTo>
                    <a:pt x="510" y="3364"/>
                  </a:lnTo>
                  <a:lnTo>
                    <a:pt x="508" y="3362"/>
                  </a:lnTo>
                  <a:lnTo>
                    <a:pt x="504" y="3360"/>
                  </a:lnTo>
                  <a:lnTo>
                    <a:pt x="500" y="3360"/>
                  </a:lnTo>
                  <a:lnTo>
                    <a:pt x="496" y="3364"/>
                  </a:lnTo>
                  <a:lnTo>
                    <a:pt x="490" y="3366"/>
                  </a:lnTo>
                  <a:close/>
                  <a:moveTo>
                    <a:pt x="298" y="2826"/>
                  </a:moveTo>
                  <a:lnTo>
                    <a:pt x="298" y="2826"/>
                  </a:lnTo>
                  <a:lnTo>
                    <a:pt x="304" y="2826"/>
                  </a:lnTo>
                  <a:lnTo>
                    <a:pt x="306" y="2824"/>
                  </a:lnTo>
                  <a:lnTo>
                    <a:pt x="306" y="2822"/>
                  </a:lnTo>
                  <a:lnTo>
                    <a:pt x="304" y="2820"/>
                  </a:lnTo>
                  <a:lnTo>
                    <a:pt x="302" y="2814"/>
                  </a:lnTo>
                  <a:lnTo>
                    <a:pt x="304" y="2812"/>
                  </a:lnTo>
                  <a:lnTo>
                    <a:pt x="308" y="2812"/>
                  </a:lnTo>
                  <a:lnTo>
                    <a:pt x="310" y="2812"/>
                  </a:lnTo>
                  <a:lnTo>
                    <a:pt x="312" y="2810"/>
                  </a:lnTo>
                  <a:lnTo>
                    <a:pt x="310" y="2806"/>
                  </a:lnTo>
                  <a:lnTo>
                    <a:pt x="308" y="2800"/>
                  </a:lnTo>
                  <a:lnTo>
                    <a:pt x="308" y="2798"/>
                  </a:lnTo>
                  <a:lnTo>
                    <a:pt x="310" y="2798"/>
                  </a:lnTo>
                  <a:lnTo>
                    <a:pt x="314" y="2798"/>
                  </a:lnTo>
                  <a:lnTo>
                    <a:pt x="314" y="2794"/>
                  </a:lnTo>
                  <a:lnTo>
                    <a:pt x="304" y="2784"/>
                  </a:lnTo>
                  <a:lnTo>
                    <a:pt x="302" y="2780"/>
                  </a:lnTo>
                  <a:lnTo>
                    <a:pt x="302" y="2778"/>
                  </a:lnTo>
                  <a:lnTo>
                    <a:pt x="306" y="2776"/>
                  </a:lnTo>
                  <a:lnTo>
                    <a:pt x="306" y="2774"/>
                  </a:lnTo>
                  <a:lnTo>
                    <a:pt x="306" y="2770"/>
                  </a:lnTo>
                  <a:lnTo>
                    <a:pt x="306" y="2768"/>
                  </a:lnTo>
                  <a:lnTo>
                    <a:pt x="316" y="2764"/>
                  </a:lnTo>
                  <a:lnTo>
                    <a:pt x="318" y="2764"/>
                  </a:lnTo>
                  <a:lnTo>
                    <a:pt x="320" y="2762"/>
                  </a:lnTo>
                  <a:lnTo>
                    <a:pt x="318" y="2758"/>
                  </a:lnTo>
                  <a:lnTo>
                    <a:pt x="312" y="2748"/>
                  </a:lnTo>
                  <a:lnTo>
                    <a:pt x="310" y="2740"/>
                  </a:lnTo>
                  <a:lnTo>
                    <a:pt x="308" y="2738"/>
                  </a:lnTo>
                  <a:lnTo>
                    <a:pt x="302" y="2738"/>
                  </a:lnTo>
                  <a:lnTo>
                    <a:pt x="298" y="2740"/>
                  </a:lnTo>
                  <a:lnTo>
                    <a:pt x="298" y="2738"/>
                  </a:lnTo>
                  <a:lnTo>
                    <a:pt x="298" y="2736"/>
                  </a:lnTo>
                  <a:lnTo>
                    <a:pt x="296" y="2736"/>
                  </a:lnTo>
                  <a:lnTo>
                    <a:pt x="292" y="2736"/>
                  </a:lnTo>
                  <a:lnTo>
                    <a:pt x="290" y="2736"/>
                  </a:lnTo>
                  <a:lnTo>
                    <a:pt x="290" y="2738"/>
                  </a:lnTo>
                  <a:lnTo>
                    <a:pt x="290" y="2744"/>
                  </a:lnTo>
                  <a:lnTo>
                    <a:pt x="290" y="2752"/>
                  </a:lnTo>
                  <a:lnTo>
                    <a:pt x="288" y="2756"/>
                  </a:lnTo>
                  <a:lnTo>
                    <a:pt x="286" y="2762"/>
                  </a:lnTo>
                  <a:lnTo>
                    <a:pt x="284" y="2770"/>
                  </a:lnTo>
                  <a:lnTo>
                    <a:pt x="284" y="2778"/>
                  </a:lnTo>
                  <a:lnTo>
                    <a:pt x="286" y="2782"/>
                  </a:lnTo>
                  <a:lnTo>
                    <a:pt x="286" y="2790"/>
                  </a:lnTo>
                  <a:lnTo>
                    <a:pt x="282" y="2802"/>
                  </a:lnTo>
                  <a:lnTo>
                    <a:pt x="278" y="2814"/>
                  </a:lnTo>
                  <a:lnTo>
                    <a:pt x="278" y="2818"/>
                  </a:lnTo>
                  <a:lnTo>
                    <a:pt x="280" y="2822"/>
                  </a:lnTo>
                  <a:lnTo>
                    <a:pt x="286" y="2824"/>
                  </a:lnTo>
                  <a:lnTo>
                    <a:pt x="298" y="2826"/>
                  </a:lnTo>
                  <a:close/>
                  <a:moveTo>
                    <a:pt x="316" y="2894"/>
                  </a:moveTo>
                  <a:lnTo>
                    <a:pt x="316" y="2894"/>
                  </a:lnTo>
                  <a:lnTo>
                    <a:pt x="316" y="2898"/>
                  </a:lnTo>
                  <a:lnTo>
                    <a:pt x="318" y="2902"/>
                  </a:lnTo>
                  <a:lnTo>
                    <a:pt x="318" y="2904"/>
                  </a:lnTo>
                  <a:lnTo>
                    <a:pt x="318" y="2906"/>
                  </a:lnTo>
                  <a:lnTo>
                    <a:pt x="320" y="2908"/>
                  </a:lnTo>
                  <a:lnTo>
                    <a:pt x="324" y="2910"/>
                  </a:lnTo>
                  <a:lnTo>
                    <a:pt x="330" y="2910"/>
                  </a:lnTo>
                  <a:lnTo>
                    <a:pt x="336" y="2902"/>
                  </a:lnTo>
                  <a:lnTo>
                    <a:pt x="338" y="2900"/>
                  </a:lnTo>
                  <a:lnTo>
                    <a:pt x="338" y="2898"/>
                  </a:lnTo>
                  <a:lnTo>
                    <a:pt x="338" y="2896"/>
                  </a:lnTo>
                  <a:lnTo>
                    <a:pt x="342" y="2894"/>
                  </a:lnTo>
                  <a:lnTo>
                    <a:pt x="344" y="2890"/>
                  </a:lnTo>
                  <a:lnTo>
                    <a:pt x="342" y="2886"/>
                  </a:lnTo>
                  <a:lnTo>
                    <a:pt x="338" y="2882"/>
                  </a:lnTo>
                  <a:lnTo>
                    <a:pt x="332" y="2880"/>
                  </a:lnTo>
                  <a:lnTo>
                    <a:pt x="330" y="2880"/>
                  </a:lnTo>
                  <a:lnTo>
                    <a:pt x="330" y="2882"/>
                  </a:lnTo>
                  <a:lnTo>
                    <a:pt x="328" y="2882"/>
                  </a:lnTo>
                  <a:lnTo>
                    <a:pt x="326" y="2882"/>
                  </a:lnTo>
                  <a:lnTo>
                    <a:pt x="324" y="2882"/>
                  </a:lnTo>
                  <a:lnTo>
                    <a:pt x="324" y="2884"/>
                  </a:lnTo>
                  <a:lnTo>
                    <a:pt x="322" y="2888"/>
                  </a:lnTo>
                  <a:lnTo>
                    <a:pt x="322" y="2892"/>
                  </a:lnTo>
                  <a:lnTo>
                    <a:pt x="320" y="2894"/>
                  </a:lnTo>
                  <a:lnTo>
                    <a:pt x="318" y="2894"/>
                  </a:lnTo>
                  <a:lnTo>
                    <a:pt x="316" y="2894"/>
                  </a:lnTo>
                  <a:close/>
                  <a:moveTo>
                    <a:pt x="258" y="2836"/>
                  </a:moveTo>
                  <a:lnTo>
                    <a:pt x="258" y="2836"/>
                  </a:lnTo>
                  <a:lnTo>
                    <a:pt x="262" y="2838"/>
                  </a:lnTo>
                  <a:lnTo>
                    <a:pt x="264" y="2838"/>
                  </a:lnTo>
                  <a:lnTo>
                    <a:pt x="266" y="2836"/>
                  </a:lnTo>
                  <a:lnTo>
                    <a:pt x="266" y="2834"/>
                  </a:lnTo>
                  <a:lnTo>
                    <a:pt x="262" y="2832"/>
                  </a:lnTo>
                  <a:lnTo>
                    <a:pt x="260" y="2832"/>
                  </a:lnTo>
                  <a:lnTo>
                    <a:pt x="258" y="2834"/>
                  </a:lnTo>
                  <a:lnTo>
                    <a:pt x="258" y="2836"/>
                  </a:lnTo>
                  <a:close/>
                  <a:moveTo>
                    <a:pt x="324" y="2852"/>
                  </a:moveTo>
                  <a:lnTo>
                    <a:pt x="324" y="2852"/>
                  </a:lnTo>
                  <a:lnTo>
                    <a:pt x="320" y="2856"/>
                  </a:lnTo>
                  <a:lnTo>
                    <a:pt x="322" y="2858"/>
                  </a:lnTo>
                  <a:lnTo>
                    <a:pt x="324" y="2860"/>
                  </a:lnTo>
                  <a:lnTo>
                    <a:pt x="326" y="2858"/>
                  </a:lnTo>
                  <a:lnTo>
                    <a:pt x="326" y="2854"/>
                  </a:lnTo>
                  <a:lnTo>
                    <a:pt x="326" y="2852"/>
                  </a:lnTo>
                  <a:lnTo>
                    <a:pt x="324" y="2850"/>
                  </a:lnTo>
                  <a:lnTo>
                    <a:pt x="324" y="2852"/>
                  </a:lnTo>
                  <a:close/>
                  <a:moveTo>
                    <a:pt x="266" y="2958"/>
                  </a:moveTo>
                  <a:lnTo>
                    <a:pt x="266" y="2958"/>
                  </a:lnTo>
                  <a:lnTo>
                    <a:pt x="270" y="2958"/>
                  </a:lnTo>
                  <a:lnTo>
                    <a:pt x="270" y="2954"/>
                  </a:lnTo>
                  <a:lnTo>
                    <a:pt x="270" y="2950"/>
                  </a:lnTo>
                  <a:lnTo>
                    <a:pt x="268" y="2950"/>
                  </a:lnTo>
                  <a:lnTo>
                    <a:pt x="266" y="2952"/>
                  </a:lnTo>
                  <a:lnTo>
                    <a:pt x="264" y="2954"/>
                  </a:lnTo>
                  <a:lnTo>
                    <a:pt x="264" y="2956"/>
                  </a:lnTo>
                  <a:lnTo>
                    <a:pt x="266" y="2958"/>
                  </a:lnTo>
                  <a:close/>
                  <a:moveTo>
                    <a:pt x="244" y="3242"/>
                  </a:moveTo>
                  <a:lnTo>
                    <a:pt x="244" y="3242"/>
                  </a:lnTo>
                  <a:lnTo>
                    <a:pt x="248" y="3238"/>
                  </a:lnTo>
                  <a:lnTo>
                    <a:pt x="248" y="3236"/>
                  </a:lnTo>
                  <a:lnTo>
                    <a:pt x="246" y="3236"/>
                  </a:lnTo>
                  <a:lnTo>
                    <a:pt x="240" y="3234"/>
                  </a:lnTo>
                  <a:lnTo>
                    <a:pt x="234" y="3234"/>
                  </a:lnTo>
                  <a:lnTo>
                    <a:pt x="234" y="3236"/>
                  </a:lnTo>
                  <a:lnTo>
                    <a:pt x="236" y="3240"/>
                  </a:lnTo>
                  <a:lnTo>
                    <a:pt x="236" y="3242"/>
                  </a:lnTo>
                  <a:lnTo>
                    <a:pt x="232" y="3248"/>
                  </a:lnTo>
                  <a:lnTo>
                    <a:pt x="234" y="3250"/>
                  </a:lnTo>
                  <a:lnTo>
                    <a:pt x="238" y="3252"/>
                  </a:lnTo>
                  <a:lnTo>
                    <a:pt x="242" y="3254"/>
                  </a:lnTo>
                  <a:lnTo>
                    <a:pt x="242" y="3250"/>
                  </a:lnTo>
                  <a:lnTo>
                    <a:pt x="242" y="3246"/>
                  </a:lnTo>
                  <a:lnTo>
                    <a:pt x="244" y="3242"/>
                  </a:lnTo>
                  <a:close/>
                  <a:moveTo>
                    <a:pt x="302" y="2848"/>
                  </a:moveTo>
                  <a:lnTo>
                    <a:pt x="302" y="2848"/>
                  </a:lnTo>
                  <a:lnTo>
                    <a:pt x="300" y="2846"/>
                  </a:lnTo>
                  <a:lnTo>
                    <a:pt x="298" y="2846"/>
                  </a:lnTo>
                  <a:lnTo>
                    <a:pt x="296" y="2846"/>
                  </a:lnTo>
                  <a:lnTo>
                    <a:pt x="292" y="2846"/>
                  </a:lnTo>
                  <a:lnTo>
                    <a:pt x="288" y="2846"/>
                  </a:lnTo>
                  <a:lnTo>
                    <a:pt x="286" y="2848"/>
                  </a:lnTo>
                  <a:lnTo>
                    <a:pt x="288" y="2850"/>
                  </a:lnTo>
                  <a:lnTo>
                    <a:pt x="292" y="2854"/>
                  </a:lnTo>
                  <a:lnTo>
                    <a:pt x="294" y="2854"/>
                  </a:lnTo>
                  <a:lnTo>
                    <a:pt x="296" y="2854"/>
                  </a:lnTo>
                  <a:lnTo>
                    <a:pt x="300" y="2852"/>
                  </a:lnTo>
                  <a:lnTo>
                    <a:pt x="302" y="2850"/>
                  </a:lnTo>
                  <a:lnTo>
                    <a:pt x="302" y="2848"/>
                  </a:lnTo>
                  <a:close/>
                  <a:moveTo>
                    <a:pt x="302" y="2912"/>
                  </a:moveTo>
                  <a:lnTo>
                    <a:pt x="302" y="2912"/>
                  </a:lnTo>
                  <a:lnTo>
                    <a:pt x="304" y="2910"/>
                  </a:lnTo>
                  <a:lnTo>
                    <a:pt x="302" y="2906"/>
                  </a:lnTo>
                  <a:lnTo>
                    <a:pt x="300" y="2904"/>
                  </a:lnTo>
                  <a:lnTo>
                    <a:pt x="298" y="2904"/>
                  </a:lnTo>
                  <a:lnTo>
                    <a:pt x="296" y="2906"/>
                  </a:lnTo>
                  <a:lnTo>
                    <a:pt x="298" y="2910"/>
                  </a:lnTo>
                  <a:lnTo>
                    <a:pt x="300" y="2912"/>
                  </a:lnTo>
                  <a:lnTo>
                    <a:pt x="302" y="2912"/>
                  </a:lnTo>
                  <a:close/>
                  <a:moveTo>
                    <a:pt x="306" y="2942"/>
                  </a:moveTo>
                  <a:lnTo>
                    <a:pt x="306" y="2942"/>
                  </a:lnTo>
                  <a:lnTo>
                    <a:pt x="304" y="2942"/>
                  </a:lnTo>
                  <a:lnTo>
                    <a:pt x="302" y="2948"/>
                  </a:lnTo>
                  <a:lnTo>
                    <a:pt x="302" y="2952"/>
                  </a:lnTo>
                  <a:lnTo>
                    <a:pt x="304" y="2958"/>
                  </a:lnTo>
                  <a:lnTo>
                    <a:pt x="306" y="2958"/>
                  </a:lnTo>
                  <a:lnTo>
                    <a:pt x="308" y="2958"/>
                  </a:lnTo>
                  <a:lnTo>
                    <a:pt x="308" y="2952"/>
                  </a:lnTo>
                  <a:lnTo>
                    <a:pt x="310" y="2944"/>
                  </a:lnTo>
                  <a:lnTo>
                    <a:pt x="308" y="2942"/>
                  </a:lnTo>
                  <a:lnTo>
                    <a:pt x="306" y="2942"/>
                  </a:lnTo>
                  <a:close/>
                  <a:moveTo>
                    <a:pt x="278" y="2958"/>
                  </a:moveTo>
                  <a:lnTo>
                    <a:pt x="278" y="2958"/>
                  </a:lnTo>
                  <a:lnTo>
                    <a:pt x="280" y="2956"/>
                  </a:lnTo>
                  <a:lnTo>
                    <a:pt x="284" y="2952"/>
                  </a:lnTo>
                  <a:lnTo>
                    <a:pt x="286" y="2950"/>
                  </a:lnTo>
                  <a:lnTo>
                    <a:pt x="284" y="2946"/>
                  </a:lnTo>
                  <a:lnTo>
                    <a:pt x="280" y="2942"/>
                  </a:lnTo>
                  <a:lnTo>
                    <a:pt x="276" y="2942"/>
                  </a:lnTo>
                  <a:lnTo>
                    <a:pt x="274" y="2944"/>
                  </a:lnTo>
                  <a:lnTo>
                    <a:pt x="272" y="2946"/>
                  </a:lnTo>
                  <a:lnTo>
                    <a:pt x="274" y="2950"/>
                  </a:lnTo>
                  <a:lnTo>
                    <a:pt x="274" y="2952"/>
                  </a:lnTo>
                  <a:lnTo>
                    <a:pt x="274" y="2956"/>
                  </a:lnTo>
                  <a:lnTo>
                    <a:pt x="274" y="2958"/>
                  </a:lnTo>
                  <a:lnTo>
                    <a:pt x="278" y="2958"/>
                  </a:lnTo>
                  <a:close/>
                  <a:moveTo>
                    <a:pt x="1872" y="956"/>
                  </a:moveTo>
                  <a:lnTo>
                    <a:pt x="1872" y="956"/>
                  </a:lnTo>
                  <a:lnTo>
                    <a:pt x="1868" y="926"/>
                  </a:lnTo>
                  <a:lnTo>
                    <a:pt x="1864" y="900"/>
                  </a:lnTo>
                  <a:lnTo>
                    <a:pt x="1862" y="888"/>
                  </a:lnTo>
                  <a:lnTo>
                    <a:pt x="1858" y="876"/>
                  </a:lnTo>
                  <a:lnTo>
                    <a:pt x="1852" y="868"/>
                  </a:lnTo>
                  <a:lnTo>
                    <a:pt x="1844" y="858"/>
                  </a:lnTo>
                  <a:lnTo>
                    <a:pt x="1836" y="852"/>
                  </a:lnTo>
                  <a:lnTo>
                    <a:pt x="1830" y="850"/>
                  </a:lnTo>
                  <a:lnTo>
                    <a:pt x="1824" y="850"/>
                  </a:lnTo>
                  <a:lnTo>
                    <a:pt x="1816" y="850"/>
                  </a:lnTo>
                  <a:lnTo>
                    <a:pt x="1810" y="852"/>
                  </a:lnTo>
                  <a:lnTo>
                    <a:pt x="1800" y="850"/>
                  </a:lnTo>
                  <a:lnTo>
                    <a:pt x="1788" y="846"/>
                  </a:lnTo>
                  <a:lnTo>
                    <a:pt x="1774" y="838"/>
                  </a:lnTo>
                  <a:lnTo>
                    <a:pt x="1760" y="828"/>
                  </a:lnTo>
                  <a:lnTo>
                    <a:pt x="1750" y="820"/>
                  </a:lnTo>
                  <a:lnTo>
                    <a:pt x="1744" y="814"/>
                  </a:lnTo>
                  <a:lnTo>
                    <a:pt x="1740" y="808"/>
                  </a:lnTo>
                  <a:lnTo>
                    <a:pt x="1734" y="796"/>
                  </a:lnTo>
                  <a:lnTo>
                    <a:pt x="1728" y="788"/>
                  </a:lnTo>
                  <a:lnTo>
                    <a:pt x="1718" y="780"/>
                  </a:lnTo>
                  <a:lnTo>
                    <a:pt x="1698" y="762"/>
                  </a:lnTo>
                  <a:lnTo>
                    <a:pt x="1688" y="754"/>
                  </a:lnTo>
                  <a:lnTo>
                    <a:pt x="1680" y="748"/>
                  </a:lnTo>
                  <a:lnTo>
                    <a:pt x="1670" y="742"/>
                  </a:lnTo>
                  <a:lnTo>
                    <a:pt x="1660" y="740"/>
                  </a:lnTo>
                  <a:lnTo>
                    <a:pt x="1646" y="740"/>
                  </a:lnTo>
                  <a:lnTo>
                    <a:pt x="1632" y="740"/>
                  </a:lnTo>
                  <a:lnTo>
                    <a:pt x="1618" y="742"/>
                  </a:lnTo>
                  <a:lnTo>
                    <a:pt x="1602" y="742"/>
                  </a:lnTo>
                  <a:lnTo>
                    <a:pt x="1590" y="742"/>
                  </a:lnTo>
                  <a:lnTo>
                    <a:pt x="1578" y="738"/>
                  </a:lnTo>
                  <a:lnTo>
                    <a:pt x="1556" y="732"/>
                  </a:lnTo>
                  <a:lnTo>
                    <a:pt x="1536" y="722"/>
                  </a:lnTo>
                  <a:lnTo>
                    <a:pt x="1530" y="722"/>
                  </a:lnTo>
                  <a:lnTo>
                    <a:pt x="1526" y="722"/>
                  </a:lnTo>
                  <a:lnTo>
                    <a:pt x="1516" y="724"/>
                  </a:lnTo>
                  <a:lnTo>
                    <a:pt x="1508" y="730"/>
                  </a:lnTo>
                  <a:lnTo>
                    <a:pt x="1500" y="738"/>
                  </a:lnTo>
                  <a:lnTo>
                    <a:pt x="1488" y="750"/>
                  </a:lnTo>
                  <a:lnTo>
                    <a:pt x="1482" y="754"/>
                  </a:lnTo>
                  <a:lnTo>
                    <a:pt x="1480" y="752"/>
                  </a:lnTo>
                  <a:lnTo>
                    <a:pt x="1478" y="748"/>
                  </a:lnTo>
                  <a:lnTo>
                    <a:pt x="1478" y="742"/>
                  </a:lnTo>
                  <a:lnTo>
                    <a:pt x="1482" y="728"/>
                  </a:lnTo>
                  <a:lnTo>
                    <a:pt x="1486" y="716"/>
                  </a:lnTo>
                  <a:lnTo>
                    <a:pt x="1488" y="712"/>
                  </a:lnTo>
                  <a:lnTo>
                    <a:pt x="1486" y="708"/>
                  </a:lnTo>
                  <a:lnTo>
                    <a:pt x="1482" y="702"/>
                  </a:lnTo>
                  <a:lnTo>
                    <a:pt x="1480" y="698"/>
                  </a:lnTo>
                  <a:lnTo>
                    <a:pt x="1478" y="688"/>
                  </a:lnTo>
                  <a:lnTo>
                    <a:pt x="1476" y="684"/>
                  </a:lnTo>
                  <a:lnTo>
                    <a:pt x="1470" y="680"/>
                  </a:lnTo>
                  <a:lnTo>
                    <a:pt x="1464" y="678"/>
                  </a:lnTo>
                  <a:lnTo>
                    <a:pt x="1454" y="674"/>
                  </a:lnTo>
                  <a:lnTo>
                    <a:pt x="1444" y="670"/>
                  </a:lnTo>
                  <a:lnTo>
                    <a:pt x="1438" y="668"/>
                  </a:lnTo>
                  <a:lnTo>
                    <a:pt x="1428" y="658"/>
                  </a:lnTo>
                  <a:lnTo>
                    <a:pt x="1420" y="652"/>
                  </a:lnTo>
                  <a:lnTo>
                    <a:pt x="1416" y="650"/>
                  </a:lnTo>
                  <a:lnTo>
                    <a:pt x="1410" y="650"/>
                  </a:lnTo>
                  <a:lnTo>
                    <a:pt x="1400" y="648"/>
                  </a:lnTo>
                  <a:lnTo>
                    <a:pt x="1392" y="644"/>
                  </a:lnTo>
                  <a:lnTo>
                    <a:pt x="1382" y="640"/>
                  </a:lnTo>
                  <a:lnTo>
                    <a:pt x="1362" y="638"/>
                  </a:lnTo>
                  <a:lnTo>
                    <a:pt x="1354" y="638"/>
                  </a:lnTo>
                  <a:lnTo>
                    <a:pt x="1348" y="640"/>
                  </a:lnTo>
                  <a:lnTo>
                    <a:pt x="1340" y="644"/>
                  </a:lnTo>
                  <a:lnTo>
                    <a:pt x="1332" y="654"/>
                  </a:lnTo>
                  <a:lnTo>
                    <a:pt x="1326" y="662"/>
                  </a:lnTo>
                  <a:lnTo>
                    <a:pt x="1318" y="676"/>
                  </a:lnTo>
                  <a:lnTo>
                    <a:pt x="1314" y="678"/>
                  </a:lnTo>
                  <a:lnTo>
                    <a:pt x="1312" y="674"/>
                  </a:lnTo>
                  <a:lnTo>
                    <a:pt x="1310" y="666"/>
                  </a:lnTo>
                  <a:lnTo>
                    <a:pt x="1314" y="658"/>
                  </a:lnTo>
                  <a:lnTo>
                    <a:pt x="1322" y="642"/>
                  </a:lnTo>
                  <a:lnTo>
                    <a:pt x="1326" y="634"/>
                  </a:lnTo>
                  <a:lnTo>
                    <a:pt x="1326" y="628"/>
                  </a:lnTo>
                  <a:lnTo>
                    <a:pt x="1326" y="626"/>
                  </a:lnTo>
                  <a:lnTo>
                    <a:pt x="1322" y="622"/>
                  </a:lnTo>
                  <a:lnTo>
                    <a:pt x="1314" y="618"/>
                  </a:lnTo>
                  <a:lnTo>
                    <a:pt x="1296" y="614"/>
                  </a:lnTo>
                  <a:lnTo>
                    <a:pt x="1288" y="614"/>
                  </a:lnTo>
                  <a:lnTo>
                    <a:pt x="1278" y="616"/>
                  </a:lnTo>
                  <a:lnTo>
                    <a:pt x="1256" y="612"/>
                  </a:lnTo>
                  <a:lnTo>
                    <a:pt x="1246" y="612"/>
                  </a:lnTo>
                  <a:lnTo>
                    <a:pt x="1240" y="614"/>
                  </a:lnTo>
                  <a:lnTo>
                    <a:pt x="1234" y="620"/>
                  </a:lnTo>
                  <a:lnTo>
                    <a:pt x="1230" y="626"/>
                  </a:lnTo>
                  <a:lnTo>
                    <a:pt x="1230" y="634"/>
                  </a:lnTo>
                  <a:lnTo>
                    <a:pt x="1228" y="642"/>
                  </a:lnTo>
                  <a:lnTo>
                    <a:pt x="1228" y="656"/>
                  </a:lnTo>
                  <a:lnTo>
                    <a:pt x="1226" y="652"/>
                  </a:lnTo>
                  <a:lnTo>
                    <a:pt x="1222" y="652"/>
                  </a:lnTo>
                  <a:lnTo>
                    <a:pt x="1216" y="658"/>
                  </a:lnTo>
                  <a:lnTo>
                    <a:pt x="1214" y="660"/>
                  </a:lnTo>
                  <a:lnTo>
                    <a:pt x="1212" y="660"/>
                  </a:lnTo>
                  <a:lnTo>
                    <a:pt x="1212" y="658"/>
                  </a:lnTo>
                  <a:lnTo>
                    <a:pt x="1214" y="650"/>
                  </a:lnTo>
                  <a:lnTo>
                    <a:pt x="1216" y="642"/>
                  </a:lnTo>
                  <a:lnTo>
                    <a:pt x="1214" y="638"/>
                  </a:lnTo>
                  <a:lnTo>
                    <a:pt x="1210" y="636"/>
                  </a:lnTo>
                  <a:lnTo>
                    <a:pt x="1206" y="638"/>
                  </a:lnTo>
                  <a:lnTo>
                    <a:pt x="1198" y="640"/>
                  </a:lnTo>
                  <a:lnTo>
                    <a:pt x="1198" y="636"/>
                  </a:lnTo>
                  <a:lnTo>
                    <a:pt x="1202" y="632"/>
                  </a:lnTo>
                  <a:lnTo>
                    <a:pt x="1202" y="628"/>
                  </a:lnTo>
                  <a:lnTo>
                    <a:pt x="1204" y="620"/>
                  </a:lnTo>
                  <a:lnTo>
                    <a:pt x="1204" y="616"/>
                  </a:lnTo>
                  <a:lnTo>
                    <a:pt x="1206" y="614"/>
                  </a:lnTo>
                  <a:lnTo>
                    <a:pt x="1210" y="610"/>
                  </a:lnTo>
                  <a:lnTo>
                    <a:pt x="1216" y="608"/>
                  </a:lnTo>
                  <a:lnTo>
                    <a:pt x="1224" y="604"/>
                  </a:lnTo>
                  <a:lnTo>
                    <a:pt x="1230" y="596"/>
                  </a:lnTo>
                  <a:lnTo>
                    <a:pt x="1240" y="582"/>
                  </a:lnTo>
                  <a:lnTo>
                    <a:pt x="1248" y="566"/>
                  </a:lnTo>
                  <a:lnTo>
                    <a:pt x="1254" y="560"/>
                  </a:lnTo>
                  <a:lnTo>
                    <a:pt x="1260" y="556"/>
                  </a:lnTo>
                  <a:lnTo>
                    <a:pt x="1264" y="554"/>
                  </a:lnTo>
                  <a:lnTo>
                    <a:pt x="1266" y="548"/>
                  </a:lnTo>
                  <a:lnTo>
                    <a:pt x="1266" y="542"/>
                  </a:lnTo>
                  <a:lnTo>
                    <a:pt x="1266" y="536"/>
                  </a:lnTo>
                  <a:lnTo>
                    <a:pt x="1264" y="528"/>
                  </a:lnTo>
                  <a:lnTo>
                    <a:pt x="1260" y="524"/>
                  </a:lnTo>
                  <a:lnTo>
                    <a:pt x="1256" y="520"/>
                  </a:lnTo>
                  <a:lnTo>
                    <a:pt x="1252" y="518"/>
                  </a:lnTo>
                  <a:lnTo>
                    <a:pt x="1244" y="518"/>
                  </a:lnTo>
                  <a:lnTo>
                    <a:pt x="1240" y="516"/>
                  </a:lnTo>
                  <a:lnTo>
                    <a:pt x="1238" y="514"/>
                  </a:lnTo>
                  <a:lnTo>
                    <a:pt x="1238" y="508"/>
                  </a:lnTo>
                  <a:lnTo>
                    <a:pt x="1236" y="504"/>
                  </a:lnTo>
                  <a:lnTo>
                    <a:pt x="1234" y="502"/>
                  </a:lnTo>
                  <a:lnTo>
                    <a:pt x="1234" y="500"/>
                  </a:lnTo>
                  <a:lnTo>
                    <a:pt x="1232" y="494"/>
                  </a:lnTo>
                  <a:lnTo>
                    <a:pt x="1232" y="490"/>
                  </a:lnTo>
                  <a:lnTo>
                    <a:pt x="1230" y="488"/>
                  </a:lnTo>
                  <a:lnTo>
                    <a:pt x="1228" y="484"/>
                  </a:lnTo>
                  <a:lnTo>
                    <a:pt x="1226" y="480"/>
                  </a:lnTo>
                  <a:lnTo>
                    <a:pt x="1226" y="476"/>
                  </a:lnTo>
                  <a:lnTo>
                    <a:pt x="1226" y="472"/>
                  </a:lnTo>
                  <a:lnTo>
                    <a:pt x="1222" y="466"/>
                  </a:lnTo>
                  <a:lnTo>
                    <a:pt x="1220" y="444"/>
                  </a:lnTo>
                  <a:lnTo>
                    <a:pt x="1218" y="422"/>
                  </a:lnTo>
                  <a:lnTo>
                    <a:pt x="1218" y="418"/>
                  </a:lnTo>
                  <a:lnTo>
                    <a:pt x="1216" y="416"/>
                  </a:lnTo>
                  <a:lnTo>
                    <a:pt x="1214" y="414"/>
                  </a:lnTo>
                  <a:lnTo>
                    <a:pt x="1212" y="410"/>
                  </a:lnTo>
                  <a:lnTo>
                    <a:pt x="1206" y="398"/>
                  </a:lnTo>
                  <a:lnTo>
                    <a:pt x="1202" y="392"/>
                  </a:lnTo>
                  <a:lnTo>
                    <a:pt x="1200" y="392"/>
                  </a:lnTo>
                  <a:lnTo>
                    <a:pt x="1198" y="394"/>
                  </a:lnTo>
                  <a:lnTo>
                    <a:pt x="1198" y="396"/>
                  </a:lnTo>
                  <a:lnTo>
                    <a:pt x="1196" y="402"/>
                  </a:lnTo>
                  <a:lnTo>
                    <a:pt x="1192" y="410"/>
                  </a:lnTo>
                  <a:lnTo>
                    <a:pt x="1192" y="406"/>
                  </a:lnTo>
                  <a:lnTo>
                    <a:pt x="1192" y="404"/>
                  </a:lnTo>
                  <a:lnTo>
                    <a:pt x="1192" y="400"/>
                  </a:lnTo>
                  <a:lnTo>
                    <a:pt x="1192" y="394"/>
                  </a:lnTo>
                  <a:lnTo>
                    <a:pt x="1188" y="380"/>
                  </a:lnTo>
                  <a:lnTo>
                    <a:pt x="1186" y="380"/>
                  </a:lnTo>
                  <a:lnTo>
                    <a:pt x="1184" y="382"/>
                  </a:lnTo>
                  <a:lnTo>
                    <a:pt x="1182" y="382"/>
                  </a:lnTo>
                  <a:lnTo>
                    <a:pt x="1180" y="380"/>
                  </a:lnTo>
                  <a:lnTo>
                    <a:pt x="1178" y="374"/>
                  </a:lnTo>
                  <a:lnTo>
                    <a:pt x="1174" y="372"/>
                  </a:lnTo>
                  <a:lnTo>
                    <a:pt x="1172" y="368"/>
                  </a:lnTo>
                  <a:lnTo>
                    <a:pt x="1166" y="364"/>
                  </a:lnTo>
                  <a:lnTo>
                    <a:pt x="1158" y="360"/>
                  </a:lnTo>
                  <a:lnTo>
                    <a:pt x="1154" y="356"/>
                  </a:lnTo>
                  <a:lnTo>
                    <a:pt x="1150" y="350"/>
                  </a:lnTo>
                  <a:lnTo>
                    <a:pt x="1148" y="346"/>
                  </a:lnTo>
                  <a:lnTo>
                    <a:pt x="1144" y="342"/>
                  </a:lnTo>
                  <a:lnTo>
                    <a:pt x="1136" y="338"/>
                  </a:lnTo>
                  <a:lnTo>
                    <a:pt x="1126" y="334"/>
                  </a:lnTo>
                  <a:lnTo>
                    <a:pt x="1114" y="330"/>
                  </a:lnTo>
                  <a:lnTo>
                    <a:pt x="1102" y="324"/>
                  </a:lnTo>
                  <a:lnTo>
                    <a:pt x="1072" y="316"/>
                  </a:lnTo>
                  <a:lnTo>
                    <a:pt x="1060" y="314"/>
                  </a:lnTo>
                  <a:lnTo>
                    <a:pt x="1056" y="314"/>
                  </a:lnTo>
                  <a:lnTo>
                    <a:pt x="1054" y="316"/>
                  </a:lnTo>
                  <a:lnTo>
                    <a:pt x="1048" y="316"/>
                  </a:lnTo>
                  <a:lnTo>
                    <a:pt x="1038" y="314"/>
                  </a:lnTo>
                  <a:lnTo>
                    <a:pt x="1026" y="314"/>
                  </a:lnTo>
                  <a:lnTo>
                    <a:pt x="1024" y="316"/>
                  </a:lnTo>
                  <a:lnTo>
                    <a:pt x="1022" y="318"/>
                  </a:lnTo>
                  <a:lnTo>
                    <a:pt x="1022" y="322"/>
                  </a:lnTo>
                  <a:lnTo>
                    <a:pt x="1018" y="322"/>
                  </a:lnTo>
                  <a:lnTo>
                    <a:pt x="1006" y="318"/>
                  </a:lnTo>
                  <a:lnTo>
                    <a:pt x="998" y="316"/>
                  </a:lnTo>
                  <a:lnTo>
                    <a:pt x="990" y="314"/>
                  </a:lnTo>
                  <a:lnTo>
                    <a:pt x="982" y="316"/>
                  </a:lnTo>
                  <a:lnTo>
                    <a:pt x="974" y="318"/>
                  </a:lnTo>
                  <a:lnTo>
                    <a:pt x="972" y="316"/>
                  </a:lnTo>
                  <a:lnTo>
                    <a:pt x="972" y="314"/>
                  </a:lnTo>
                  <a:lnTo>
                    <a:pt x="968" y="308"/>
                  </a:lnTo>
                  <a:lnTo>
                    <a:pt x="966" y="302"/>
                  </a:lnTo>
                  <a:lnTo>
                    <a:pt x="964" y="300"/>
                  </a:lnTo>
                  <a:lnTo>
                    <a:pt x="962" y="298"/>
                  </a:lnTo>
                  <a:lnTo>
                    <a:pt x="958" y="296"/>
                  </a:lnTo>
                  <a:lnTo>
                    <a:pt x="956" y="294"/>
                  </a:lnTo>
                  <a:lnTo>
                    <a:pt x="954" y="288"/>
                  </a:lnTo>
                  <a:lnTo>
                    <a:pt x="952" y="284"/>
                  </a:lnTo>
                  <a:lnTo>
                    <a:pt x="948" y="280"/>
                  </a:lnTo>
                  <a:lnTo>
                    <a:pt x="942" y="276"/>
                  </a:lnTo>
                  <a:lnTo>
                    <a:pt x="934" y="274"/>
                  </a:lnTo>
                  <a:lnTo>
                    <a:pt x="920" y="270"/>
                  </a:lnTo>
                  <a:lnTo>
                    <a:pt x="916" y="268"/>
                  </a:lnTo>
                  <a:lnTo>
                    <a:pt x="916" y="264"/>
                  </a:lnTo>
                  <a:lnTo>
                    <a:pt x="918" y="254"/>
                  </a:lnTo>
                  <a:lnTo>
                    <a:pt x="918" y="248"/>
                  </a:lnTo>
                  <a:lnTo>
                    <a:pt x="918" y="242"/>
                  </a:lnTo>
                  <a:lnTo>
                    <a:pt x="914" y="234"/>
                  </a:lnTo>
                  <a:lnTo>
                    <a:pt x="908" y="228"/>
                  </a:lnTo>
                  <a:lnTo>
                    <a:pt x="892" y="214"/>
                  </a:lnTo>
                  <a:lnTo>
                    <a:pt x="868" y="198"/>
                  </a:lnTo>
                  <a:lnTo>
                    <a:pt x="862" y="192"/>
                  </a:lnTo>
                  <a:lnTo>
                    <a:pt x="852" y="188"/>
                  </a:lnTo>
                  <a:lnTo>
                    <a:pt x="840" y="188"/>
                  </a:lnTo>
                  <a:lnTo>
                    <a:pt x="830" y="188"/>
                  </a:lnTo>
                  <a:lnTo>
                    <a:pt x="818" y="190"/>
                  </a:lnTo>
                  <a:lnTo>
                    <a:pt x="804" y="194"/>
                  </a:lnTo>
                  <a:lnTo>
                    <a:pt x="802" y="192"/>
                  </a:lnTo>
                  <a:lnTo>
                    <a:pt x="804" y="190"/>
                  </a:lnTo>
                  <a:lnTo>
                    <a:pt x="808" y="184"/>
                  </a:lnTo>
                  <a:lnTo>
                    <a:pt x="810" y="180"/>
                  </a:lnTo>
                  <a:lnTo>
                    <a:pt x="812" y="172"/>
                  </a:lnTo>
                  <a:lnTo>
                    <a:pt x="814" y="164"/>
                  </a:lnTo>
                  <a:lnTo>
                    <a:pt x="816" y="160"/>
                  </a:lnTo>
                  <a:lnTo>
                    <a:pt x="822" y="156"/>
                  </a:lnTo>
                  <a:lnTo>
                    <a:pt x="826" y="152"/>
                  </a:lnTo>
                  <a:lnTo>
                    <a:pt x="826" y="150"/>
                  </a:lnTo>
                  <a:lnTo>
                    <a:pt x="826" y="148"/>
                  </a:lnTo>
                  <a:lnTo>
                    <a:pt x="822" y="146"/>
                  </a:lnTo>
                  <a:lnTo>
                    <a:pt x="814" y="142"/>
                  </a:lnTo>
                  <a:lnTo>
                    <a:pt x="810" y="138"/>
                  </a:lnTo>
                  <a:lnTo>
                    <a:pt x="808" y="134"/>
                  </a:lnTo>
                  <a:lnTo>
                    <a:pt x="804" y="130"/>
                  </a:lnTo>
                  <a:lnTo>
                    <a:pt x="800" y="128"/>
                  </a:lnTo>
                  <a:lnTo>
                    <a:pt x="792" y="128"/>
                  </a:lnTo>
                  <a:lnTo>
                    <a:pt x="784" y="126"/>
                  </a:lnTo>
                  <a:lnTo>
                    <a:pt x="780" y="124"/>
                  </a:lnTo>
                  <a:lnTo>
                    <a:pt x="778" y="122"/>
                  </a:lnTo>
                  <a:lnTo>
                    <a:pt x="772" y="116"/>
                  </a:lnTo>
                  <a:lnTo>
                    <a:pt x="766" y="112"/>
                  </a:lnTo>
                  <a:lnTo>
                    <a:pt x="752" y="104"/>
                  </a:lnTo>
                  <a:lnTo>
                    <a:pt x="746" y="100"/>
                  </a:lnTo>
                  <a:lnTo>
                    <a:pt x="744" y="98"/>
                  </a:lnTo>
                  <a:lnTo>
                    <a:pt x="748" y="94"/>
                  </a:lnTo>
                  <a:lnTo>
                    <a:pt x="756" y="92"/>
                  </a:lnTo>
                  <a:lnTo>
                    <a:pt x="772" y="88"/>
                  </a:lnTo>
                  <a:lnTo>
                    <a:pt x="782" y="84"/>
                  </a:lnTo>
                  <a:lnTo>
                    <a:pt x="782" y="82"/>
                  </a:lnTo>
                  <a:lnTo>
                    <a:pt x="778" y="80"/>
                  </a:lnTo>
                  <a:lnTo>
                    <a:pt x="762" y="78"/>
                  </a:lnTo>
                  <a:lnTo>
                    <a:pt x="744" y="78"/>
                  </a:lnTo>
                  <a:lnTo>
                    <a:pt x="736" y="80"/>
                  </a:lnTo>
                  <a:lnTo>
                    <a:pt x="726" y="82"/>
                  </a:lnTo>
                  <a:lnTo>
                    <a:pt x="706" y="84"/>
                  </a:lnTo>
                  <a:lnTo>
                    <a:pt x="696" y="84"/>
                  </a:lnTo>
                  <a:lnTo>
                    <a:pt x="688" y="86"/>
                  </a:lnTo>
                  <a:lnTo>
                    <a:pt x="684" y="88"/>
                  </a:lnTo>
                  <a:lnTo>
                    <a:pt x="682" y="92"/>
                  </a:lnTo>
                  <a:lnTo>
                    <a:pt x="680" y="98"/>
                  </a:lnTo>
                  <a:lnTo>
                    <a:pt x="678" y="100"/>
                  </a:lnTo>
                  <a:lnTo>
                    <a:pt x="674" y="104"/>
                  </a:lnTo>
                  <a:lnTo>
                    <a:pt x="662" y="110"/>
                  </a:lnTo>
                  <a:lnTo>
                    <a:pt x="654" y="112"/>
                  </a:lnTo>
                  <a:lnTo>
                    <a:pt x="646" y="112"/>
                  </a:lnTo>
                  <a:lnTo>
                    <a:pt x="638" y="112"/>
                  </a:lnTo>
                  <a:lnTo>
                    <a:pt x="630" y="108"/>
                  </a:lnTo>
                  <a:lnTo>
                    <a:pt x="622" y="102"/>
                  </a:lnTo>
                  <a:lnTo>
                    <a:pt x="616" y="94"/>
                  </a:lnTo>
                  <a:lnTo>
                    <a:pt x="612" y="88"/>
                  </a:lnTo>
                  <a:lnTo>
                    <a:pt x="608" y="86"/>
                  </a:lnTo>
                  <a:lnTo>
                    <a:pt x="602" y="84"/>
                  </a:lnTo>
                  <a:lnTo>
                    <a:pt x="594" y="84"/>
                  </a:lnTo>
                  <a:lnTo>
                    <a:pt x="580" y="86"/>
                  </a:lnTo>
                  <a:lnTo>
                    <a:pt x="564" y="90"/>
                  </a:lnTo>
                  <a:lnTo>
                    <a:pt x="548" y="94"/>
                  </a:lnTo>
                  <a:lnTo>
                    <a:pt x="536" y="94"/>
                  </a:lnTo>
                  <a:lnTo>
                    <a:pt x="530" y="92"/>
                  </a:lnTo>
                  <a:lnTo>
                    <a:pt x="526" y="90"/>
                  </a:lnTo>
                  <a:lnTo>
                    <a:pt x="524" y="84"/>
                  </a:lnTo>
                  <a:lnTo>
                    <a:pt x="522" y="78"/>
                  </a:lnTo>
                  <a:lnTo>
                    <a:pt x="520" y="64"/>
                  </a:lnTo>
                  <a:lnTo>
                    <a:pt x="516" y="56"/>
                  </a:lnTo>
                  <a:lnTo>
                    <a:pt x="508" y="50"/>
                  </a:lnTo>
                  <a:lnTo>
                    <a:pt x="500" y="46"/>
                  </a:lnTo>
                  <a:lnTo>
                    <a:pt x="490" y="44"/>
                  </a:lnTo>
                  <a:lnTo>
                    <a:pt x="482" y="40"/>
                  </a:lnTo>
                  <a:lnTo>
                    <a:pt x="474" y="32"/>
                  </a:lnTo>
                  <a:lnTo>
                    <a:pt x="468" y="22"/>
                  </a:lnTo>
                  <a:lnTo>
                    <a:pt x="464" y="12"/>
                  </a:lnTo>
                  <a:lnTo>
                    <a:pt x="458" y="8"/>
                  </a:lnTo>
                  <a:lnTo>
                    <a:pt x="454" y="8"/>
                  </a:lnTo>
                  <a:lnTo>
                    <a:pt x="450" y="10"/>
                  </a:lnTo>
                  <a:lnTo>
                    <a:pt x="446" y="16"/>
                  </a:lnTo>
                  <a:lnTo>
                    <a:pt x="444" y="22"/>
                  </a:lnTo>
                  <a:lnTo>
                    <a:pt x="444" y="28"/>
                  </a:lnTo>
                  <a:lnTo>
                    <a:pt x="444" y="34"/>
                  </a:lnTo>
                  <a:lnTo>
                    <a:pt x="448" y="40"/>
                  </a:lnTo>
                  <a:lnTo>
                    <a:pt x="452" y="48"/>
                  </a:lnTo>
                  <a:lnTo>
                    <a:pt x="452" y="50"/>
                  </a:lnTo>
                  <a:lnTo>
                    <a:pt x="448" y="52"/>
                  </a:lnTo>
                  <a:lnTo>
                    <a:pt x="430" y="56"/>
                  </a:lnTo>
                  <a:lnTo>
                    <a:pt x="420" y="60"/>
                  </a:lnTo>
                  <a:lnTo>
                    <a:pt x="410" y="64"/>
                  </a:lnTo>
                  <a:lnTo>
                    <a:pt x="402" y="70"/>
                  </a:lnTo>
                  <a:lnTo>
                    <a:pt x="398" y="74"/>
                  </a:lnTo>
                  <a:lnTo>
                    <a:pt x="392" y="80"/>
                  </a:lnTo>
                  <a:lnTo>
                    <a:pt x="390" y="78"/>
                  </a:lnTo>
                  <a:lnTo>
                    <a:pt x="388" y="72"/>
                  </a:lnTo>
                  <a:lnTo>
                    <a:pt x="386" y="64"/>
                  </a:lnTo>
                  <a:lnTo>
                    <a:pt x="380" y="56"/>
                  </a:lnTo>
                  <a:lnTo>
                    <a:pt x="376" y="52"/>
                  </a:lnTo>
                  <a:lnTo>
                    <a:pt x="376" y="48"/>
                  </a:lnTo>
                  <a:lnTo>
                    <a:pt x="378" y="44"/>
                  </a:lnTo>
                  <a:lnTo>
                    <a:pt x="382" y="40"/>
                  </a:lnTo>
                  <a:lnTo>
                    <a:pt x="392" y="32"/>
                  </a:lnTo>
                  <a:lnTo>
                    <a:pt x="402" y="26"/>
                  </a:lnTo>
                  <a:lnTo>
                    <a:pt x="406" y="24"/>
                  </a:lnTo>
                  <a:lnTo>
                    <a:pt x="410" y="20"/>
                  </a:lnTo>
                  <a:lnTo>
                    <a:pt x="410" y="14"/>
                  </a:lnTo>
                  <a:lnTo>
                    <a:pt x="410" y="10"/>
                  </a:lnTo>
                  <a:lnTo>
                    <a:pt x="408" y="6"/>
                  </a:lnTo>
                  <a:lnTo>
                    <a:pt x="404" y="2"/>
                  </a:lnTo>
                  <a:lnTo>
                    <a:pt x="398" y="0"/>
                  </a:lnTo>
                  <a:lnTo>
                    <a:pt x="390" y="0"/>
                  </a:lnTo>
                  <a:lnTo>
                    <a:pt x="378" y="4"/>
                  </a:lnTo>
                  <a:lnTo>
                    <a:pt x="374" y="6"/>
                  </a:lnTo>
                  <a:lnTo>
                    <a:pt x="370" y="10"/>
                  </a:lnTo>
                  <a:lnTo>
                    <a:pt x="362" y="20"/>
                  </a:lnTo>
                  <a:lnTo>
                    <a:pt x="354" y="26"/>
                  </a:lnTo>
                  <a:lnTo>
                    <a:pt x="344" y="36"/>
                  </a:lnTo>
                  <a:lnTo>
                    <a:pt x="328" y="46"/>
                  </a:lnTo>
                  <a:lnTo>
                    <a:pt x="316" y="50"/>
                  </a:lnTo>
                  <a:lnTo>
                    <a:pt x="306" y="52"/>
                  </a:lnTo>
                  <a:lnTo>
                    <a:pt x="298" y="52"/>
                  </a:lnTo>
                  <a:lnTo>
                    <a:pt x="294" y="50"/>
                  </a:lnTo>
                  <a:lnTo>
                    <a:pt x="290" y="50"/>
                  </a:lnTo>
                  <a:lnTo>
                    <a:pt x="286" y="52"/>
                  </a:lnTo>
                  <a:lnTo>
                    <a:pt x="284" y="58"/>
                  </a:lnTo>
                  <a:lnTo>
                    <a:pt x="280" y="66"/>
                  </a:lnTo>
                  <a:lnTo>
                    <a:pt x="276" y="68"/>
                  </a:lnTo>
                  <a:lnTo>
                    <a:pt x="270" y="68"/>
                  </a:lnTo>
                  <a:lnTo>
                    <a:pt x="266" y="66"/>
                  </a:lnTo>
                  <a:lnTo>
                    <a:pt x="256" y="62"/>
                  </a:lnTo>
                  <a:lnTo>
                    <a:pt x="252" y="64"/>
                  </a:lnTo>
                  <a:lnTo>
                    <a:pt x="250" y="68"/>
                  </a:lnTo>
                  <a:lnTo>
                    <a:pt x="248" y="72"/>
                  </a:lnTo>
                  <a:lnTo>
                    <a:pt x="244" y="78"/>
                  </a:lnTo>
                  <a:lnTo>
                    <a:pt x="238" y="86"/>
                  </a:lnTo>
                  <a:lnTo>
                    <a:pt x="234" y="92"/>
                  </a:lnTo>
                  <a:lnTo>
                    <a:pt x="232" y="100"/>
                  </a:lnTo>
                  <a:lnTo>
                    <a:pt x="230" y="110"/>
                  </a:lnTo>
                  <a:lnTo>
                    <a:pt x="230" y="122"/>
                  </a:lnTo>
                  <a:lnTo>
                    <a:pt x="230" y="134"/>
                  </a:lnTo>
                  <a:lnTo>
                    <a:pt x="226" y="142"/>
                  </a:lnTo>
                  <a:lnTo>
                    <a:pt x="224" y="144"/>
                  </a:lnTo>
                  <a:lnTo>
                    <a:pt x="220" y="146"/>
                  </a:lnTo>
                  <a:lnTo>
                    <a:pt x="214" y="146"/>
                  </a:lnTo>
                  <a:lnTo>
                    <a:pt x="210" y="148"/>
                  </a:lnTo>
                  <a:lnTo>
                    <a:pt x="208" y="150"/>
                  </a:lnTo>
                  <a:lnTo>
                    <a:pt x="206" y="158"/>
                  </a:lnTo>
                  <a:lnTo>
                    <a:pt x="202" y="166"/>
                  </a:lnTo>
                  <a:lnTo>
                    <a:pt x="198" y="170"/>
                  </a:lnTo>
                  <a:lnTo>
                    <a:pt x="180" y="202"/>
                  </a:lnTo>
                  <a:lnTo>
                    <a:pt x="182" y="212"/>
                  </a:lnTo>
                  <a:lnTo>
                    <a:pt x="182" y="214"/>
                  </a:lnTo>
                  <a:lnTo>
                    <a:pt x="180" y="214"/>
                  </a:lnTo>
                  <a:lnTo>
                    <a:pt x="176" y="210"/>
                  </a:lnTo>
                  <a:lnTo>
                    <a:pt x="144" y="264"/>
                  </a:lnTo>
                  <a:lnTo>
                    <a:pt x="146" y="274"/>
                  </a:lnTo>
                  <a:lnTo>
                    <a:pt x="148" y="278"/>
                  </a:lnTo>
                  <a:lnTo>
                    <a:pt x="152" y="280"/>
                  </a:lnTo>
                  <a:lnTo>
                    <a:pt x="156" y="284"/>
                  </a:lnTo>
                  <a:lnTo>
                    <a:pt x="158" y="286"/>
                  </a:lnTo>
                  <a:lnTo>
                    <a:pt x="158" y="290"/>
                  </a:lnTo>
                  <a:lnTo>
                    <a:pt x="156" y="296"/>
                  </a:lnTo>
                  <a:lnTo>
                    <a:pt x="154" y="304"/>
                  </a:lnTo>
                  <a:lnTo>
                    <a:pt x="154" y="310"/>
                  </a:lnTo>
                  <a:lnTo>
                    <a:pt x="156" y="314"/>
                  </a:lnTo>
                  <a:lnTo>
                    <a:pt x="162" y="320"/>
                  </a:lnTo>
                  <a:lnTo>
                    <a:pt x="162" y="324"/>
                  </a:lnTo>
                  <a:lnTo>
                    <a:pt x="160" y="328"/>
                  </a:lnTo>
                  <a:lnTo>
                    <a:pt x="158" y="330"/>
                  </a:lnTo>
                  <a:lnTo>
                    <a:pt x="154" y="334"/>
                  </a:lnTo>
                  <a:lnTo>
                    <a:pt x="152" y="338"/>
                  </a:lnTo>
                  <a:lnTo>
                    <a:pt x="150" y="348"/>
                  </a:lnTo>
                  <a:lnTo>
                    <a:pt x="152" y="360"/>
                  </a:lnTo>
                  <a:lnTo>
                    <a:pt x="154" y="374"/>
                  </a:lnTo>
                  <a:lnTo>
                    <a:pt x="154" y="386"/>
                  </a:lnTo>
                  <a:lnTo>
                    <a:pt x="152" y="406"/>
                  </a:lnTo>
                  <a:lnTo>
                    <a:pt x="152" y="418"/>
                  </a:lnTo>
                  <a:lnTo>
                    <a:pt x="152" y="422"/>
                  </a:lnTo>
                  <a:lnTo>
                    <a:pt x="156" y="424"/>
                  </a:lnTo>
                  <a:lnTo>
                    <a:pt x="158" y="428"/>
                  </a:lnTo>
                  <a:lnTo>
                    <a:pt x="158" y="434"/>
                  </a:lnTo>
                  <a:lnTo>
                    <a:pt x="158" y="444"/>
                  </a:lnTo>
                  <a:lnTo>
                    <a:pt x="154" y="454"/>
                  </a:lnTo>
                  <a:lnTo>
                    <a:pt x="150" y="464"/>
                  </a:lnTo>
                  <a:lnTo>
                    <a:pt x="144" y="472"/>
                  </a:lnTo>
                  <a:lnTo>
                    <a:pt x="138" y="478"/>
                  </a:lnTo>
                  <a:lnTo>
                    <a:pt x="132" y="480"/>
                  </a:lnTo>
                  <a:lnTo>
                    <a:pt x="118" y="482"/>
                  </a:lnTo>
                  <a:lnTo>
                    <a:pt x="110" y="486"/>
                  </a:lnTo>
                  <a:lnTo>
                    <a:pt x="106" y="490"/>
                  </a:lnTo>
                  <a:lnTo>
                    <a:pt x="104" y="494"/>
                  </a:lnTo>
                  <a:lnTo>
                    <a:pt x="104" y="498"/>
                  </a:lnTo>
                  <a:lnTo>
                    <a:pt x="104" y="504"/>
                  </a:lnTo>
                  <a:lnTo>
                    <a:pt x="104" y="510"/>
                  </a:lnTo>
                  <a:lnTo>
                    <a:pt x="102" y="512"/>
                  </a:lnTo>
                  <a:lnTo>
                    <a:pt x="96" y="516"/>
                  </a:lnTo>
                  <a:lnTo>
                    <a:pt x="92" y="518"/>
                  </a:lnTo>
                  <a:lnTo>
                    <a:pt x="92" y="520"/>
                  </a:lnTo>
                  <a:lnTo>
                    <a:pt x="94" y="526"/>
                  </a:lnTo>
                  <a:lnTo>
                    <a:pt x="98" y="536"/>
                  </a:lnTo>
                  <a:lnTo>
                    <a:pt x="98" y="540"/>
                  </a:lnTo>
                  <a:lnTo>
                    <a:pt x="98" y="542"/>
                  </a:lnTo>
                  <a:lnTo>
                    <a:pt x="92" y="548"/>
                  </a:lnTo>
                  <a:lnTo>
                    <a:pt x="84" y="552"/>
                  </a:lnTo>
                  <a:lnTo>
                    <a:pt x="74" y="554"/>
                  </a:lnTo>
                  <a:lnTo>
                    <a:pt x="64" y="558"/>
                  </a:lnTo>
                  <a:lnTo>
                    <a:pt x="56" y="562"/>
                  </a:lnTo>
                  <a:lnTo>
                    <a:pt x="50" y="570"/>
                  </a:lnTo>
                  <a:lnTo>
                    <a:pt x="50" y="574"/>
                  </a:lnTo>
                  <a:lnTo>
                    <a:pt x="50" y="578"/>
                  </a:lnTo>
                  <a:lnTo>
                    <a:pt x="50" y="592"/>
                  </a:lnTo>
                  <a:lnTo>
                    <a:pt x="48" y="600"/>
                  </a:lnTo>
                  <a:lnTo>
                    <a:pt x="46" y="606"/>
                  </a:lnTo>
                  <a:lnTo>
                    <a:pt x="42" y="610"/>
                  </a:lnTo>
                  <a:lnTo>
                    <a:pt x="36" y="618"/>
                  </a:lnTo>
                  <a:lnTo>
                    <a:pt x="34" y="624"/>
                  </a:lnTo>
                  <a:lnTo>
                    <a:pt x="34" y="632"/>
                  </a:lnTo>
                  <a:lnTo>
                    <a:pt x="34" y="642"/>
                  </a:lnTo>
                  <a:lnTo>
                    <a:pt x="30" y="646"/>
                  </a:lnTo>
                  <a:lnTo>
                    <a:pt x="28" y="648"/>
                  </a:lnTo>
                  <a:lnTo>
                    <a:pt x="22" y="650"/>
                  </a:lnTo>
                  <a:lnTo>
                    <a:pt x="18" y="652"/>
                  </a:lnTo>
                  <a:lnTo>
                    <a:pt x="16" y="654"/>
                  </a:lnTo>
                  <a:lnTo>
                    <a:pt x="14" y="660"/>
                  </a:lnTo>
                  <a:lnTo>
                    <a:pt x="16" y="670"/>
                  </a:lnTo>
                  <a:lnTo>
                    <a:pt x="18" y="688"/>
                  </a:lnTo>
                  <a:lnTo>
                    <a:pt x="20" y="698"/>
                  </a:lnTo>
                  <a:lnTo>
                    <a:pt x="18" y="706"/>
                  </a:lnTo>
                  <a:lnTo>
                    <a:pt x="18" y="710"/>
                  </a:lnTo>
                  <a:lnTo>
                    <a:pt x="16" y="714"/>
                  </a:lnTo>
                  <a:lnTo>
                    <a:pt x="18" y="716"/>
                  </a:lnTo>
                  <a:lnTo>
                    <a:pt x="28" y="728"/>
                  </a:lnTo>
                  <a:lnTo>
                    <a:pt x="34" y="734"/>
                  </a:lnTo>
                  <a:lnTo>
                    <a:pt x="42" y="736"/>
                  </a:lnTo>
                  <a:lnTo>
                    <a:pt x="46" y="736"/>
                  </a:lnTo>
                  <a:lnTo>
                    <a:pt x="50" y="732"/>
                  </a:lnTo>
                  <a:lnTo>
                    <a:pt x="54" y="726"/>
                  </a:lnTo>
                  <a:lnTo>
                    <a:pt x="56" y="726"/>
                  </a:lnTo>
                  <a:lnTo>
                    <a:pt x="56" y="730"/>
                  </a:lnTo>
                  <a:lnTo>
                    <a:pt x="56" y="744"/>
                  </a:lnTo>
                  <a:lnTo>
                    <a:pt x="54" y="756"/>
                  </a:lnTo>
                  <a:lnTo>
                    <a:pt x="52" y="760"/>
                  </a:lnTo>
                  <a:lnTo>
                    <a:pt x="48" y="766"/>
                  </a:lnTo>
                  <a:lnTo>
                    <a:pt x="44" y="768"/>
                  </a:lnTo>
                  <a:lnTo>
                    <a:pt x="38" y="770"/>
                  </a:lnTo>
                  <a:lnTo>
                    <a:pt x="22" y="786"/>
                  </a:lnTo>
                  <a:lnTo>
                    <a:pt x="12" y="800"/>
                  </a:lnTo>
                  <a:lnTo>
                    <a:pt x="6" y="812"/>
                  </a:lnTo>
                  <a:lnTo>
                    <a:pt x="2" y="824"/>
                  </a:lnTo>
                  <a:lnTo>
                    <a:pt x="0" y="836"/>
                  </a:lnTo>
                  <a:lnTo>
                    <a:pt x="0" y="844"/>
                  </a:lnTo>
                  <a:lnTo>
                    <a:pt x="2" y="860"/>
                  </a:lnTo>
                  <a:lnTo>
                    <a:pt x="4" y="866"/>
                  </a:lnTo>
                  <a:lnTo>
                    <a:pt x="8" y="870"/>
                  </a:lnTo>
                  <a:lnTo>
                    <a:pt x="16" y="876"/>
                  </a:lnTo>
                  <a:lnTo>
                    <a:pt x="18" y="878"/>
                  </a:lnTo>
                  <a:lnTo>
                    <a:pt x="18" y="882"/>
                  </a:lnTo>
                  <a:lnTo>
                    <a:pt x="18" y="884"/>
                  </a:lnTo>
                  <a:lnTo>
                    <a:pt x="12" y="888"/>
                  </a:lnTo>
                  <a:lnTo>
                    <a:pt x="8" y="892"/>
                  </a:lnTo>
                  <a:lnTo>
                    <a:pt x="6" y="896"/>
                  </a:lnTo>
                  <a:lnTo>
                    <a:pt x="6" y="900"/>
                  </a:lnTo>
                  <a:lnTo>
                    <a:pt x="6" y="902"/>
                  </a:lnTo>
                  <a:lnTo>
                    <a:pt x="12" y="908"/>
                  </a:lnTo>
                  <a:lnTo>
                    <a:pt x="22" y="914"/>
                  </a:lnTo>
                  <a:lnTo>
                    <a:pt x="44" y="926"/>
                  </a:lnTo>
                  <a:lnTo>
                    <a:pt x="54" y="934"/>
                  </a:lnTo>
                  <a:lnTo>
                    <a:pt x="56" y="938"/>
                  </a:lnTo>
                  <a:lnTo>
                    <a:pt x="58" y="944"/>
                  </a:lnTo>
                  <a:lnTo>
                    <a:pt x="62" y="960"/>
                  </a:lnTo>
                  <a:lnTo>
                    <a:pt x="68" y="972"/>
                  </a:lnTo>
                  <a:lnTo>
                    <a:pt x="74" y="980"/>
                  </a:lnTo>
                  <a:lnTo>
                    <a:pt x="80" y="988"/>
                  </a:lnTo>
                  <a:lnTo>
                    <a:pt x="92" y="1004"/>
                  </a:lnTo>
                  <a:lnTo>
                    <a:pt x="96" y="1014"/>
                  </a:lnTo>
                  <a:lnTo>
                    <a:pt x="100" y="1026"/>
                  </a:lnTo>
                  <a:lnTo>
                    <a:pt x="104" y="1040"/>
                  </a:lnTo>
                  <a:lnTo>
                    <a:pt x="108" y="1056"/>
                  </a:lnTo>
                  <a:lnTo>
                    <a:pt x="122" y="1086"/>
                  </a:lnTo>
                  <a:lnTo>
                    <a:pt x="136" y="1114"/>
                  </a:lnTo>
                  <a:lnTo>
                    <a:pt x="142" y="1128"/>
                  </a:lnTo>
                  <a:lnTo>
                    <a:pt x="146" y="1142"/>
                  </a:lnTo>
                  <a:lnTo>
                    <a:pt x="148" y="1152"/>
                  </a:lnTo>
                  <a:lnTo>
                    <a:pt x="152" y="1160"/>
                  </a:lnTo>
                  <a:lnTo>
                    <a:pt x="158" y="1172"/>
                  </a:lnTo>
                  <a:lnTo>
                    <a:pt x="162" y="1180"/>
                  </a:lnTo>
                  <a:lnTo>
                    <a:pt x="164" y="1186"/>
                  </a:lnTo>
                  <a:lnTo>
                    <a:pt x="164" y="1194"/>
                  </a:lnTo>
                  <a:lnTo>
                    <a:pt x="166" y="1202"/>
                  </a:lnTo>
                  <a:lnTo>
                    <a:pt x="172" y="1210"/>
                  </a:lnTo>
                  <a:lnTo>
                    <a:pt x="184" y="1228"/>
                  </a:lnTo>
                  <a:lnTo>
                    <a:pt x="192" y="1238"/>
                  </a:lnTo>
                  <a:lnTo>
                    <a:pt x="198" y="1248"/>
                  </a:lnTo>
                  <a:lnTo>
                    <a:pt x="200" y="1260"/>
                  </a:lnTo>
                  <a:lnTo>
                    <a:pt x="200" y="1274"/>
                  </a:lnTo>
                  <a:lnTo>
                    <a:pt x="200" y="1286"/>
                  </a:lnTo>
                  <a:lnTo>
                    <a:pt x="204" y="1298"/>
                  </a:lnTo>
                  <a:lnTo>
                    <a:pt x="208" y="1308"/>
                  </a:lnTo>
                  <a:lnTo>
                    <a:pt x="214" y="1316"/>
                  </a:lnTo>
                  <a:lnTo>
                    <a:pt x="228" y="1330"/>
                  </a:lnTo>
                  <a:lnTo>
                    <a:pt x="234" y="1338"/>
                  </a:lnTo>
                  <a:lnTo>
                    <a:pt x="238" y="1344"/>
                  </a:lnTo>
                  <a:lnTo>
                    <a:pt x="246" y="1356"/>
                  </a:lnTo>
                  <a:lnTo>
                    <a:pt x="256" y="1368"/>
                  </a:lnTo>
                  <a:lnTo>
                    <a:pt x="278" y="1384"/>
                  </a:lnTo>
                  <a:lnTo>
                    <a:pt x="318" y="1406"/>
                  </a:lnTo>
                  <a:lnTo>
                    <a:pt x="358" y="1428"/>
                  </a:lnTo>
                  <a:lnTo>
                    <a:pt x="380" y="1442"/>
                  </a:lnTo>
                  <a:lnTo>
                    <a:pt x="388" y="1448"/>
                  </a:lnTo>
                  <a:lnTo>
                    <a:pt x="392" y="1454"/>
                  </a:lnTo>
                  <a:lnTo>
                    <a:pt x="396" y="1460"/>
                  </a:lnTo>
                  <a:lnTo>
                    <a:pt x="398" y="1468"/>
                  </a:lnTo>
                  <a:lnTo>
                    <a:pt x="400" y="1474"/>
                  </a:lnTo>
                  <a:lnTo>
                    <a:pt x="404" y="1480"/>
                  </a:lnTo>
                  <a:lnTo>
                    <a:pt x="408" y="1486"/>
                  </a:lnTo>
                  <a:lnTo>
                    <a:pt x="414" y="1490"/>
                  </a:lnTo>
                  <a:lnTo>
                    <a:pt x="426" y="1496"/>
                  </a:lnTo>
                  <a:lnTo>
                    <a:pt x="434" y="1500"/>
                  </a:lnTo>
                  <a:lnTo>
                    <a:pt x="440" y="1506"/>
                  </a:lnTo>
                  <a:lnTo>
                    <a:pt x="438" y="1532"/>
                  </a:lnTo>
                  <a:lnTo>
                    <a:pt x="440" y="1542"/>
                  </a:lnTo>
                  <a:lnTo>
                    <a:pt x="442" y="1546"/>
                  </a:lnTo>
                  <a:lnTo>
                    <a:pt x="442" y="1552"/>
                  </a:lnTo>
                  <a:lnTo>
                    <a:pt x="444" y="1564"/>
                  </a:lnTo>
                  <a:lnTo>
                    <a:pt x="446" y="1574"/>
                  </a:lnTo>
                  <a:lnTo>
                    <a:pt x="448" y="1586"/>
                  </a:lnTo>
                  <a:lnTo>
                    <a:pt x="448" y="1594"/>
                  </a:lnTo>
                  <a:lnTo>
                    <a:pt x="448" y="1604"/>
                  </a:lnTo>
                  <a:lnTo>
                    <a:pt x="446" y="1614"/>
                  </a:lnTo>
                  <a:lnTo>
                    <a:pt x="446" y="1624"/>
                  </a:lnTo>
                  <a:lnTo>
                    <a:pt x="450" y="1640"/>
                  </a:lnTo>
                  <a:lnTo>
                    <a:pt x="452" y="1658"/>
                  </a:lnTo>
                  <a:lnTo>
                    <a:pt x="452" y="1670"/>
                  </a:lnTo>
                  <a:lnTo>
                    <a:pt x="448" y="1686"/>
                  </a:lnTo>
                  <a:lnTo>
                    <a:pt x="444" y="1716"/>
                  </a:lnTo>
                  <a:lnTo>
                    <a:pt x="442" y="1732"/>
                  </a:lnTo>
                  <a:lnTo>
                    <a:pt x="440" y="1742"/>
                  </a:lnTo>
                  <a:lnTo>
                    <a:pt x="440" y="1744"/>
                  </a:lnTo>
                  <a:lnTo>
                    <a:pt x="438" y="1744"/>
                  </a:lnTo>
                  <a:lnTo>
                    <a:pt x="436" y="1744"/>
                  </a:lnTo>
                  <a:lnTo>
                    <a:pt x="434" y="1746"/>
                  </a:lnTo>
                  <a:lnTo>
                    <a:pt x="430" y="1752"/>
                  </a:lnTo>
                  <a:lnTo>
                    <a:pt x="430" y="1760"/>
                  </a:lnTo>
                  <a:lnTo>
                    <a:pt x="430" y="1762"/>
                  </a:lnTo>
                  <a:lnTo>
                    <a:pt x="434" y="1764"/>
                  </a:lnTo>
                  <a:lnTo>
                    <a:pt x="436" y="1768"/>
                  </a:lnTo>
                  <a:lnTo>
                    <a:pt x="436" y="1772"/>
                  </a:lnTo>
                  <a:lnTo>
                    <a:pt x="434" y="1788"/>
                  </a:lnTo>
                  <a:lnTo>
                    <a:pt x="430" y="1808"/>
                  </a:lnTo>
                  <a:lnTo>
                    <a:pt x="432" y="1820"/>
                  </a:lnTo>
                  <a:lnTo>
                    <a:pt x="434" y="1834"/>
                  </a:lnTo>
                  <a:lnTo>
                    <a:pt x="436" y="1846"/>
                  </a:lnTo>
                  <a:lnTo>
                    <a:pt x="436" y="1856"/>
                  </a:lnTo>
                  <a:lnTo>
                    <a:pt x="434" y="1864"/>
                  </a:lnTo>
                  <a:lnTo>
                    <a:pt x="432" y="1870"/>
                  </a:lnTo>
                  <a:lnTo>
                    <a:pt x="428" y="1882"/>
                  </a:lnTo>
                  <a:lnTo>
                    <a:pt x="428" y="1888"/>
                  </a:lnTo>
                  <a:lnTo>
                    <a:pt x="430" y="1894"/>
                  </a:lnTo>
                  <a:lnTo>
                    <a:pt x="432" y="1900"/>
                  </a:lnTo>
                  <a:lnTo>
                    <a:pt x="430" y="1908"/>
                  </a:lnTo>
                  <a:lnTo>
                    <a:pt x="424" y="1928"/>
                  </a:lnTo>
                  <a:lnTo>
                    <a:pt x="418" y="1946"/>
                  </a:lnTo>
                  <a:lnTo>
                    <a:pt x="416" y="1956"/>
                  </a:lnTo>
                  <a:lnTo>
                    <a:pt x="416" y="1964"/>
                  </a:lnTo>
                  <a:lnTo>
                    <a:pt x="416" y="1974"/>
                  </a:lnTo>
                  <a:lnTo>
                    <a:pt x="414" y="1978"/>
                  </a:lnTo>
                  <a:lnTo>
                    <a:pt x="410" y="1986"/>
                  </a:lnTo>
                  <a:lnTo>
                    <a:pt x="408" y="2004"/>
                  </a:lnTo>
                  <a:lnTo>
                    <a:pt x="408" y="2016"/>
                  </a:lnTo>
                  <a:lnTo>
                    <a:pt x="404" y="2024"/>
                  </a:lnTo>
                  <a:lnTo>
                    <a:pt x="400" y="2030"/>
                  </a:lnTo>
                  <a:lnTo>
                    <a:pt x="398" y="2036"/>
                  </a:lnTo>
                  <a:lnTo>
                    <a:pt x="394" y="2040"/>
                  </a:lnTo>
                  <a:lnTo>
                    <a:pt x="392" y="2044"/>
                  </a:lnTo>
                  <a:lnTo>
                    <a:pt x="392" y="2048"/>
                  </a:lnTo>
                  <a:lnTo>
                    <a:pt x="394" y="2056"/>
                  </a:lnTo>
                  <a:lnTo>
                    <a:pt x="400" y="2072"/>
                  </a:lnTo>
                  <a:lnTo>
                    <a:pt x="402" y="2086"/>
                  </a:lnTo>
                  <a:lnTo>
                    <a:pt x="402" y="2098"/>
                  </a:lnTo>
                  <a:lnTo>
                    <a:pt x="400" y="2104"/>
                  </a:lnTo>
                  <a:lnTo>
                    <a:pt x="398" y="2108"/>
                  </a:lnTo>
                  <a:lnTo>
                    <a:pt x="390" y="2116"/>
                  </a:lnTo>
                  <a:lnTo>
                    <a:pt x="386" y="2124"/>
                  </a:lnTo>
                  <a:lnTo>
                    <a:pt x="384" y="2130"/>
                  </a:lnTo>
                  <a:lnTo>
                    <a:pt x="384" y="2138"/>
                  </a:lnTo>
                  <a:lnTo>
                    <a:pt x="388" y="2162"/>
                  </a:lnTo>
                  <a:lnTo>
                    <a:pt x="392" y="2186"/>
                  </a:lnTo>
                  <a:lnTo>
                    <a:pt x="392" y="2200"/>
                  </a:lnTo>
                  <a:lnTo>
                    <a:pt x="392" y="2212"/>
                  </a:lnTo>
                  <a:lnTo>
                    <a:pt x="396" y="2224"/>
                  </a:lnTo>
                  <a:lnTo>
                    <a:pt x="398" y="2230"/>
                  </a:lnTo>
                  <a:lnTo>
                    <a:pt x="398" y="2236"/>
                  </a:lnTo>
                  <a:lnTo>
                    <a:pt x="392" y="2248"/>
                  </a:lnTo>
                  <a:lnTo>
                    <a:pt x="386" y="2262"/>
                  </a:lnTo>
                  <a:lnTo>
                    <a:pt x="386" y="2270"/>
                  </a:lnTo>
                  <a:lnTo>
                    <a:pt x="386" y="2280"/>
                  </a:lnTo>
                  <a:lnTo>
                    <a:pt x="388" y="2288"/>
                  </a:lnTo>
                  <a:lnTo>
                    <a:pt x="388" y="2292"/>
                  </a:lnTo>
                  <a:lnTo>
                    <a:pt x="386" y="2294"/>
                  </a:lnTo>
                  <a:lnTo>
                    <a:pt x="384" y="2298"/>
                  </a:lnTo>
                  <a:lnTo>
                    <a:pt x="380" y="2300"/>
                  </a:lnTo>
                  <a:lnTo>
                    <a:pt x="378" y="2306"/>
                  </a:lnTo>
                  <a:lnTo>
                    <a:pt x="376" y="2314"/>
                  </a:lnTo>
                  <a:lnTo>
                    <a:pt x="374" y="2328"/>
                  </a:lnTo>
                  <a:lnTo>
                    <a:pt x="372" y="2342"/>
                  </a:lnTo>
                  <a:lnTo>
                    <a:pt x="370" y="2354"/>
                  </a:lnTo>
                  <a:lnTo>
                    <a:pt x="362" y="2376"/>
                  </a:lnTo>
                  <a:lnTo>
                    <a:pt x="354" y="2390"/>
                  </a:lnTo>
                  <a:lnTo>
                    <a:pt x="350" y="2402"/>
                  </a:lnTo>
                  <a:lnTo>
                    <a:pt x="348" y="2412"/>
                  </a:lnTo>
                  <a:lnTo>
                    <a:pt x="344" y="2414"/>
                  </a:lnTo>
                  <a:lnTo>
                    <a:pt x="342" y="2420"/>
                  </a:lnTo>
                  <a:lnTo>
                    <a:pt x="338" y="2434"/>
                  </a:lnTo>
                  <a:lnTo>
                    <a:pt x="336" y="2446"/>
                  </a:lnTo>
                  <a:lnTo>
                    <a:pt x="334" y="2452"/>
                  </a:lnTo>
                  <a:lnTo>
                    <a:pt x="334" y="2454"/>
                  </a:lnTo>
                  <a:lnTo>
                    <a:pt x="332" y="2454"/>
                  </a:lnTo>
                  <a:lnTo>
                    <a:pt x="330" y="2452"/>
                  </a:lnTo>
                  <a:lnTo>
                    <a:pt x="328" y="2462"/>
                  </a:lnTo>
                  <a:lnTo>
                    <a:pt x="326" y="2474"/>
                  </a:lnTo>
                  <a:lnTo>
                    <a:pt x="324" y="2480"/>
                  </a:lnTo>
                  <a:lnTo>
                    <a:pt x="320" y="2482"/>
                  </a:lnTo>
                  <a:lnTo>
                    <a:pt x="318" y="2482"/>
                  </a:lnTo>
                  <a:lnTo>
                    <a:pt x="310" y="2480"/>
                  </a:lnTo>
                  <a:lnTo>
                    <a:pt x="308" y="2482"/>
                  </a:lnTo>
                  <a:lnTo>
                    <a:pt x="306" y="2486"/>
                  </a:lnTo>
                  <a:lnTo>
                    <a:pt x="306" y="2498"/>
                  </a:lnTo>
                  <a:lnTo>
                    <a:pt x="306" y="2506"/>
                  </a:lnTo>
                  <a:lnTo>
                    <a:pt x="310" y="2514"/>
                  </a:lnTo>
                  <a:lnTo>
                    <a:pt x="314" y="2522"/>
                  </a:lnTo>
                  <a:lnTo>
                    <a:pt x="314" y="2530"/>
                  </a:lnTo>
                  <a:lnTo>
                    <a:pt x="314" y="2540"/>
                  </a:lnTo>
                  <a:lnTo>
                    <a:pt x="312" y="2552"/>
                  </a:lnTo>
                  <a:lnTo>
                    <a:pt x="314" y="2560"/>
                  </a:lnTo>
                  <a:lnTo>
                    <a:pt x="318" y="2572"/>
                  </a:lnTo>
                  <a:lnTo>
                    <a:pt x="320" y="2576"/>
                  </a:lnTo>
                  <a:lnTo>
                    <a:pt x="322" y="2584"/>
                  </a:lnTo>
                  <a:lnTo>
                    <a:pt x="324" y="2594"/>
                  </a:lnTo>
                  <a:lnTo>
                    <a:pt x="322" y="2606"/>
                  </a:lnTo>
                  <a:lnTo>
                    <a:pt x="320" y="2618"/>
                  </a:lnTo>
                  <a:lnTo>
                    <a:pt x="316" y="2624"/>
                  </a:lnTo>
                  <a:lnTo>
                    <a:pt x="314" y="2626"/>
                  </a:lnTo>
                  <a:lnTo>
                    <a:pt x="310" y="2626"/>
                  </a:lnTo>
                  <a:lnTo>
                    <a:pt x="308" y="2626"/>
                  </a:lnTo>
                  <a:lnTo>
                    <a:pt x="306" y="2628"/>
                  </a:lnTo>
                  <a:lnTo>
                    <a:pt x="304" y="2632"/>
                  </a:lnTo>
                  <a:lnTo>
                    <a:pt x="304" y="2642"/>
                  </a:lnTo>
                  <a:lnTo>
                    <a:pt x="302" y="2658"/>
                  </a:lnTo>
                  <a:lnTo>
                    <a:pt x="298" y="2670"/>
                  </a:lnTo>
                  <a:lnTo>
                    <a:pt x="294" y="2686"/>
                  </a:lnTo>
                  <a:lnTo>
                    <a:pt x="292" y="2692"/>
                  </a:lnTo>
                  <a:lnTo>
                    <a:pt x="292" y="2696"/>
                  </a:lnTo>
                  <a:lnTo>
                    <a:pt x="294" y="2704"/>
                  </a:lnTo>
                  <a:lnTo>
                    <a:pt x="298" y="2712"/>
                  </a:lnTo>
                  <a:lnTo>
                    <a:pt x="302" y="2722"/>
                  </a:lnTo>
                  <a:lnTo>
                    <a:pt x="308" y="2728"/>
                  </a:lnTo>
                  <a:lnTo>
                    <a:pt x="312" y="2732"/>
                  </a:lnTo>
                  <a:lnTo>
                    <a:pt x="316" y="2734"/>
                  </a:lnTo>
                  <a:lnTo>
                    <a:pt x="320" y="2734"/>
                  </a:lnTo>
                  <a:lnTo>
                    <a:pt x="324" y="2732"/>
                  </a:lnTo>
                  <a:lnTo>
                    <a:pt x="328" y="2728"/>
                  </a:lnTo>
                  <a:lnTo>
                    <a:pt x="330" y="2724"/>
                  </a:lnTo>
                  <a:lnTo>
                    <a:pt x="334" y="2716"/>
                  </a:lnTo>
                  <a:lnTo>
                    <a:pt x="336" y="2716"/>
                  </a:lnTo>
                  <a:lnTo>
                    <a:pt x="338" y="2718"/>
                  </a:lnTo>
                  <a:lnTo>
                    <a:pt x="342" y="2722"/>
                  </a:lnTo>
                  <a:lnTo>
                    <a:pt x="346" y="2726"/>
                  </a:lnTo>
                  <a:lnTo>
                    <a:pt x="348" y="2728"/>
                  </a:lnTo>
                  <a:lnTo>
                    <a:pt x="350" y="2730"/>
                  </a:lnTo>
                  <a:lnTo>
                    <a:pt x="350" y="2732"/>
                  </a:lnTo>
                  <a:lnTo>
                    <a:pt x="344" y="2738"/>
                  </a:lnTo>
                  <a:lnTo>
                    <a:pt x="340" y="2744"/>
                  </a:lnTo>
                  <a:lnTo>
                    <a:pt x="340" y="2746"/>
                  </a:lnTo>
                  <a:lnTo>
                    <a:pt x="344" y="2746"/>
                  </a:lnTo>
                  <a:lnTo>
                    <a:pt x="350" y="2748"/>
                  </a:lnTo>
                  <a:lnTo>
                    <a:pt x="354" y="2752"/>
                  </a:lnTo>
                  <a:lnTo>
                    <a:pt x="356" y="2754"/>
                  </a:lnTo>
                  <a:lnTo>
                    <a:pt x="356" y="2760"/>
                  </a:lnTo>
                  <a:lnTo>
                    <a:pt x="356" y="2766"/>
                  </a:lnTo>
                  <a:lnTo>
                    <a:pt x="354" y="2766"/>
                  </a:lnTo>
                  <a:lnTo>
                    <a:pt x="352" y="2764"/>
                  </a:lnTo>
                  <a:lnTo>
                    <a:pt x="348" y="2758"/>
                  </a:lnTo>
                  <a:lnTo>
                    <a:pt x="344" y="2758"/>
                  </a:lnTo>
                  <a:lnTo>
                    <a:pt x="342" y="2760"/>
                  </a:lnTo>
                  <a:lnTo>
                    <a:pt x="342" y="2766"/>
                  </a:lnTo>
                  <a:lnTo>
                    <a:pt x="342" y="2774"/>
                  </a:lnTo>
                  <a:lnTo>
                    <a:pt x="342" y="2778"/>
                  </a:lnTo>
                  <a:lnTo>
                    <a:pt x="340" y="2782"/>
                  </a:lnTo>
                  <a:lnTo>
                    <a:pt x="342" y="2792"/>
                  </a:lnTo>
                  <a:lnTo>
                    <a:pt x="342" y="2798"/>
                  </a:lnTo>
                  <a:lnTo>
                    <a:pt x="342" y="2804"/>
                  </a:lnTo>
                  <a:lnTo>
                    <a:pt x="336" y="2812"/>
                  </a:lnTo>
                  <a:lnTo>
                    <a:pt x="330" y="2820"/>
                  </a:lnTo>
                  <a:lnTo>
                    <a:pt x="330" y="2824"/>
                  </a:lnTo>
                  <a:lnTo>
                    <a:pt x="330" y="2830"/>
                  </a:lnTo>
                  <a:lnTo>
                    <a:pt x="334" y="2840"/>
                  </a:lnTo>
                  <a:lnTo>
                    <a:pt x="332" y="2852"/>
                  </a:lnTo>
                  <a:lnTo>
                    <a:pt x="330" y="2860"/>
                  </a:lnTo>
                  <a:lnTo>
                    <a:pt x="326" y="2864"/>
                  </a:lnTo>
                  <a:lnTo>
                    <a:pt x="324" y="2866"/>
                  </a:lnTo>
                  <a:lnTo>
                    <a:pt x="324" y="2870"/>
                  </a:lnTo>
                  <a:lnTo>
                    <a:pt x="330" y="2872"/>
                  </a:lnTo>
                  <a:lnTo>
                    <a:pt x="336" y="2874"/>
                  </a:lnTo>
                  <a:lnTo>
                    <a:pt x="344" y="2878"/>
                  </a:lnTo>
                  <a:lnTo>
                    <a:pt x="346" y="2882"/>
                  </a:lnTo>
                  <a:lnTo>
                    <a:pt x="348" y="2890"/>
                  </a:lnTo>
                  <a:lnTo>
                    <a:pt x="346" y="2896"/>
                  </a:lnTo>
                  <a:lnTo>
                    <a:pt x="342" y="2904"/>
                  </a:lnTo>
                  <a:lnTo>
                    <a:pt x="338" y="2908"/>
                  </a:lnTo>
                  <a:lnTo>
                    <a:pt x="332" y="2912"/>
                  </a:lnTo>
                  <a:lnTo>
                    <a:pt x="326" y="2916"/>
                  </a:lnTo>
                  <a:lnTo>
                    <a:pt x="320" y="2918"/>
                  </a:lnTo>
                  <a:lnTo>
                    <a:pt x="318" y="2922"/>
                  </a:lnTo>
                  <a:lnTo>
                    <a:pt x="320" y="2926"/>
                  </a:lnTo>
                  <a:lnTo>
                    <a:pt x="322" y="2930"/>
                  </a:lnTo>
                  <a:lnTo>
                    <a:pt x="322" y="2932"/>
                  </a:lnTo>
                  <a:lnTo>
                    <a:pt x="320" y="2936"/>
                  </a:lnTo>
                  <a:lnTo>
                    <a:pt x="316" y="2940"/>
                  </a:lnTo>
                  <a:lnTo>
                    <a:pt x="312" y="2946"/>
                  </a:lnTo>
                  <a:lnTo>
                    <a:pt x="312" y="2954"/>
                  </a:lnTo>
                  <a:lnTo>
                    <a:pt x="312" y="2956"/>
                  </a:lnTo>
                  <a:lnTo>
                    <a:pt x="312" y="2962"/>
                  </a:lnTo>
                  <a:lnTo>
                    <a:pt x="310" y="2974"/>
                  </a:lnTo>
                  <a:lnTo>
                    <a:pt x="308" y="2986"/>
                  </a:lnTo>
                  <a:lnTo>
                    <a:pt x="308" y="2994"/>
                  </a:lnTo>
                  <a:lnTo>
                    <a:pt x="306" y="3000"/>
                  </a:lnTo>
                  <a:lnTo>
                    <a:pt x="300" y="3006"/>
                  </a:lnTo>
                  <a:lnTo>
                    <a:pt x="298" y="3006"/>
                  </a:lnTo>
                  <a:lnTo>
                    <a:pt x="296" y="3006"/>
                  </a:lnTo>
                  <a:lnTo>
                    <a:pt x="298" y="2998"/>
                  </a:lnTo>
                  <a:lnTo>
                    <a:pt x="300" y="2988"/>
                  </a:lnTo>
                  <a:lnTo>
                    <a:pt x="300" y="2984"/>
                  </a:lnTo>
                  <a:lnTo>
                    <a:pt x="296" y="2980"/>
                  </a:lnTo>
                  <a:lnTo>
                    <a:pt x="292" y="2978"/>
                  </a:lnTo>
                  <a:lnTo>
                    <a:pt x="290" y="2974"/>
                  </a:lnTo>
                  <a:lnTo>
                    <a:pt x="290" y="2968"/>
                  </a:lnTo>
                  <a:lnTo>
                    <a:pt x="290" y="2964"/>
                  </a:lnTo>
                  <a:lnTo>
                    <a:pt x="288" y="2962"/>
                  </a:lnTo>
                  <a:lnTo>
                    <a:pt x="282" y="2962"/>
                  </a:lnTo>
                  <a:lnTo>
                    <a:pt x="276" y="2962"/>
                  </a:lnTo>
                  <a:lnTo>
                    <a:pt x="274" y="2964"/>
                  </a:lnTo>
                  <a:lnTo>
                    <a:pt x="274" y="2966"/>
                  </a:lnTo>
                  <a:lnTo>
                    <a:pt x="270" y="2964"/>
                  </a:lnTo>
                  <a:lnTo>
                    <a:pt x="268" y="2964"/>
                  </a:lnTo>
                  <a:lnTo>
                    <a:pt x="266" y="2964"/>
                  </a:lnTo>
                  <a:lnTo>
                    <a:pt x="266" y="2968"/>
                  </a:lnTo>
                  <a:lnTo>
                    <a:pt x="266" y="2972"/>
                  </a:lnTo>
                  <a:lnTo>
                    <a:pt x="264" y="2976"/>
                  </a:lnTo>
                  <a:lnTo>
                    <a:pt x="260" y="2980"/>
                  </a:lnTo>
                  <a:lnTo>
                    <a:pt x="254" y="2986"/>
                  </a:lnTo>
                  <a:lnTo>
                    <a:pt x="238" y="2994"/>
                  </a:lnTo>
                  <a:lnTo>
                    <a:pt x="228" y="3004"/>
                  </a:lnTo>
                  <a:lnTo>
                    <a:pt x="226" y="3008"/>
                  </a:lnTo>
                  <a:lnTo>
                    <a:pt x="224" y="3012"/>
                  </a:lnTo>
                  <a:lnTo>
                    <a:pt x="224" y="3016"/>
                  </a:lnTo>
                  <a:lnTo>
                    <a:pt x="226" y="3020"/>
                  </a:lnTo>
                  <a:lnTo>
                    <a:pt x="232" y="3026"/>
                  </a:lnTo>
                  <a:lnTo>
                    <a:pt x="236" y="3026"/>
                  </a:lnTo>
                  <a:lnTo>
                    <a:pt x="236" y="3024"/>
                  </a:lnTo>
                  <a:lnTo>
                    <a:pt x="238" y="3016"/>
                  </a:lnTo>
                  <a:lnTo>
                    <a:pt x="238" y="3010"/>
                  </a:lnTo>
                  <a:lnTo>
                    <a:pt x="242" y="3006"/>
                  </a:lnTo>
                  <a:lnTo>
                    <a:pt x="244" y="3006"/>
                  </a:lnTo>
                  <a:lnTo>
                    <a:pt x="248" y="3006"/>
                  </a:lnTo>
                  <a:lnTo>
                    <a:pt x="252" y="3012"/>
                  </a:lnTo>
                  <a:lnTo>
                    <a:pt x="256" y="3018"/>
                  </a:lnTo>
                  <a:lnTo>
                    <a:pt x="264" y="3022"/>
                  </a:lnTo>
                  <a:lnTo>
                    <a:pt x="272" y="3024"/>
                  </a:lnTo>
                  <a:lnTo>
                    <a:pt x="274" y="3022"/>
                  </a:lnTo>
                  <a:lnTo>
                    <a:pt x="274" y="3020"/>
                  </a:lnTo>
                  <a:lnTo>
                    <a:pt x="276" y="3016"/>
                  </a:lnTo>
                  <a:lnTo>
                    <a:pt x="278" y="3016"/>
                  </a:lnTo>
                  <a:lnTo>
                    <a:pt x="282" y="3018"/>
                  </a:lnTo>
                  <a:lnTo>
                    <a:pt x="286" y="3024"/>
                  </a:lnTo>
                  <a:lnTo>
                    <a:pt x="290" y="3026"/>
                  </a:lnTo>
                  <a:lnTo>
                    <a:pt x="292" y="3028"/>
                  </a:lnTo>
                  <a:lnTo>
                    <a:pt x="296" y="3030"/>
                  </a:lnTo>
                  <a:lnTo>
                    <a:pt x="296" y="3036"/>
                  </a:lnTo>
                  <a:lnTo>
                    <a:pt x="294" y="3040"/>
                  </a:lnTo>
                  <a:lnTo>
                    <a:pt x="292" y="3040"/>
                  </a:lnTo>
                  <a:lnTo>
                    <a:pt x="286" y="3042"/>
                  </a:lnTo>
                  <a:lnTo>
                    <a:pt x="280" y="3042"/>
                  </a:lnTo>
                  <a:lnTo>
                    <a:pt x="278" y="3044"/>
                  </a:lnTo>
                  <a:lnTo>
                    <a:pt x="276" y="3048"/>
                  </a:lnTo>
                  <a:lnTo>
                    <a:pt x="274" y="3054"/>
                  </a:lnTo>
                  <a:lnTo>
                    <a:pt x="274" y="3056"/>
                  </a:lnTo>
                  <a:lnTo>
                    <a:pt x="280" y="3062"/>
                  </a:lnTo>
                  <a:lnTo>
                    <a:pt x="284" y="3064"/>
                  </a:lnTo>
                  <a:lnTo>
                    <a:pt x="282" y="3064"/>
                  </a:lnTo>
                  <a:lnTo>
                    <a:pt x="272" y="3062"/>
                  </a:lnTo>
                  <a:lnTo>
                    <a:pt x="270" y="3062"/>
                  </a:lnTo>
                  <a:lnTo>
                    <a:pt x="268" y="3066"/>
                  </a:lnTo>
                  <a:lnTo>
                    <a:pt x="266" y="3072"/>
                  </a:lnTo>
                  <a:lnTo>
                    <a:pt x="268" y="3074"/>
                  </a:lnTo>
                  <a:lnTo>
                    <a:pt x="272" y="3074"/>
                  </a:lnTo>
                  <a:lnTo>
                    <a:pt x="282" y="3074"/>
                  </a:lnTo>
                  <a:lnTo>
                    <a:pt x="290" y="3074"/>
                  </a:lnTo>
                  <a:lnTo>
                    <a:pt x="296" y="3076"/>
                  </a:lnTo>
                  <a:lnTo>
                    <a:pt x="300" y="3078"/>
                  </a:lnTo>
                  <a:lnTo>
                    <a:pt x="302" y="3078"/>
                  </a:lnTo>
                  <a:lnTo>
                    <a:pt x="302" y="3074"/>
                  </a:lnTo>
                  <a:lnTo>
                    <a:pt x="304" y="3072"/>
                  </a:lnTo>
                  <a:lnTo>
                    <a:pt x="306" y="3072"/>
                  </a:lnTo>
                  <a:lnTo>
                    <a:pt x="310" y="3076"/>
                  </a:lnTo>
                  <a:lnTo>
                    <a:pt x="312" y="3080"/>
                  </a:lnTo>
                  <a:lnTo>
                    <a:pt x="312" y="3082"/>
                  </a:lnTo>
                  <a:lnTo>
                    <a:pt x="310" y="3084"/>
                  </a:lnTo>
                  <a:lnTo>
                    <a:pt x="308" y="3086"/>
                  </a:lnTo>
                  <a:lnTo>
                    <a:pt x="310" y="3088"/>
                  </a:lnTo>
                  <a:lnTo>
                    <a:pt x="314" y="3096"/>
                  </a:lnTo>
                  <a:lnTo>
                    <a:pt x="318" y="3100"/>
                  </a:lnTo>
                  <a:lnTo>
                    <a:pt x="318" y="3102"/>
                  </a:lnTo>
                  <a:lnTo>
                    <a:pt x="314" y="3100"/>
                  </a:lnTo>
                  <a:lnTo>
                    <a:pt x="300" y="3090"/>
                  </a:lnTo>
                  <a:lnTo>
                    <a:pt x="294" y="3088"/>
                  </a:lnTo>
                  <a:lnTo>
                    <a:pt x="286" y="3088"/>
                  </a:lnTo>
                  <a:lnTo>
                    <a:pt x="272" y="3086"/>
                  </a:lnTo>
                  <a:lnTo>
                    <a:pt x="268" y="3088"/>
                  </a:lnTo>
                  <a:lnTo>
                    <a:pt x="266" y="3088"/>
                  </a:lnTo>
                  <a:lnTo>
                    <a:pt x="268" y="3090"/>
                  </a:lnTo>
                  <a:lnTo>
                    <a:pt x="270" y="3092"/>
                  </a:lnTo>
                  <a:lnTo>
                    <a:pt x="272" y="3092"/>
                  </a:lnTo>
                  <a:lnTo>
                    <a:pt x="274" y="3092"/>
                  </a:lnTo>
                  <a:lnTo>
                    <a:pt x="276" y="3096"/>
                  </a:lnTo>
                  <a:lnTo>
                    <a:pt x="278" y="3100"/>
                  </a:lnTo>
                  <a:lnTo>
                    <a:pt x="282" y="3104"/>
                  </a:lnTo>
                  <a:lnTo>
                    <a:pt x="292" y="3110"/>
                  </a:lnTo>
                  <a:lnTo>
                    <a:pt x="294" y="3112"/>
                  </a:lnTo>
                  <a:lnTo>
                    <a:pt x="294" y="3114"/>
                  </a:lnTo>
                  <a:lnTo>
                    <a:pt x="294" y="3116"/>
                  </a:lnTo>
                  <a:lnTo>
                    <a:pt x="294" y="3120"/>
                  </a:lnTo>
                  <a:lnTo>
                    <a:pt x="292" y="3120"/>
                  </a:lnTo>
                  <a:lnTo>
                    <a:pt x="288" y="3118"/>
                  </a:lnTo>
                  <a:lnTo>
                    <a:pt x="284" y="3116"/>
                  </a:lnTo>
                  <a:lnTo>
                    <a:pt x="280" y="3116"/>
                  </a:lnTo>
                  <a:lnTo>
                    <a:pt x="280" y="3120"/>
                  </a:lnTo>
                  <a:lnTo>
                    <a:pt x="276" y="3132"/>
                  </a:lnTo>
                  <a:lnTo>
                    <a:pt x="276" y="3138"/>
                  </a:lnTo>
                  <a:lnTo>
                    <a:pt x="276" y="3148"/>
                  </a:lnTo>
                  <a:lnTo>
                    <a:pt x="278" y="3168"/>
                  </a:lnTo>
                  <a:lnTo>
                    <a:pt x="280" y="3174"/>
                  </a:lnTo>
                  <a:lnTo>
                    <a:pt x="282" y="3178"/>
                  </a:lnTo>
                  <a:lnTo>
                    <a:pt x="284" y="3178"/>
                  </a:lnTo>
                  <a:lnTo>
                    <a:pt x="284" y="3176"/>
                  </a:lnTo>
                  <a:lnTo>
                    <a:pt x="286" y="3168"/>
                  </a:lnTo>
                  <a:lnTo>
                    <a:pt x="288" y="3160"/>
                  </a:lnTo>
                  <a:lnTo>
                    <a:pt x="290" y="3156"/>
                  </a:lnTo>
                  <a:lnTo>
                    <a:pt x="292" y="3154"/>
                  </a:lnTo>
                  <a:lnTo>
                    <a:pt x="292" y="3158"/>
                  </a:lnTo>
                  <a:lnTo>
                    <a:pt x="292" y="3164"/>
                  </a:lnTo>
                  <a:lnTo>
                    <a:pt x="292" y="3170"/>
                  </a:lnTo>
                  <a:lnTo>
                    <a:pt x="294" y="3176"/>
                  </a:lnTo>
                  <a:lnTo>
                    <a:pt x="298" y="3182"/>
                  </a:lnTo>
                  <a:lnTo>
                    <a:pt x="300" y="3184"/>
                  </a:lnTo>
                  <a:lnTo>
                    <a:pt x="296" y="3182"/>
                  </a:lnTo>
                  <a:lnTo>
                    <a:pt x="290" y="3180"/>
                  </a:lnTo>
                  <a:lnTo>
                    <a:pt x="284" y="3182"/>
                  </a:lnTo>
                  <a:lnTo>
                    <a:pt x="280" y="3184"/>
                  </a:lnTo>
                  <a:lnTo>
                    <a:pt x="280" y="3186"/>
                  </a:lnTo>
                  <a:lnTo>
                    <a:pt x="282" y="3188"/>
                  </a:lnTo>
                  <a:lnTo>
                    <a:pt x="282" y="3190"/>
                  </a:lnTo>
                  <a:lnTo>
                    <a:pt x="280" y="3192"/>
                  </a:lnTo>
                  <a:lnTo>
                    <a:pt x="280" y="3194"/>
                  </a:lnTo>
                  <a:lnTo>
                    <a:pt x="284" y="3198"/>
                  </a:lnTo>
                  <a:lnTo>
                    <a:pt x="296" y="3206"/>
                  </a:lnTo>
                  <a:lnTo>
                    <a:pt x="294" y="3206"/>
                  </a:lnTo>
                  <a:lnTo>
                    <a:pt x="288" y="3206"/>
                  </a:lnTo>
                  <a:lnTo>
                    <a:pt x="280" y="3204"/>
                  </a:lnTo>
                  <a:lnTo>
                    <a:pt x="278" y="3204"/>
                  </a:lnTo>
                  <a:lnTo>
                    <a:pt x="280" y="3206"/>
                  </a:lnTo>
                  <a:lnTo>
                    <a:pt x="288" y="3216"/>
                  </a:lnTo>
                  <a:lnTo>
                    <a:pt x="290" y="3220"/>
                  </a:lnTo>
                  <a:lnTo>
                    <a:pt x="280" y="3214"/>
                  </a:lnTo>
                  <a:lnTo>
                    <a:pt x="274" y="3212"/>
                  </a:lnTo>
                  <a:lnTo>
                    <a:pt x="268" y="3212"/>
                  </a:lnTo>
                  <a:lnTo>
                    <a:pt x="264" y="3214"/>
                  </a:lnTo>
                  <a:lnTo>
                    <a:pt x="264" y="3216"/>
                  </a:lnTo>
                  <a:lnTo>
                    <a:pt x="268" y="3218"/>
                  </a:lnTo>
                  <a:lnTo>
                    <a:pt x="272" y="3220"/>
                  </a:lnTo>
                  <a:lnTo>
                    <a:pt x="274" y="3224"/>
                  </a:lnTo>
                  <a:lnTo>
                    <a:pt x="274" y="3226"/>
                  </a:lnTo>
                  <a:lnTo>
                    <a:pt x="278" y="3228"/>
                  </a:lnTo>
                  <a:lnTo>
                    <a:pt x="282" y="3230"/>
                  </a:lnTo>
                  <a:lnTo>
                    <a:pt x="284" y="3230"/>
                  </a:lnTo>
                  <a:lnTo>
                    <a:pt x="288" y="3230"/>
                  </a:lnTo>
                  <a:lnTo>
                    <a:pt x="292" y="3234"/>
                  </a:lnTo>
                  <a:lnTo>
                    <a:pt x="296" y="3236"/>
                  </a:lnTo>
                  <a:lnTo>
                    <a:pt x="296" y="3238"/>
                  </a:lnTo>
                  <a:lnTo>
                    <a:pt x="288" y="3236"/>
                  </a:lnTo>
                  <a:lnTo>
                    <a:pt x="284" y="3236"/>
                  </a:lnTo>
                  <a:lnTo>
                    <a:pt x="284" y="3238"/>
                  </a:lnTo>
                  <a:lnTo>
                    <a:pt x="288" y="3248"/>
                  </a:lnTo>
                  <a:lnTo>
                    <a:pt x="290" y="3252"/>
                  </a:lnTo>
                  <a:lnTo>
                    <a:pt x="294" y="3252"/>
                  </a:lnTo>
                  <a:lnTo>
                    <a:pt x="298" y="3250"/>
                  </a:lnTo>
                  <a:lnTo>
                    <a:pt x="302" y="3240"/>
                  </a:lnTo>
                  <a:lnTo>
                    <a:pt x="306" y="3234"/>
                  </a:lnTo>
                  <a:lnTo>
                    <a:pt x="308" y="3232"/>
                  </a:lnTo>
                  <a:lnTo>
                    <a:pt x="308" y="3234"/>
                  </a:lnTo>
                  <a:lnTo>
                    <a:pt x="306" y="3242"/>
                  </a:lnTo>
                  <a:lnTo>
                    <a:pt x="300" y="3256"/>
                  </a:lnTo>
                  <a:lnTo>
                    <a:pt x="296" y="3258"/>
                  </a:lnTo>
                  <a:lnTo>
                    <a:pt x="292" y="3258"/>
                  </a:lnTo>
                  <a:lnTo>
                    <a:pt x="288" y="3258"/>
                  </a:lnTo>
                  <a:lnTo>
                    <a:pt x="286" y="3258"/>
                  </a:lnTo>
                  <a:lnTo>
                    <a:pt x="284" y="3260"/>
                  </a:lnTo>
                  <a:lnTo>
                    <a:pt x="284" y="3264"/>
                  </a:lnTo>
                  <a:lnTo>
                    <a:pt x="286" y="3266"/>
                  </a:lnTo>
                  <a:lnTo>
                    <a:pt x="288" y="3268"/>
                  </a:lnTo>
                  <a:lnTo>
                    <a:pt x="288" y="3272"/>
                  </a:lnTo>
                  <a:lnTo>
                    <a:pt x="288" y="3276"/>
                  </a:lnTo>
                  <a:lnTo>
                    <a:pt x="290" y="3276"/>
                  </a:lnTo>
                  <a:lnTo>
                    <a:pt x="292" y="3276"/>
                  </a:lnTo>
                  <a:lnTo>
                    <a:pt x="296" y="3276"/>
                  </a:lnTo>
                  <a:lnTo>
                    <a:pt x="302" y="3278"/>
                  </a:lnTo>
                  <a:lnTo>
                    <a:pt x="306" y="3286"/>
                  </a:lnTo>
                  <a:lnTo>
                    <a:pt x="308" y="3294"/>
                  </a:lnTo>
                  <a:lnTo>
                    <a:pt x="308" y="3298"/>
                  </a:lnTo>
                  <a:lnTo>
                    <a:pt x="306" y="3298"/>
                  </a:lnTo>
                  <a:lnTo>
                    <a:pt x="302" y="3294"/>
                  </a:lnTo>
                  <a:lnTo>
                    <a:pt x="298" y="3288"/>
                  </a:lnTo>
                  <a:lnTo>
                    <a:pt x="296" y="3288"/>
                  </a:lnTo>
                  <a:lnTo>
                    <a:pt x="296" y="3290"/>
                  </a:lnTo>
                  <a:lnTo>
                    <a:pt x="296" y="3294"/>
                  </a:lnTo>
                  <a:lnTo>
                    <a:pt x="298" y="3298"/>
                  </a:lnTo>
                  <a:lnTo>
                    <a:pt x="298" y="3302"/>
                  </a:lnTo>
                  <a:lnTo>
                    <a:pt x="298" y="3304"/>
                  </a:lnTo>
                  <a:lnTo>
                    <a:pt x="300" y="3308"/>
                  </a:lnTo>
                  <a:lnTo>
                    <a:pt x="302" y="3310"/>
                  </a:lnTo>
                  <a:lnTo>
                    <a:pt x="306" y="3308"/>
                  </a:lnTo>
                  <a:lnTo>
                    <a:pt x="308" y="3306"/>
                  </a:lnTo>
                  <a:lnTo>
                    <a:pt x="310" y="3308"/>
                  </a:lnTo>
                  <a:lnTo>
                    <a:pt x="312" y="3310"/>
                  </a:lnTo>
                  <a:lnTo>
                    <a:pt x="314" y="3318"/>
                  </a:lnTo>
                  <a:lnTo>
                    <a:pt x="310" y="3316"/>
                  </a:lnTo>
                  <a:lnTo>
                    <a:pt x="308" y="3316"/>
                  </a:lnTo>
                  <a:lnTo>
                    <a:pt x="308" y="3318"/>
                  </a:lnTo>
                  <a:lnTo>
                    <a:pt x="312" y="3326"/>
                  </a:lnTo>
                  <a:lnTo>
                    <a:pt x="318" y="3332"/>
                  </a:lnTo>
                  <a:lnTo>
                    <a:pt x="322" y="3332"/>
                  </a:lnTo>
                  <a:lnTo>
                    <a:pt x="324" y="3332"/>
                  </a:lnTo>
                  <a:lnTo>
                    <a:pt x="326" y="3322"/>
                  </a:lnTo>
                  <a:lnTo>
                    <a:pt x="330" y="3318"/>
                  </a:lnTo>
                  <a:lnTo>
                    <a:pt x="332" y="3316"/>
                  </a:lnTo>
                  <a:lnTo>
                    <a:pt x="334" y="3314"/>
                  </a:lnTo>
                  <a:lnTo>
                    <a:pt x="334" y="3312"/>
                  </a:lnTo>
                  <a:lnTo>
                    <a:pt x="334" y="3310"/>
                  </a:lnTo>
                  <a:lnTo>
                    <a:pt x="342" y="3312"/>
                  </a:lnTo>
                  <a:lnTo>
                    <a:pt x="348" y="3312"/>
                  </a:lnTo>
                  <a:lnTo>
                    <a:pt x="350" y="3312"/>
                  </a:lnTo>
                  <a:lnTo>
                    <a:pt x="350" y="3310"/>
                  </a:lnTo>
                  <a:lnTo>
                    <a:pt x="344" y="3304"/>
                  </a:lnTo>
                  <a:lnTo>
                    <a:pt x="334" y="3300"/>
                  </a:lnTo>
                  <a:lnTo>
                    <a:pt x="326" y="3294"/>
                  </a:lnTo>
                  <a:lnTo>
                    <a:pt x="324" y="3292"/>
                  </a:lnTo>
                  <a:lnTo>
                    <a:pt x="328" y="3290"/>
                  </a:lnTo>
                  <a:lnTo>
                    <a:pt x="336" y="3294"/>
                  </a:lnTo>
                  <a:lnTo>
                    <a:pt x="350" y="3302"/>
                  </a:lnTo>
                  <a:lnTo>
                    <a:pt x="354" y="3308"/>
                  </a:lnTo>
                  <a:lnTo>
                    <a:pt x="354" y="3314"/>
                  </a:lnTo>
                  <a:lnTo>
                    <a:pt x="352" y="3320"/>
                  </a:lnTo>
                  <a:lnTo>
                    <a:pt x="350" y="3322"/>
                  </a:lnTo>
                  <a:lnTo>
                    <a:pt x="348" y="3324"/>
                  </a:lnTo>
                  <a:lnTo>
                    <a:pt x="350" y="3330"/>
                  </a:lnTo>
                  <a:lnTo>
                    <a:pt x="352" y="3332"/>
                  </a:lnTo>
                  <a:lnTo>
                    <a:pt x="348" y="3328"/>
                  </a:lnTo>
                  <a:lnTo>
                    <a:pt x="342" y="3322"/>
                  </a:lnTo>
                  <a:lnTo>
                    <a:pt x="340" y="3322"/>
                  </a:lnTo>
                  <a:lnTo>
                    <a:pt x="338" y="3326"/>
                  </a:lnTo>
                  <a:lnTo>
                    <a:pt x="334" y="3336"/>
                  </a:lnTo>
                  <a:lnTo>
                    <a:pt x="332" y="3334"/>
                  </a:lnTo>
                  <a:lnTo>
                    <a:pt x="332" y="3330"/>
                  </a:lnTo>
                  <a:lnTo>
                    <a:pt x="330" y="3332"/>
                  </a:lnTo>
                  <a:lnTo>
                    <a:pt x="324" y="3338"/>
                  </a:lnTo>
                  <a:lnTo>
                    <a:pt x="322" y="3340"/>
                  </a:lnTo>
                  <a:lnTo>
                    <a:pt x="320" y="3340"/>
                  </a:lnTo>
                  <a:lnTo>
                    <a:pt x="316" y="3336"/>
                  </a:lnTo>
                  <a:lnTo>
                    <a:pt x="310" y="3330"/>
                  </a:lnTo>
                  <a:lnTo>
                    <a:pt x="306" y="3328"/>
                  </a:lnTo>
                  <a:lnTo>
                    <a:pt x="304" y="3328"/>
                  </a:lnTo>
                  <a:lnTo>
                    <a:pt x="306" y="3332"/>
                  </a:lnTo>
                  <a:lnTo>
                    <a:pt x="310" y="3336"/>
                  </a:lnTo>
                  <a:lnTo>
                    <a:pt x="310" y="3340"/>
                  </a:lnTo>
                  <a:lnTo>
                    <a:pt x="308" y="3344"/>
                  </a:lnTo>
                  <a:lnTo>
                    <a:pt x="306" y="3350"/>
                  </a:lnTo>
                  <a:lnTo>
                    <a:pt x="308" y="3350"/>
                  </a:lnTo>
                  <a:lnTo>
                    <a:pt x="312" y="3352"/>
                  </a:lnTo>
                  <a:lnTo>
                    <a:pt x="310" y="3356"/>
                  </a:lnTo>
                  <a:lnTo>
                    <a:pt x="306" y="3364"/>
                  </a:lnTo>
                  <a:lnTo>
                    <a:pt x="306" y="3368"/>
                  </a:lnTo>
                  <a:lnTo>
                    <a:pt x="306" y="3370"/>
                  </a:lnTo>
                  <a:lnTo>
                    <a:pt x="308" y="3370"/>
                  </a:lnTo>
                  <a:lnTo>
                    <a:pt x="314" y="3366"/>
                  </a:lnTo>
                  <a:lnTo>
                    <a:pt x="316" y="3364"/>
                  </a:lnTo>
                  <a:lnTo>
                    <a:pt x="320" y="3364"/>
                  </a:lnTo>
                  <a:lnTo>
                    <a:pt x="322" y="3366"/>
                  </a:lnTo>
                  <a:lnTo>
                    <a:pt x="324" y="3372"/>
                  </a:lnTo>
                  <a:lnTo>
                    <a:pt x="322" y="3374"/>
                  </a:lnTo>
                  <a:lnTo>
                    <a:pt x="320" y="3374"/>
                  </a:lnTo>
                  <a:lnTo>
                    <a:pt x="316" y="3374"/>
                  </a:lnTo>
                  <a:lnTo>
                    <a:pt x="322" y="3380"/>
                  </a:lnTo>
                  <a:lnTo>
                    <a:pt x="322" y="3382"/>
                  </a:lnTo>
                  <a:lnTo>
                    <a:pt x="318" y="3384"/>
                  </a:lnTo>
                  <a:lnTo>
                    <a:pt x="316" y="3386"/>
                  </a:lnTo>
                  <a:lnTo>
                    <a:pt x="320" y="3388"/>
                  </a:lnTo>
                  <a:lnTo>
                    <a:pt x="328" y="3390"/>
                  </a:lnTo>
                  <a:lnTo>
                    <a:pt x="332" y="3388"/>
                  </a:lnTo>
                  <a:lnTo>
                    <a:pt x="334" y="3384"/>
                  </a:lnTo>
                  <a:lnTo>
                    <a:pt x="334" y="3378"/>
                  </a:lnTo>
                  <a:lnTo>
                    <a:pt x="334" y="3376"/>
                  </a:lnTo>
                  <a:lnTo>
                    <a:pt x="336" y="3374"/>
                  </a:lnTo>
                  <a:lnTo>
                    <a:pt x="340" y="3370"/>
                  </a:lnTo>
                  <a:lnTo>
                    <a:pt x="344" y="3368"/>
                  </a:lnTo>
                  <a:lnTo>
                    <a:pt x="346" y="3366"/>
                  </a:lnTo>
                  <a:lnTo>
                    <a:pt x="346" y="3364"/>
                  </a:lnTo>
                  <a:lnTo>
                    <a:pt x="344" y="3362"/>
                  </a:lnTo>
                  <a:lnTo>
                    <a:pt x="340" y="3360"/>
                  </a:lnTo>
                  <a:lnTo>
                    <a:pt x="340" y="3358"/>
                  </a:lnTo>
                  <a:lnTo>
                    <a:pt x="344" y="3358"/>
                  </a:lnTo>
                  <a:lnTo>
                    <a:pt x="352" y="3358"/>
                  </a:lnTo>
                  <a:lnTo>
                    <a:pt x="354" y="3362"/>
                  </a:lnTo>
                  <a:lnTo>
                    <a:pt x="356" y="3362"/>
                  </a:lnTo>
                  <a:lnTo>
                    <a:pt x="360" y="3360"/>
                  </a:lnTo>
                  <a:lnTo>
                    <a:pt x="364" y="3358"/>
                  </a:lnTo>
                  <a:lnTo>
                    <a:pt x="368" y="3356"/>
                  </a:lnTo>
                  <a:lnTo>
                    <a:pt x="382" y="3356"/>
                  </a:lnTo>
                  <a:lnTo>
                    <a:pt x="392" y="3358"/>
                  </a:lnTo>
                  <a:lnTo>
                    <a:pt x="394" y="3360"/>
                  </a:lnTo>
                  <a:lnTo>
                    <a:pt x="396" y="3362"/>
                  </a:lnTo>
                  <a:lnTo>
                    <a:pt x="392" y="3366"/>
                  </a:lnTo>
                  <a:lnTo>
                    <a:pt x="386" y="3368"/>
                  </a:lnTo>
                  <a:lnTo>
                    <a:pt x="380" y="3366"/>
                  </a:lnTo>
                  <a:lnTo>
                    <a:pt x="372" y="3364"/>
                  </a:lnTo>
                  <a:lnTo>
                    <a:pt x="368" y="3364"/>
                  </a:lnTo>
                  <a:lnTo>
                    <a:pt x="366" y="3366"/>
                  </a:lnTo>
                  <a:lnTo>
                    <a:pt x="362" y="3370"/>
                  </a:lnTo>
                  <a:lnTo>
                    <a:pt x="358" y="3376"/>
                  </a:lnTo>
                  <a:lnTo>
                    <a:pt x="356" y="3376"/>
                  </a:lnTo>
                  <a:lnTo>
                    <a:pt x="354" y="3376"/>
                  </a:lnTo>
                  <a:lnTo>
                    <a:pt x="348" y="3372"/>
                  </a:lnTo>
                  <a:lnTo>
                    <a:pt x="342" y="3374"/>
                  </a:lnTo>
                  <a:lnTo>
                    <a:pt x="338" y="3378"/>
                  </a:lnTo>
                  <a:lnTo>
                    <a:pt x="338" y="3384"/>
                  </a:lnTo>
                  <a:lnTo>
                    <a:pt x="340" y="3388"/>
                  </a:lnTo>
                  <a:lnTo>
                    <a:pt x="338" y="3390"/>
                  </a:lnTo>
                  <a:lnTo>
                    <a:pt x="338" y="3392"/>
                  </a:lnTo>
                  <a:lnTo>
                    <a:pt x="340" y="3396"/>
                  </a:lnTo>
                  <a:lnTo>
                    <a:pt x="342" y="3398"/>
                  </a:lnTo>
                  <a:lnTo>
                    <a:pt x="340" y="3398"/>
                  </a:lnTo>
                  <a:lnTo>
                    <a:pt x="334" y="3396"/>
                  </a:lnTo>
                  <a:lnTo>
                    <a:pt x="326" y="3396"/>
                  </a:lnTo>
                  <a:lnTo>
                    <a:pt x="324" y="3396"/>
                  </a:lnTo>
                  <a:lnTo>
                    <a:pt x="324" y="3398"/>
                  </a:lnTo>
                  <a:lnTo>
                    <a:pt x="326" y="3402"/>
                  </a:lnTo>
                  <a:lnTo>
                    <a:pt x="342" y="3412"/>
                  </a:lnTo>
                  <a:lnTo>
                    <a:pt x="354" y="3418"/>
                  </a:lnTo>
                  <a:lnTo>
                    <a:pt x="356" y="3418"/>
                  </a:lnTo>
                  <a:lnTo>
                    <a:pt x="354" y="3412"/>
                  </a:lnTo>
                  <a:lnTo>
                    <a:pt x="352" y="3406"/>
                  </a:lnTo>
                  <a:lnTo>
                    <a:pt x="352" y="3402"/>
                  </a:lnTo>
                  <a:lnTo>
                    <a:pt x="358" y="3400"/>
                  </a:lnTo>
                  <a:lnTo>
                    <a:pt x="362" y="3398"/>
                  </a:lnTo>
                  <a:lnTo>
                    <a:pt x="364" y="3396"/>
                  </a:lnTo>
                  <a:lnTo>
                    <a:pt x="364" y="3394"/>
                  </a:lnTo>
                  <a:lnTo>
                    <a:pt x="360" y="3390"/>
                  </a:lnTo>
                  <a:lnTo>
                    <a:pt x="356" y="3388"/>
                  </a:lnTo>
                  <a:lnTo>
                    <a:pt x="362" y="3390"/>
                  </a:lnTo>
                  <a:lnTo>
                    <a:pt x="370" y="3392"/>
                  </a:lnTo>
                  <a:lnTo>
                    <a:pt x="374" y="3390"/>
                  </a:lnTo>
                  <a:lnTo>
                    <a:pt x="378" y="3386"/>
                  </a:lnTo>
                  <a:lnTo>
                    <a:pt x="384" y="3382"/>
                  </a:lnTo>
                  <a:lnTo>
                    <a:pt x="392" y="3378"/>
                  </a:lnTo>
                  <a:lnTo>
                    <a:pt x="396" y="3374"/>
                  </a:lnTo>
                  <a:lnTo>
                    <a:pt x="402" y="3372"/>
                  </a:lnTo>
                  <a:lnTo>
                    <a:pt x="406" y="3374"/>
                  </a:lnTo>
                  <a:lnTo>
                    <a:pt x="408" y="3376"/>
                  </a:lnTo>
                  <a:lnTo>
                    <a:pt x="408" y="3378"/>
                  </a:lnTo>
                  <a:lnTo>
                    <a:pt x="406" y="3384"/>
                  </a:lnTo>
                  <a:lnTo>
                    <a:pt x="398" y="3392"/>
                  </a:lnTo>
                  <a:lnTo>
                    <a:pt x="390" y="3396"/>
                  </a:lnTo>
                  <a:lnTo>
                    <a:pt x="384" y="3400"/>
                  </a:lnTo>
                  <a:lnTo>
                    <a:pt x="384" y="3402"/>
                  </a:lnTo>
                  <a:lnTo>
                    <a:pt x="382" y="3404"/>
                  </a:lnTo>
                  <a:lnTo>
                    <a:pt x="380" y="3402"/>
                  </a:lnTo>
                  <a:lnTo>
                    <a:pt x="376" y="3400"/>
                  </a:lnTo>
                  <a:lnTo>
                    <a:pt x="374" y="3402"/>
                  </a:lnTo>
                  <a:lnTo>
                    <a:pt x="374" y="3404"/>
                  </a:lnTo>
                  <a:lnTo>
                    <a:pt x="370" y="3402"/>
                  </a:lnTo>
                  <a:lnTo>
                    <a:pt x="362" y="3404"/>
                  </a:lnTo>
                  <a:lnTo>
                    <a:pt x="358" y="3406"/>
                  </a:lnTo>
                  <a:lnTo>
                    <a:pt x="356" y="3408"/>
                  </a:lnTo>
                  <a:lnTo>
                    <a:pt x="360" y="3414"/>
                  </a:lnTo>
                  <a:lnTo>
                    <a:pt x="366" y="3420"/>
                  </a:lnTo>
                  <a:lnTo>
                    <a:pt x="372" y="3426"/>
                  </a:lnTo>
                  <a:lnTo>
                    <a:pt x="378" y="3430"/>
                  </a:lnTo>
                  <a:lnTo>
                    <a:pt x="382" y="3432"/>
                  </a:lnTo>
                  <a:lnTo>
                    <a:pt x="386" y="3434"/>
                  </a:lnTo>
                  <a:lnTo>
                    <a:pt x="392" y="3438"/>
                  </a:lnTo>
                  <a:lnTo>
                    <a:pt x="402" y="3438"/>
                  </a:lnTo>
                  <a:lnTo>
                    <a:pt x="410" y="3436"/>
                  </a:lnTo>
                  <a:lnTo>
                    <a:pt x="414" y="3434"/>
                  </a:lnTo>
                  <a:lnTo>
                    <a:pt x="416" y="3426"/>
                  </a:lnTo>
                  <a:lnTo>
                    <a:pt x="416" y="3412"/>
                  </a:lnTo>
                  <a:lnTo>
                    <a:pt x="418" y="3400"/>
                  </a:lnTo>
                  <a:lnTo>
                    <a:pt x="420" y="3394"/>
                  </a:lnTo>
                  <a:lnTo>
                    <a:pt x="422" y="3388"/>
                  </a:lnTo>
                  <a:lnTo>
                    <a:pt x="424" y="3378"/>
                  </a:lnTo>
                  <a:lnTo>
                    <a:pt x="424" y="3372"/>
                  </a:lnTo>
                  <a:lnTo>
                    <a:pt x="426" y="3368"/>
                  </a:lnTo>
                  <a:lnTo>
                    <a:pt x="428" y="3366"/>
                  </a:lnTo>
                  <a:lnTo>
                    <a:pt x="432" y="3366"/>
                  </a:lnTo>
                  <a:lnTo>
                    <a:pt x="440" y="3364"/>
                  </a:lnTo>
                  <a:lnTo>
                    <a:pt x="444" y="3362"/>
                  </a:lnTo>
                  <a:lnTo>
                    <a:pt x="450" y="3358"/>
                  </a:lnTo>
                  <a:lnTo>
                    <a:pt x="454" y="3354"/>
                  </a:lnTo>
                  <a:lnTo>
                    <a:pt x="458" y="3354"/>
                  </a:lnTo>
                  <a:lnTo>
                    <a:pt x="462" y="3354"/>
                  </a:lnTo>
                  <a:lnTo>
                    <a:pt x="466" y="3356"/>
                  </a:lnTo>
                  <a:lnTo>
                    <a:pt x="470" y="3350"/>
                  </a:lnTo>
                  <a:lnTo>
                    <a:pt x="476" y="3342"/>
                  </a:lnTo>
                  <a:lnTo>
                    <a:pt x="480" y="3340"/>
                  </a:lnTo>
                  <a:lnTo>
                    <a:pt x="486" y="3340"/>
                  </a:lnTo>
                  <a:lnTo>
                    <a:pt x="496" y="3342"/>
                  </a:lnTo>
                  <a:lnTo>
                    <a:pt x="510" y="3344"/>
                  </a:lnTo>
                  <a:lnTo>
                    <a:pt x="518" y="3348"/>
                  </a:lnTo>
                  <a:lnTo>
                    <a:pt x="520" y="3346"/>
                  </a:lnTo>
                  <a:lnTo>
                    <a:pt x="518" y="3342"/>
                  </a:lnTo>
                  <a:lnTo>
                    <a:pt x="510" y="3328"/>
                  </a:lnTo>
                  <a:lnTo>
                    <a:pt x="500" y="3308"/>
                  </a:lnTo>
                  <a:lnTo>
                    <a:pt x="496" y="3296"/>
                  </a:lnTo>
                  <a:lnTo>
                    <a:pt x="492" y="3282"/>
                  </a:lnTo>
                  <a:lnTo>
                    <a:pt x="490" y="3266"/>
                  </a:lnTo>
                  <a:lnTo>
                    <a:pt x="490" y="3256"/>
                  </a:lnTo>
                  <a:lnTo>
                    <a:pt x="490" y="3246"/>
                  </a:lnTo>
                  <a:lnTo>
                    <a:pt x="494" y="3238"/>
                  </a:lnTo>
                  <a:lnTo>
                    <a:pt x="498" y="3228"/>
                  </a:lnTo>
                  <a:lnTo>
                    <a:pt x="506" y="3222"/>
                  </a:lnTo>
                  <a:lnTo>
                    <a:pt x="518" y="3216"/>
                  </a:lnTo>
                  <a:lnTo>
                    <a:pt x="528" y="3212"/>
                  </a:lnTo>
                  <a:lnTo>
                    <a:pt x="536" y="3208"/>
                  </a:lnTo>
                  <a:lnTo>
                    <a:pt x="542" y="3202"/>
                  </a:lnTo>
                  <a:lnTo>
                    <a:pt x="546" y="3196"/>
                  </a:lnTo>
                  <a:lnTo>
                    <a:pt x="550" y="3180"/>
                  </a:lnTo>
                  <a:lnTo>
                    <a:pt x="552" y="3156"/>
                  </a:lnTo>
                  <a:lnTo>
                    <a:pt x="556" y="3144"/>
                  </a:lnTo>
                  <a:lnTo>
                    <a:pt x="564" y="3134"/>
                  </a:lnTo>
                  <a:lnTo>
                    <a:pt x="572" y="3126"/>
                  </a:lnTo>
                  <a:lnTo>
                    <a:pt x="580" y="3122"/>
                  </a:lnTo>
                  <a:lnTo>
                    <a:pt x="596" y="3112"/>
                  </a:lnTo>
                  <a:lnTo>
                    <a:pt x="602" y="3108"/>
                  </a:lnTo>
                  <a:lnTo>
                    <a:pt x="604" y="3104"/>
                  </a:lnTo>
                  <a:lnTo>
                    <a:pt x="606" y="3100"/>
                  </a:lnTo>
                  <a:lnTo>
                    <a:pt x="610" y="3096"/>
                  </a:lnTo>
                  <a:lnTo>
                    <a:pt x="616" y="3092"/>
                  </a:lnTo>
                  <a:lnTo>
                    <a:pt x="622" y="3086"/>
                  </a:lnTo>
                  <a:lnTo>
                    <a:pt x="624" y="3082"/>
                  </a:lnTo>
                  <a:lnTo>
                    <a:pt x="622" y="3078"/>
                  </a:lnTo>
                  <a:lnTo>
                    <a:pt x="620" y="3074"/>
                  </a:lnTo>
                  <a:lnTo>
                    <a:pt x="620" y="3072"/>
                  </a:lnTo>
                  <a:lnTo>
                    <a:pt x="624" y="3066"/>
                  </a:lnTo>
                  <a:lnTo>
                    <a:pt x="626" y="3060"/>
                  </a:lnTo>
                  <a:lnTo>
                    <a:pt x="626" y="3054"/>
                  </a:lnTo>
                  <a:lnTo>
                    <a:pt x="626" y="3044"/>
                  </a:lnTo>
                  <a:lnTo>
                    <a:pt x="624" y="3038"/>
                  </a:lnTo>
                  <a:lnTo>
                    <a:pt x="620" y="3036"/>
                  </a:lnTo>
                  <a:lnTo>
                    <a:pt x="608" y="3036"/>
                  </a:lnTo>
                  <a:lnTo>
                    <a:pt x="600" y="3034"/>
                  </a:lnTo>
                  <a:lnTo>
                    <a:pt x="590" y="3032"/>
                  </a:lnTo>
                  <a:lnTo>
                    <a:pt x="580" y="3026"/>
                  </a:lnTo>
                  <a:lnTo>
                    <a:pt x="570" y="3016"/>
                  </a:lnTo>
                  <a:lnTo>
                    <a:pt x="554" y="2996"/>
                  </a:lnTo>
                  <a:lnTo>
                    <a:pt x="550" y="2988"/>
                  </a:lnTo>
                  <a:lnTo>
                    <a:pt x="550" y="2982"/>
                  </a:lnTo>
                  <a:lnTo>
                    <a:pt x="550" y="2976"/>
                  </a:lnTo>
                  <a:lnTo>
                    <a:pt x="554" y="2968"/>
                  </a:lnTo>
                  <a:lnTo>
                    <a:pt x="564" y="2948"/>
                  </a:lnTo>
                  <a:lnTo>
                    <a:pt x="570" y="2938"/>
                  </a:lnTo>
                  <a:lnTo>
                    <a:pt x="576" y="2930"/>
                  </a:lnTo>
                  <a:lnTo>
                    <a:pt x="580" y="2928"/>
                  </a:lnTo>
                  <a:lnTo>
                    <a:pt x="584" y="2926"/>
                  </a:lnTo>
                  <a:lnTo>
                    <a:pt x="592" y="2926"/>
                  </a:lnTo>
                  <a:lnTo>
                    <a:pt x="594" y="2924"/>
                  </a:lnTo>
                  <a:lnTo>
                    <a:pt x="598" y="2922"/>
                  </a:lnTo>
                  <a:lnTo>
                    <a:pt x="602" y="2918"/>
                  </a:lnTo>
                  <a:lnTo>
                    <a:pt x="608" y="2916"/>
                  </a:lnTo>
                  <a:lnTo>
                    <a:pt x="622" y="2916"/>
                  </a:lnTo>
                  <a:lnTo>
                    <a:pt x="628" y="2916"/>
                  </a:lnTo>
                  <a:lnTo>
                    <a:pt x="632" y="2914"/>
                  </a:lnTo>
                  <a:lnTo>
                    <a:pt x="634" y="2912"/>
                  </a:lnTo>
                  <a:lnTo>
                    <a:pt x="630" y="2908"/>
                  </a:lnTo>
                  <a:lnTo>
                    <a:pt x="628" y="2902"/>
                  </a:lnTo>
                  <a:lnTo>
                    <a:pt x="630" y="2898"/>
                  </a:lnTo>
                  <a:lnTo>
                    <a:pt x="638" y="2890"/>
                  </a:lnTo>
                  <a:lnTo>
                    <a:pt x="642" y="2886"/>
                  </a:lnTo>
                  <a:lnTo>
                    <a:pt x="646" y="2878"/>
                  </a:lnTo>
                  <a:lnTo>
                    <a:pt x="648" y="2868"/>
                  </a:lnTo>
                  <a:lnTo>
                    <a:pt x="644" y="2856"/>
                  </a:lnTo>
                  <a:lnTo>
                    <a:pt x="644" y="2850"/>
                  </a:lnTo>
                  <a:lnTo>
                    <a:pt x="644" y="2844"/>
                  </a:lnTo>
                  <a:lnTo>
                    <a:pt x="646" y="2836"/>
                  </a:lnTo>
                  <a:lnTo>
                    <a:pt x="648" y="2830"/>
                  </a:lnTo>
                  <a:lnTo>
                    <a:pt x="652" y="2822"/>
                  </a:lnTo>
                  <a:lnTo>
                    <a:pt x="660" y="2816"/>
                  </a:lnTo>
                  <a:lnTo>
                    <a:pt x="668" y="2810"/>
                  </a:lnTo>
                  <a:lnTo>
                    <a:pt x="678" y="2806"/>
                  </a:lnTo>
                  <a:lnTo>
                    <a:pt x="684" y="2802"/>
                  </a:lnTo>
                  <a:lnTo>
                    <a:pt x="682" y="2800"/>
                  </a:lnTo>
                  <a:lnTo>
                    <a:pt x="674" y="2798"/>
                  </a:lnTo>
                  <a:lnTo>
                    <a:pt x="662" y="2794"/>
                  </a:lnTo>
                  <a:lnTo>
                    <a:pt x="658" y="2790"/>
                  </a:lnTo>
                  <a:lnTo>
                    <a:pt x="658" y="2786"/>
                  </a:lnTo>
                  <a:lnTo>
                    <a:pt x="660" y="2782"/>
                  </a:lnTo>
                  <a:lnTo>
                    <a:pt x="664" y="2780"/>
                  </a:lnTo>
                  <a:lnTo>
                    <a:pt x="670" y="2780"/>
                  </a:lnTo>
                  <a:lnTo>
                    <a:pt x="676" y="2780"/>
                  </a:lnTo>
                  <a:lnTo>
                    <a:pt x="682" y="2782"/>
                  </a:lnTo>
                  <a:lnTo>
                    <a:pt x="686" y="2788"/>
                  </a:lnTo>
                  <a:lnTo>
                    <a:pt x="690" y="2792"/>
                  </a:lnTo>
                  <a:lnTo>
                    <a:pt x="692" y="2796"/>
                  </a:lnTo>
                  <a:lnTo>
                    <a:pt x="696" y="2798"/>
                  </a:lnTo>
                  <a:lnTo>
                    <a:pt x="700" y="2798"/>
                  </a:lnTo>
                  <a:lnTo>
                    <a:pt x="704" y="2796"/>
                  </a:lnTo>
                  <a:lnTo>
                    <a:pt x="708" y="2792"/>
                  </a:lnTo>
                  <a:lnTo>
                    <a:pt x="712" y="2786"/>
                  </a:lnTo>
                  <a:lnTo>
                    <a:pt x="714" y="2778"/>
                  </a:lnTo>
                  <a:lnTo>
                    <a:pt x="716" y="2770"/>
                  </a:lnTo>
                  <a:lnTo>
                    <a:pt x="714" y="2762"/>
                  </a:lnTo>
                  <a:lnTo>
                    <a:pt x="708" y="2754"/>
                  </a:lnTo>
                  <a:lnTo>
                    <a:pt x="706" y="2752"/>
                  </a:lnTo>
                  <a:lnTo>
                    <a:pt x="702" y="2752"/>
                  </a:lnTo>
                  <a:lnTo>
                    <a:pt x="678" y="2758"/>
                  </a:lnTo>
                  <a:lnTo>
                    <a:pt x="670" y="2760"/>
                  </a:lnTo>
                  <a:lnTo>
                    <a:pt x="662" y="2758"/>
                  </a:lnTo>
                  <a:lnTo>
                    <a:pt x="658" y="2756"/>
                  </a:lnTo>
                  <a:lnTo>
                    <a:pt x="656" y="2750"/>
                  </a:lnTo>
                  <a:lnTo>
                    <a:pt x="654" y="2744"/>
                  </a:lnTo>
                  <a:lnTo>
                    <a:pt x="656" y="2734"/>
                  </a:lnTo>
                  <a:lnTo>
                    <a:pt x="656" y="2726"/>
                  </a:lnTo>
                  <a:lnTo>
                    <a:pt x="654" y="2716"/>
                  </a:lnTo>
                  <a:lnTo>
                    <a:pt x="650" y="2700"/>
                  </a:lnTo>
                  <a:lnTo>
                    <a:pt x="648" y="2694"/>
                  </a:lnTo>
                  <a:lnTo>
                    <a:pt x="646" y="2690"/>
                  </a:lnTo>
                  <a:lnTo>
                    <a:pt x="648" y="2684"/>
                  </a:lnTo>
                  <a:lnTo>
                    <a:pt x="654" y="2682"/>
                  </a:lnTo>
                  <a:lnTo>
                    <a:pt x="662" y="2680"/>
                  </a:lnTo>
                  <a:lnTo>
                    <a:pt x="668" y="2682"/>
                  </a:lnTo>
                  <a:lnTo>
                    <a:pt x="684" y="2688"/>
                  </a:lnTo>
                  <a:lnTo>
                    <a:pt x="700" y="2696"/>
                  </a:lnTo>
                  <a:lnTo>
                    <a:pt x="708" y="2698"/>
                  </a:lnTo>
                  <a:lnTo>
                    <a:pt x="714" y="2700"/>
                  </a:lnTo>
                  <a:lnTo>
                    <a:pt x="724" y="2700"/>
                  </a:lnTo>
                  <a:lnTo>
                    <a:pt x="728" y="2700"/>
                  </a:lnTo>
                  <a:lnTo>
                    <a:pt x="734" y="2700"/>
                  </a:lnTo>
                  <a:lnTo>
                    <a:pt x="748" y="2694"/>
                  </a:lnTo>
                  <a:lnTo>
                    <a:pt x="762" y="2684"/>
                  </a:lnTo>
                  <a:lnTo>
                    <a:pt x="768" y="2680"/>
                  </a:lnTo>
                  <a:lnTo>
                    <a:pt x="770" y="2676"/>
                  </a:lnTo>
                  <a:lnTo>
                    <a:pt x="770" y="2672"/>
                  </a:lnTo>
                  <a:lnTo>
                    <a:pt x="770" y="2670"/>
                  </a:lnTo>
                  <a:lnTo>
                    <a:pt x="764" y="2664"/>
                  </a:lnTo>
                  <a:lnTo>
                    <a:pt x="762" y="2660"/>
                  </a:lnTo>
                  <a:lnTo>
                    <a:pt x="760" y="2658"/>
                  </a:lnTo>
                  <a:lnTo>
                    <a:pt x="758" y="2650"/>
                  </a:lnTo>
                  <a:lnTo>
                    <a:pt x="762" y="2642"/>
                  </a:lnTo>
                  <a:lnTo>
                    <a:pt x="770" y="2632"/>
                  </a:lnTo>
                  <a:lnTo>
                    <a:pt x="776" y="2622"/>
                  </a:lnTo>
                  <a:lnTo>
                    <a:pt x="778" y="2612"/>
                  </a:lnTo>
                  <a:lnTo>
                    <a:pt x="776" y="2602"/>
                  </a:lnTo>
                  <a:lnTo>
                    <a:pt x="772" y="2598"/>
                  </a:lnTo>
                  <a:lnTo>
                    <a:pt x="770" y="2596"/>
                  </a:lnTo>
                  <a:lnTo>
                    <a:pt x="766" y="2592"/>
                  </a:lnTo>
                  <a:lnTo>
                    <a:pt x="762" y="2588"/>
                  </a:lnTo>
                  <a:lnTo>
                    <a:pt x="760" y="2578"/>
                  </a:lnTo>
                  <a:lnTo>
                    <a:pt x="760" y="2574"/>
                  </a:lnTo>
                  <a:lnTo>
                    <a:pt x="762" y="2572"/>
                  </a:lnTo>
                  <a:lnTo>
                    <a:pt x="768" y="2572"/>
                  </a:lnTo>
                  <a:lnTo>
                    <a:pt x="774" y="2576"/>
                  </a:lnTo>
                  <a:lnTo>
                    <a:pt x="784" y="2582"/>
                  </a:lnTo>
                  <a:lnTo>
                    <a:pt x="792" y="2582"/>
                  </a:lnTo>
                  <a:lnTo>
                    <a:pt x="824" y="2578"/>
                  </a:lnTo>
                  <a:lnTo>
                    <a:pt x="856" y="2574"/>
                  </a:lnTo>
                  <a:lnTo>
                    <a:pt x="890" y="2566"/>
                  </a:lnTo>
                  <a:lnTo>
                    <a:pt x="920" y="2556"/>
                  </a:lnTo>
                  <a:lnTo>
                    <a:pt x="934" y="2550"/>
                  </a:lnTo>
                  <a:lnTo>
                    <a:pt x="944" y="2544"/>
                  </a:lnTo>
                  <a:lnTo>
                    <a:pt x="952" y="2538"/>
                  </a:lnTo>
                  <a:lnTo>
                    <a:pt x="956" y="2534"/>
                  </a:lnTo>
                  <a:lnTo>
                    <a:pt x="958" y="2528"/>
                  </a:lnTo>
                  <a:lnTo>
                    <a:pt x="960" y="2524"/>
                  </a:lnTo>
                  <a:lnTo>
                    <a:pt x="962" y="2516"/>
                  </a:lnTo>
                  <a:lnTo>
                    <a:pt x="966" y="2510"/>
                  </a:lnTo>
                  <a:lnTo>
                    <a:pt x="970" y="2504"/>
                  </a:lnTo>
                  <a:lnTo>
                    <a:pt x="980" y="2492"/>
                  </a:lnTo>
                  <a:lnTo>
                    <a:pt x="986" y="2478"/>
                  </a:lnTo>
                  <a:lnTo>
                    <a:pt x="990" y="2464"/>
                  </a:lnTo>
                  <a:lnTo>
                    <a:pt x="990" y="2444"/>
                  </a:lnTo>
                  <a:lnTo>
                    <a:pt x="990" y="2436"/>
                  </a:lnTo>
                  <a:lnTo>
                    <a:pt x="990" y="2432"/>
                  </a:lnTo>
                  <a:lnTo>
                    <a:pt x="986" y="2432"/>
                  </a:lnTo>
                  <a:lnTo>
                    <a:pt x="984" y="2432"/>
                  </a:lnTo>
                  <a:lnTo>
                    <a:pt x="980" y="2432"/>
                  </a:lnTo>
                  <a:lnTo>
                    <a:pt x="976" y="2432"/>
                  </a:lnTo>
                  <a:lnTo>
                    <a:pt x="970" y="2428"/>
                  </a:lnTo>
                  <a:lnTo>
                    <a:pt x="964" y="2420"/>
                  </a:lnTo>
                  <a:lnTo>
                    <a:pt x="962" y="2410"/>
                  </a:lnTo>
                  <a:lnTo>
                    <a:pt x="962" y="2404"/>
                  </a:lnTo>
                  <a:lnTo>
                    <a:pt x="964" y="2400"/>
                  </a:lnTo>
                  <a:lnTo>
                    <a:pt x="968" y="2396"/>
                  </a:lnTo>
                  <a:lnTo>
                    <a:pt x="970" y="2392"/>
                  </a:lnTo>
                  <a:lnTo>
                    <a:pt x="970" y="2388"/>
                  </a:lnTo>
                  <a:lnTo>
                    <a:pt x="968" y="2380"/>
                  </a:lnTo>
                  <a:lnTo>
                    <a:pt x="962" y="2368"/>
                  </a:lnTo>
                  <a:lnTo>
                    <a:pt x="954" y="2360"/>
                  </a:lnTo>
                  <a:lnTo>
                    <a:pt x="946" y="2354"/>
                  </a:lnTo>
                  <a:lnTo>
                    <a:pt x="928" y="2344"/>
                  </a:lnTo>
                  <a:lnTo>
                    <a:pt x="922" y="2338"/>
                  </a:lnTo>
                  <a:lnTo>
                    <a:pt x="918" y="2332"/>
                  </a:lnTo>
                  <a:lnTo>
                    <a:pt x="918" y="2330"/>
                  </a:lnTo>
                  <a:lnTo>
                    <a:pt x="920" y="2326"/>
                  </a:lnTo>
                  <a:lnTo>
                    <a:pt x="926" y="2316"/>
                  </a:lnTo>
                  <a:lnTo>
                    <a:pt x="928" y="2320"/>
                  </a:lnTo>
                  <a:lnTo>
                    <a:pt x="934" y="2326"/>
                  </a:lnTo>
                  <a:lnTo>
                    <a:pt x="946" y="2332"/>
                  </a:lnTo>
                  <a:lnTo>
                    <a:pt x="952" y="2334"/>
                  </a:lnTo>
                  <a:lnTo>
                    <a:pt x="958" y="2334"/>
                  </a:lnTo>
                  <a:lnTo>
                    <a:pt x="966" y="2336"/>
                  </a:lnTo>
                  <a:lnTo>
                    <a:pt x="976" y="2338"/>
                  </a:lnTo>
                  <a:lnTo>
                    <a:pt x="992" y="2348"/>
                  </a:lnTo>
                  <a:lnTo>
                    <a:pt x="1002" y="2352"/>
                  </a:lnTo>
                  <a:lnTo>
                    <a:pt x="1010" y="2356"/>
                  </a:lnTo>
                  <a:lnTo>
                    <a:pt x="1018" y="2358"/>
                  </a:lnTo>
                  <a:lnTo>
                    <a:pt x="1026" y="2356"/>
                  </a:lnTo>
                  <a:lnTo>
                    <a:pt x="1032" y="2354"/>
                  </a:lnTo>
                  <a:lnTo>
                    <a:pt x="1038" y="2352"/>
                  </a:lnTo>
                  <a:lnTo>
                    <a:pt x="1050" y="2356"/>
                  </a:lnTo>
                  <a:lnTo>
                    <a:pt x="1056" y="2358"/>
                  </a:lnTo>
                  <a:lnTo>
                    <a:pt x="1062" y="2358"/>
                  </a:lnTo>
                  <a:lnTo>
                    <a:pt x="1068" y="2358"/>
                  </a:lnTo>
                  <a:lnTo>
                    <a:pt x="1076" y="2354"/>
                  </a:lnTo>
                  <a:lnTo>
                    <a:pt x="1090" y="2344"/>
                  </a:lnTo>
                  <a:lnTo>
                    <a:pt x="1100" y="2334"/>
                  </a:lnTo>
                  <a:lnTo>
                    <a:pt x="1110" y="2320"/>
                  </a:lnTo>
                  <a:lnTo>
                    <a:pt x="1122" y="2300"/>
                  </a:lnTo>
                  <a:lnTo>
                    <a:pt x="1120" y="2294"/>
                  </a:lnTo>
                  <a:lnTo>
                    <a:pt x="1124" y="2288"/>
                  </a:lnTo>
                  <a:lnTo>
                    <a:pt x="1130" y="2282"/>
                  </a:lnTo>
                  <a:lnTo>
                    <a:pt x="1140" y="2276"/>
                  </a:lnTo>
                  <a:lnTo>
                    <a:pt x="1150" y="2270"/>
                  </a:lnTo>
                  <a:lnTo>
                    <a:pt x="1154" y="2264"/>
                  </a:lnTo>
                  <a:lnTo>
                    <a:pt x="1158" y="2256"/>
                  </a:lnTo>
                  <a:lnTo>
                    <a:pt x="1166" y="2232"/>
                  </a:lnTo>
                  <a:lnTo>
                    <a:pt x="1170" y="2224"/>
                  </a:lnTo>
                  <a:lnTo>
                    <a:pt x="1174" y="2218"/>
                  </a:lnTo>
                  <a:lnTo>
                    <a:pt x="1188" y="2204"/>
                  </a:lnTo>
                  <a:lnTo>
                    <a:pt x="1210" y="2184"/>
                  </a:lnTo>
                  <a:lnTo>
                    <a:pt x="1220" y="2174"/>
                  </a:lnTo>
                  <a:lnTo>
                    <a:pt x="1228" y="2164"/>
                  </a:lnTo>
                  <a:lnTo>
                    <a:pt x="1240" y="2140"/>
                  </a:lnTo>
                  <a:lnTo>
                    <a:pt x="1254" y="2110"/>
                  </a:lnTo>
                  <a:lnTo>
                    <a:pt x="1270" y="2074"/>
                  </a:lnTo>
                  <a:lnTo>
                    <a:pt x="1278" y="2058"/>
                  </a:lnTo>
                  <a:lnTo>
                    <a:pt x="1284" y="2048"/>
                  </a:lnTo>
                  <a:lnTo>
                    <a:pt x="1290" y="2042"/>
                  </a:lnTo>
                  <a:lnTo>
                    <a:pt x="1294" y="2038"/>
                  </a:lnTo>
                  <a:lnTo>
                    <a:pt x="1304" y="2030"/>
                  </a:lnTo>
                  <a:lnTo>
                    <a:pt x="1308" y="2022"/>
                  </a:lnTo>
                  <a:lnTo>
                    <a:pt x="1314" y="2012"/>
                  </a:lnTo>
                  <a:lnTo>
                    <a:pt x="1320" y="1998"/>
                  </a:lnTo>
                  <a:lnTo>
                    <a:pt x="1322" y="1984"/>
                  </a:lnTo>
                  <a:lnTo>
                    <a:pt x="1322" y="1970"/>
                  </a:lnTo>
                  <a:lnTo>
                    <a:pt x="1322" y="1956"/>
                  </a:lnTo>
                  <a:lnTo>
                    <a:pt x="1322" y="1926"/>
                  </a:lnTo>
                  <a:lnTo>
                    <a:pt x="1320" y="1910"/>
                  </a:lnTo>
                  <a:lnTo>
                    <a:pt x="1322" y="1894"/>
                  </a:lnTo>
                  <a:lnTo>
                    <a:pt x="1324" y="1878"/>
                  </a:lnTo>
                  <a:lnTo>
                    <a:pt x="1332" y="1862"/>
                  </a:lnTo>
                  <a:lnTo>
                    <a:pt x="1340" y="1848"/>
                  </a:lnTo>
                  <a:lnTo>
                    <a:pt x="1352" y="1836"/>
                  </a:lnTo>
                  <a:lnTo>
                    <a:pt x="1364" y="1824"/>
                  </a:lnTo>
                  <a:lnTo>
                    <a:pt x="1376" y="1816"/>
                  </a:lnTo>
                  <a:lnTo>
                    <a:pt x="1388" y="1808"/>
                  </a:lnTo>
                  <a:lnTo>
                    <a:pt x="1398" y="1802"/>
                  </a:lnTo>
                  <a:lnTo>
                    <a:pt x="1422" y="1792"/>
                  </a:lnTo>
                  <a:lnTo>
                    <a:pt x="1438" y="1782"/>
                  </a:lnTo>
                  <a:lnTo>
                    <a:pt x="1452" y="1772"/>
                  </a:lnTo>
                  <a:lnTo>
                    <a:pt x="1462" y="1764"/>
                  </a:lnTo>
                  <a:lnTo>
                    <a:pt x="1476" y="1750"/>
                  </a:lnTo>
                  <a:lnTo>
                    <a:pt x="1482" y="1744"/>
                  </a:lnTo>
                  <a:lnTo>
                    <a:pt x="1490" y="1740"/>
                  </a:lnTo>
                  <a:lnTo>
                    <a:pt x="1498" y="1738"/>
                  </a:lnTo>
                  <a:lnTo>
                    <a:pt x="1502" y="1738"/>
                  </a:lnTo>
                  <a:lnTo>
                    <a:pt x="1506" y="1740"/>
                  </a:lnTo>
                  <a:lnTo>
                    <a:pt x="1508" y="1742"/>
                  </a:lnTo>
                  <a:lnTo>
                    <a:pt x="1514" y="1742"/>
                  </a:lnTo>
                  <a:lnTo>
                    <a:pt x="1520" y="1742"/>
                  </a:lnTo>
                  <a:lnTo>
                    <a:pt x="1530" y="1740"/>
                  </a:lnTo>
                  <a:lnTo>
                    <a:pt x="1544" y="1738"/>
                  </a:lnTo>
                  <a:lnTo>
                    <a:pt x="1556" y="1738"/>
                  </a:lnTo>
                  <a:lnTo>
                    <a:pt x="1576" y="1738"/>
                  </a:lnTo>
                  <a:lnTo>
                    <a:pt x="1584" y="1738"/>
                  </a:lnTo>
                  <a:lnTo>
                    <a:pt x="1588" y="1736"/>
                  </a:lnTo>
                  <a:lnTo>
                    <a:pt x="1592" y="1734"/>
                  </a:lnTo>
                  <a:lnTo>
                    <a:pt x="1590" y="1728"/>
                  </a:lnTo>
                  <a:lnTo>
                    <a:pt x="1590" y="1724"/>
                  </a:lnTo>
                  <a:lnTo>
                    <a:pt x="1590" y="1722"/>
                  </a:lnTo>
                  <a:lnTo>
                    <a:pt x="1594" y="1716"/>
                  </a:lnTo>
                  <a:lnTo>
                    <a:pt x="1608" y="1702"/>
                  </a:lnTo>
                  <a:lnTo>
                    <a:pt x="1616" y="1696"/>
                  </a:lnTo>
                  <a:lnTo>
                    <a:pt x="1622" y="1690"/>
                  </a:lnTo>
                  <a:lnTo>
                    <a:pt x="1626" y="1682"/>
                  </a:lnTo>
                  <a:lnTo>
                    <a:pt x="1626" y="1676"/>
                  </a:lnTo>
                  <a:lnTo>
                    <a:pt x="1624" y="1672"/>
                  </a:lnTo>
                  <a:lnTo>
                    <a:pt x="1622" y="1662"/>
                  </a:lnTo>
                  <a:lnTo>
                    <a:pt x="1624" y="1654"/>
                  </a:lnTo>
                  <a:lnTo>
                    <a:pt x="1628" y="1644"/>
                  </a:lnTo>
                  <a:lnTo>
                    <a:pt x="1634" y="1634"/>
                  </a:lnTo>
                  <a:lnTo>
                    <a:pt x="1650" y="1610"/>
                  </a:lnTo>
                  <a:lnTo>
                    <a:pt x="1668" y="1580"/>
                  </a:lnTo>
                  <a:lnTo>
                    <a:pt x="1674" y="1564"/>
                  </a:lnTo>
                  <a:lnTo>
                    <a:pt x="1678" y="1550"/>
                  </a:lnTo>
                  <a:lnTo>
                    <a:pt x="1678" y="1536"/>
                  </a:lnTo>
                  <a:lnTo>
                    <a:pt x="1678" y="1524"/>
                  </a:lnTo>
                  <a:lnTo>
                    <a:pt x="1678" y="1514"/>
                  </a:lnTo>
                  <a:lnTo>
                    <a:pt x="1680" y="1506"/>
                  </a:lnTo>
                  <a:lnTo>
                    <a:pt x="1682" y="1498"/>
                  </a:lnTo>
                  <a:lnTo>
                    <a:pt x="1688" y="1494"/>
                  </a:lnTo>
                  <a:lnTo>
                    <a:pt x="1694" y="1488"/>
                  </a:lnTo>
                  <a:lnTo>
                    <a:pt x="1698" y="1480"/>
                  </a:lnTo>
                  <a:lnTo>
                    <a:pt x="1698" y="1470"/>
                  </a:lnTo>
                  <a:lnTo>
                    <a:pt x="1700" y="1460"/>
                  </a:lnTo>
                  <a:lnTo>
                    <a:pt x="1700" y="1434"/>
                  </a:lnTo>
                  <a:lnTo>
                    <a:pt x="1702" y="1418"/>
                  </a:lnTo>
                  <a:lnTo>
                    <a:pt x="1704" y="1404"/>
                  </a:lnTo>
                  <a:lnTo>
                    <a:pt x="1708" y="1390"/>
                  </a:lnTo>
                  <a:lnTo>
                    <a:pt x="1708" y="1378"/>
                  </a:lnTo>
                  <a:lnTo>
                    <a:pt x="1708" y="1368"/>
                  </a:lnTo>
                  <a:lnTo>
                    <a:pt x="1706" y="1360"/>
                  </a:lnTo>
                  <a:lnTo>
                    <a:pt x="1702" y="1342"/>
                  </a:lnTo>
                  <a:lnTo>
                    <a:pt x="1702" y="1334"/>
                  </a:lnTo>
                  <a:lnTo>
                    <a:pt x="1702" y="1324"/>
                  </a:lnTo>
                  <a:lnTo>
                    <a:pt x="1706" y="1252"/>
                  </a:lnTo>
                  <a:lnTo>
                    <a:pt x="1708" y="1234"/>
                  </a:lnTo>
                  <a:lnTo>
                    <a:pt x="1710" y="1224"/>
                  </a:lnTo>
                  <a:lnTo>
                    <a:pt x="1712" y="1220"/>
                  </a:lnTo>
                  <a:lnTo>
                    <a:pt x="1714" y="1220"/>
                  </a:lnTo>
                  <a:lnTo>
                    <a:pt x="1718" y="1222"/>
                  </a:lnTo>
                  <a:lnTo>
                    <a:pt x="1720" y="1226"/>
                  </a:lnTo>
                  <a:lnTo>
                    <a:pt x="1726" y="1234"/>
                  </a:lnTo>
                  <a:lnTo>
                    <a:pt x="1730" y="1238"/>
                  </a:lnTo>
                  <a:lnTo>
                    <a:pt x="1736" y="1238"/>
                  </a:lnTo>
                  <a:lnTo>
                    <a:pt x="1740" y="1234"/>
                  </a:lnTo>
                  <a:lnTo>
                    <a:pt x="1746" y="1224"/>
                  </a:lnTo>
                  <a:lnTo>
                    <a:pt x="1752" y="1212"/>
                  </a:lnTo>
                  <a:lnTo>
                    <a:pt x="1766" y="1176"/>
                  </a:lnTo>
                  <a:lnTo>
                    <a:pt x="1774" y="1158"/>
                  </a:lnTo>
                  <a:lnTo>
                    <a:pt x="1780" y="1146"/>
                  </a:lnTo>
                  <a:lnTo>
                    <a:pt x="1788" y="1136"/>
                  </a:lnTo>
                  <a:lnTo>
                    <a:pt x="1794" y="1128"/>
                  </a:lnTo>
                  <a:lnTo>
                    <a:pt x="1810" y="1112"/>
                  </a:lnTo>
                  <a:lnTo>
                    <a:pt x="1820" y="1100"/>
                  </a:lnTo>
                  <a:lnTo>
                    <a:pt x="1830" y="1082"/>
                  </a:lnTo>
                  <a:lnTo>
                    <a:pt x="1852" y="1044"/>
                  </a:lnTo>
                  <a:lnTo>
                    <a:pt x="1860" y="1030"/>
                  </a:lnTo>
                  <a:lnTo>
                    <a:pt x="1866" y="1016"/>
                  </a:lnTo>
                  <a:lnTo>
                    <a:pt x="1872" y="1002"/>
                  </a:lnTo>
                  <a:lnTo>
                    <a:pt x="1874" y="988"/>
                  </a:lnTo>
                  <a:lnTo>
                    <a:pt x="1874" y="972"/>
                  </a:lnTo>
                  <a:lnTo>
                    <a:pt x="1872" y="956"/>
                  </a:lnTo>
                  <a:close/>
                  <a:moveTo>
                    <a:pt x="1128" y="2234"/>
                  </a:moveTo>
                  <a:lnTo>
                    <a:pt x="1128" y="2234"/>
                  </a:lnTo>
                  <a:lnTo>
                    <a:pt x="1132" y="2242"/>
                  </a:lnTo>
                  <a:lnTo>
                    <a:pt x="1128" y="2234"/>
                  </a:lnTo>
                  <a:close/>
                  <a:moveTo>
                    <a:pt x="698" y="3490"/>
                  </a:moveTo>
                  <a:lnTo>
                    <a:pt x="698" y="3490"/>
                  </a:lnTo>
                  <a:lnTo>
                    <a:pt x="692" y="3492"/>
                  </a:lnTo>
                  <a:lnTo>
                    <a:pt x="688" y="3490"/>
                  </a:lnTo>
                  <a:lnTo>
                    <a:pt x="684" y="3490"/>
                  </a:lnTo>
                  <a:lnTo>
                    <a:pt x="678" y="3492"/>
                  </a:lnTo>
                  <a:lnTo>
                    <a:pt x="670" y="3496"/>
                  </a:lnTo>
                  <a:lnTo>
                    <a:pt x="666" y="3498"/>
                  </a:lnTo>
                  <a:lnTo>
                    <a:pt x="670" y="3500"/>
                  </a:lnTo>
                  <a:lnTo>
                    <a:pt x="672" y="3500"/>
                  </a:lnTo>
                  <a:lnTo>
                    <a:pt x="678" y="3498"/>
                  </a:lnTo>
                  <a:lnTo>
                    <a:pt x="682" y="3494"/>
                  </a:lnTo>
                  <a:lnTo>
                    <a:pt x="684" y="3496"/>
                  </a:lnTo>
                  <a:lnTo>
                    <a:pt x="686" y="3498"/>
                  </a:lnTo>
                  <a:lnTo>
                    <a:pt x="690" y="3496"/>
                  </a:lnTo>
                  <a:lnTo>
                    <a:pt x="694" y="3496"/>
                  </a:lnTo>
                  <a:lnTo>
                    <a:pt x="696" y="3496"/>
                  </a:lnTo>
                  <a:lnTo>
                    <a:pt x="700" y="3496"/>
                  </a:lnTo>
                  <a:lnTo>
                    <a:pt x="702" y="3494"/>
                  </a:lnTo>
                  <a:lnTo>
                    <a:pt x="704" y="3492"/>
                  </a:lnTo>
                  <a:lnTo>
                    <a:pt x="702" y="3490"/>
                  </a:lnTo>
                  <a:lnTo>
                    <a:pt x="698" y="3490"/>
                  </a:lnTo>
                  <a:close/>
                  <a:moveTo>
                    <a:pt x="294" y="3084"/>
                  </a:moveTo>
                  <a:lnTo>
                    <a:pt x="294" y="3084"/>
                  </a:lnTo>
                  <a:lnTo>
                    <a:pt x="298" y="3086"/>
                  </a:lnTo>
                  <a:lnTo>
                    <a:pt x="300" y="3084"/>
                  </a:lnTo>
                  <a:lnTo>
                    <a:pt x="300" y="3082"/>
                  </a:lnTo>
                  <a:lnTo>
                    <a:pt x="298" y="3080"/>
                  </a:lnTo>
                  <a:lnTo>
                    <a:pt x="292" y="3078"/>
                  </a:lnTo>
                  <a:lnTo>
                    <a:pt x="286" y="3078"/>
                  </a:lnTo>
                  <a:lnTo>
                    <a:pt x="282" y="3078"/>
                  </a:lnTo>
                  <a:lnTo>
                    <a:pt x="276" y="3080"/>
                  </a:lnTo>
                  <a:lnTo>
                    <a:pt x="274" y="3082"/>
                  </a:lnTo>
                  <a:lnTo>
                    <a:pt x="274" y="3084"/>
                  </a:lnTo>
                  <a:lnTo>
                    <a:pt x="280" y="3084"/>
                  </a:lnTo>
                  <a:lnTo>
                    <a:pt x="288" y="3084"/>
                  </a:lnTo>
                  <a:lnTo>
                    <a:pt x="294" y="3084"/>
                  </a:lnTo>
                  <a:close/>
                  <a:moveTo>
                    <a:pt x="338" y="3318"/>
                  </a:moveTo>
                  <a:lnTo>
                    <a:pt x="338" y="3318"/>
                  </a:lnTo>
                  <a:lnTo>
                    <a:pt x="330" y="3322"/>
                  </a:lnTo>
                  <a:lnTo>
                    <a:pt x="328" y="3324"/>
                  </a:lnTo>
                  <a:lnTo>
                    <a:pt x="330" y="3326"/>
                  </a:lnTo>
                  <a:lnTo>
                    <a:pt x="334" y="3326"/>
                  </a:lnTo>
                  <a:lnTo>
                    <a:pt x="338" y="3322"/>
                  </a:lnTo>
                  <a:lnTo>
                    <a:pt x="338" y="3318"/>
                  </a:lnTo>
                  <a:close/>
                  <a:moveTo>
                    <a:pt x="292" y="3034"/>
                  </a:moveTo>
                  <a:lnTo>
                    <a:pt x="292" y="3034"/>
                  </a:lnTo>
                  <a:lnTo>
                    <a:pt x="290" y="3032"/>
                  </a:lnTo>
                  <a:lnTo>
                    <a:pt x="288" y="3030"/>
                  </a:lnTo>
                  <a:lnTo>
                    <a:pt x="284" y="3030"/>
                  </a:lnTo>
                  <a:lnTo>
                    <a:pt x="282" y="3034"/>
                  </a:lnTo>
                  <a:lnTo>
                    <a:pt x="284" y="3036"/>
                  </a:lnTo>
                  <a:lnTo>
                    <a:pt x="286" y="3038"/>
                  </a:lnTo>
                  <a:lnTo>
                    <a:pt x="290" y="3036"/>
                  </a:lnTo>
                  <a:lnTo>
                    <a:pt x="292" y="3034"/>
                  </a:lnTo>
                  <a:close/>
                  <a:moveTo>
                    <a:pt x="420" y="3442"/>
                  </a:moveTo>
                  <a:lnTo>
                    <a:pt x="420" y="3442"/>
                  </a:lnTo>
                  <a:lnTo>
                    <a:pt x="420" y="3446"/>
                  </a:lnTo>
                  <a:lnTo>
                    <a:pt x="424" y="3452"/>
                  </a:lnTo>
                  <a:lnTo>
                    <a:pt x="440" y="3462"/>
                  </a:lnTo>
                  <a:lnTo>
                    <a:pt x="444" y="3464"/>
                  </a:lnTo>
                  <a:lnTo>
                    <a:pt x="444" y="3462"/>
                  </a:lnTo>
                  <a:lnTo>
                    <a:pt x="442" y="3458"/>
                  </a:lnTo>
                  <a:lnTo>
                    <a:pt x="438" y="3454"/>
                  </a:lnTo>
                  <a:lnTo>
                    <a:pt x="430" y="3446"/>
                  </a:lnTo>
                  <a:lnTo>
                    <a:pt x="434" y="3448"/>
                  </a:lnTo>
                  <a:lnTo>
                    <a:pt x="438" y="3450"/>
                  </a:lnTo>
                  <a:lnTo>
                    <a:pt x="442" y="3450"/>
                  </a:lnTo>
                  <a:lnTo>
                    <a:pt x="442" y="3448"/>
                  </a:lnTo>
                  <a:lnTo>
                    <a:pt x="440" y="3444"/>
                  </a:lnTo>
                  <a:lnTo>
                    <a:pt x="436" y="3438"/>
                  </a:lnTo>
                  <a:lnTo>
                    <a:pt x="434" y="3432"/>
                  </a:lnTo>
                  <a:lnTo>
                    <a:pt x="434" y="3420"/>
                  </a:lnTo>
                  <a:lnTo>
                    <a:pt x="434" y="3418"/>
                  </a:lnTo>
                  <a:lnTo>
                    <a:pt x="434" y="3420"/>
                  </a:lnTo>
                  <a:lnTo>
                    <a:pt x="430" y="3422"/>
                  </a:lnTo>
                  <a:lnTo>
                    <a:pt x="426" y="3428"/>
                  </a:lnTo>
                  <a:lnTo>
                    <a:pt x="426" y="3432"/>
                  </a:lnTo>
                  <a:lnTo>
                    <a:pt x="426" y="3436"/>
                  </a:lnTo>
                  <a:lnTo>
                    <a:pt x="424" y="3436"/>
                  </a:lnTo>
                  <a:lnTo>
                    <a:pt x="422" y="3436"/>
                  </a:lnTo>
                  <a:lnTo>
                    <a:pt x="420" y="3442"/>
                  </a:lnTo>
                  <a:close/>
                  <a:moveTo>
                    <a:pt x="272" y="3186"/>
                  </a:moveTo>
                  <a:lnTo>
                    <a:pt x="272" y="3186"/>
                  </a:lnTo>
                  <a:lnTo>
                    <a:pt x="270" y="3186"/>
                  </a:lnTo>
                  <a:lnTo>
                    <a:pt x="272" y="3180"/>
                  </a:lnTo>
                  <a:lnTo>
                    <a:pt x="274" y="3174"/>
                  </a:lnTo>
                  <a:lnTo>
                    <a:pt x="274" y="3168"/>
                  </a:lnTo>
                  <a:lnTo>
                    <a:pt x="274" y="3150"/>
                  </a:lnTo>
                  <a:lnTo>
                    <a:pt x="272" y="3136"/>
                  </a:lnTo>
                  <a:lnTo>
                    <a:pt x="272" y="3132"/>
                  </a:lnTo>
                  <a:lnTo>
                    <a:pt x="270" y="3132"/>
                  </a:lnTo>
                  <a:lnTo>
                    <a:pt x="266" y="3132"/>
                  </a:lnTo>
                  <a:lnTo>
                    <a:pt x="264" y="3130"/>
                  </a:lnTo>
                  <a:lnTo>
                    <a:pt x="262" y="3130"/>
                  </a:lnTo>
                  <a:lnTo>
                    <a:pt x="258" y="3132"/>
                  </a:lnTo>
                  <a:lnTo>
                    <a:pt x="252" y="3136"/>
                  </a:lnTo>
                  <a:lnTo>
                    <a:pt x="250" y="3138"/>
                  </a:lnTo>
                  <a:lnTo>
                    <a:pt x="252" y="3140"/>
                  </a:lnTo>
                  <a:lnTo>
                    <a:pt x="254" y="3142"/>
                  </a:lnTo>
                  <a:lnTo>
                    <a:pt x="254" y="3144"/>
                  </a:lnTo>
                  <a:lnTo>
                    <a:pt x="254" y="3146"/>
                  </a:lnTo>
                  <a:lnTo>
                    <a:pt x="256" y="3148"/>
                  </a:lnTo>
                  <a:lnTo>
                    <a:pt x="258" y="3150"/>
                  </a:lnTo>
                  <a:lnTo>
                    <a:pt x="260" y="3154"/>
                  </a:lnTo>
                  <a:lnTo>
                    <a:pt x="258" y="3164"/>
                  </a:lnTo>
                  <a:lnTo>
                    <a:pt x="256" y="3166"/>
                  </a:lnTo>
                  <a:lnTo>
                    <a:pt x="252" y="3164"/>
                  </a:lnTo>
                  <a:lnTo>
                    <a:pt x="250" y="3162"/>
                  </a:lnTo>
                  <a:lnTo>
                    <a:pt x="246" y="3162"/>
                  </a:lnTo>
                  <a:lnTo>
                    <a:pt x="244" y="3164"/>
                  </a:lnTo>
                  <a:lnTo>
                    <a:pt x="242" y="3162"/>
                  </a:lnTo>
                  <a:lnTo>
                    <a:pt x="238" y="3162"/>
                  </a:lnTo>
                  <a:lnTo>
                    <a:pt x="236" y="3164"/>
                  </a:lnTo>
                  <a:lnTo>
                    <a:pt x="234" y="3168"/>
                  </a:lnTo>
                  <a:lnTo>
                    <a:pt x="236" y="3172"/>
                  </a:lnTo>
                  <a:lnTo>
                    <a:pt x="238" y="3178"/>
                  </a:lnTo>
                  <a:lnTo>
                    <a:pt x="242" y="3184"/>
                  </a:lnTo>
                  <a:lnTo>
                    <a:pt x="244" y="3190"/>
                  </a:lnTo>
                  <a:lnTo>
                    <a:pt x="246" y="3194"/>
                  </a:lnTo>
                  <a:lnTo>
                    <a:pt x="248" y="3200"/>
                  </a:lnTo>
                  <a:lnTo>
                    <a:pt x="250" y="3200"/>
                  </a:lnTo>
                  <a:lnTo>
                    <a:pt x="252" y="3200"/>
                  </a:lnTo>
                  <a:lnTo>
                    <a:pt x="254" y="3196"/>
                  </a:lnTo>
                  <a:lnTo>
                    <a:pt x="254" y="3190"/>
                  </a:lnTo>
                  <a:lnTo>
                    <a:pt x="252" y="3184"/>
                  </a:lnTo>
                  <a:lnTo>
                    <a:pt x="250" y="3180"/>
                  </a:lnTo>
                  <a:lnTo>
                    <a:pt x="252" y="3178"/>
                  </a:lnTo>
                  <a:lnTo>
                    <a:pt x="254" y="3178"/>
                  </a:lnTo>
                  <a:lnTo>
                    <a:pt x="258" y="3182"/>
                  </a:lnTo>
                  <a:lnTo>
                    <a:pt x="262" y="3184"/>
                  </a:lnTo>
                  <a:lnTo>
                    <a:pt x="262" y="3186"/>
                  </a:lnTo>
                  <a:lnTo>
                    <a:pt x="260" y="3186"/>
                  </a:lnTo>
                  <a:lnTo>
                    <a:pt x="258" y="3190"/>
                  </a:lnTo>
                  <a:lnTo>
                    <a:pt x="258" y="3192"/>
                  </a:lnTo>
                  <a:lnTo>
                    <a:pt x="258" y="3194"/>
                  </a:lnTo>
                  <a:lnTo>
                    <a:pt x="258" y="3198"/>
                  </a:lnTo>
                  <a:lnTo>
                    <a:pt x="258" y="3202"/>
                  </a:lnTo>
                  <a:lnTo>
                    <a:pt x="258" y="3206"/>
                  </a:lnTo>
                  <a:lnTo>
                    <a:pt x="260" y="3208"/>
                  </a:lnTo>
                  <a:lnTo>
                    <a:pt x="266" y="3208"/>
                  </a:lnTo>
                  <a:lnTo>
                    <a:pt x="270" y="3208"/>
                  </a:lnTo>
                  <a:lnTo>
                    <a:pt x="272" y="3206"/>
                  </a:lnTo>
                  <a:lnTo>
                    <a:pt x="274" y="3200"/>
                  </a:lnTo>
                  <a:lnTo>
                    <a:pt x="274" y="3194"/>
                  </a:lnTo>
                  <a:lnTo>
                    <a:pt x="276" y="3192"/>
                  </a:lnTo>
                  <a:lnTo>
                    <a:pt x="276" y="3190"/>
                  </a:lnTo>
                  <a:lnTo>
                    <a:pt x="276" y="3188"/>
                  </a:lnTo>
                  <a:lnTo>
                    <a:pt x="276" y="3186"/>
                  </a:lnTo>
                  <a:lnTo>
                    <a:pt x="272" y="3186"/>
                  </a:lnTo>
                  <a:close/>
                </a:path>
              </a:pathLst>
            </a:custGeom>
            <a:grpFill/>
            <a:ln w="6350">
              <a:noFill/>
              <a:round/>
              <a:headEnd/>
              <a:tailEnd/>
            </a:ln>
          </p:spPr>
          <p:txBody>
            <a:bodyPr/>
            <a:lstStyle/>
            <a:p>
              <a:endParaRPr lang="en-US" sz="1400" b="1" dirty="0"/>
            </a:p>
          </p:txBody>
        </p:sp>
        <p:sp>
          <p:nvSpPr>
            <p:cNvPr id="26" name="Freeform 6151">
              <a:extLst>
                <a:ext uri="{FF2B5EF4-FFF2-40B4-BE49-F238E27FC236}">
                  <a16:creationId xmlns="" xmlns:a16="http://schemas.microsoft.com/office/drawing/2014/main" id="{673D88F9-867D-47AF-8BC6-24EF42B8C08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834182" y="3952882"/>
              <a:ext cx="1708155" cy="1525582"/>
            </a:xfrm>
            <a:custGeom>
              <a:avLst/>
              <a:gdLst>
                <a:gd name="T0" fmla="*/ 441960 w 2690"/>
                <a:gd name="T1" fmla="*/ 349032 h 2404"/>
                <a:gd name="T2" fmla="*/ 1037590 w 2690"/>
                <a:gd name="T3" fmla="*/ 357917 h 2404"/>
                <a:gd name="T4" fmla="*/ 979170 w 2690"/>
                <a:gd name="T5" fmla="*/ 750102 h 2404"/>
                <a:gd name="T6" fmla="*/ 911860 w 2690"/>
                <a:gd name="T7" fmla="*/ 630796 h 2404"/>
                <a:gd name="T8" fmla="*/ 789940 w 2690"/>
                <a:gd name="T9" fmla="*/ 445492 h 2404"/>
                <a:gd name="T10" fmla="*/ 726440 w 2690"/>
                <a:gd name="T11" fmla="*/ 403608 h 2404"/>
                <a:gd name="T12" fmla="*/ 579120 w 2690"/>
                <a:gd name="T13" fmla="*/ 472145 h 2404"/>
                <a:gd name="T14" fmla="*/ 584200 w 2690"/>
                <a:gd name="T15" fmla="*/ 383301 h 2404"/>
                <a:gd name="T16" fmla="*/ 478790 w 2690"/>
                <a:gd name="T17" fmla="*/ 352840 h 2404"/>
                <a:gd name="T18" fmla="*/ 388620 w 2690"/>
                <a:gd name="T19" fmla="*/ 458184 h 2404"/>
                <a:gd name="T20" fmla="*/ 262890 w 2690"/>
                <a:gd name="T21" fmla="*/ 533067 h 2404"/>
                <a:gd name="T22" fmla="*/ 69850 w 2690"/>
                <a:gd name="T23" fmla="*/ 656181 h 2404"/>
                <a:gd name="T24" fmla="*/ 5080 w 2690"/>
                <a:gd name="T25" fmla="*/ 802139 h 2404"/>
                <a:gd name="T26" fmla="*/ 60960 w 2690"/>
                <a:gd name="T27" fmla="*/ 1055981 h 2404"/>
                <a:gd name="T28" fmla="*/ 218440 w 2690"/>
                <a:gd name="T29" fmla="*/ 1077558 h 2404"/>
                <a:gd name="T30" fmla="*/ 490220 w 2690"/>
                <a:gd name="T31" fmla="*/ 1012828 h 2404"/>
                <a:gd name="T32" fmla="*/ 628650 w 2690"/>
                <a:gd name="T33" fmla="*/ 1040751 h 2404"/>
                <a:gd name="T34" fmla="*/ 647700 w 2690"/>
                <a:gd name="T35" fmla="*/ 1137210 h 2404"/>
                <a:gd name="T36" fmla="*/ 810260 w 2690"/>
                <a:gd name="T37" fmla="*/ 1215901 h 2404"/>
                <a:gd name="T38" fmla="*/ 938530 w 2690"/>
                <a:gd name="T39" fmla="*/ 1189248 h 2404"/>
                <a:gd name="T40" fmla="*/ 1033780 w 2690"/>
                <a:gd name="T41" fmla="*/ 896061 h 2404"/>
                <a:gd name="T42" fmla="*/ 1059180 w 2690"/>
                <a:gd name="T43" fmla="*/ 154843 h 2404"/>
                <a:gd name="T44" fmla="*/ 788670 w 2690"/>
                <a:gd name="T45" fmla="*/ 1289515 h 2404"/>
                <a:gd name="T46" fmla="*/ 810260 w 2690"/>
                <a:gd name="T47" fmla="*/ 1344091 h 2404"/>
                <a:gd name="T48" fmla="*/ 881380 w 2690"/>
                <a:gd name="T49" fmla="*/ 1394860 h 2404"/>
                <a:gd name="T50" fmla="*/ 623570 w 2690"/>
                <a:gd name="T51" fmla="*/ 1148633 h 2404"/>
                <a:gd name="T52" fmla="*/ 1405890 w 2690"/>
                <a:gd name="T53" fmla="*/ 516568 h 2404"/>
                <a:gd name="T54" fmla="*/ 1370330 w 2690"/>
                <a:gd name="T55" fmla="*/ 696795 h 2404"/>
                <a:gd name="T56" fmla="*/ 1367790 w 2690"/>
                <a:gd name="T57" fmla="*/ 455646 h 2404"/>
                <a:gd name="T58" fmla="*/ 1125220 w 2690"/>
                <a:gd name="T59" fmla="*/ 244957 h 2404"/>
                <a:gd name="T60" fmla="*/ 1106170 w 2690"/>
                <a:gd name="T61" fmla="*/ 201804 h 2404"/>
                <a:gd name="T62" fmla="*/ 1162050 w 2690"/>
                <a:gd name="T63" fmla="*/ 242419 h 2404"/>
                <a:gd name="T64" fmla="*/ 1210310 w 2690"/>
                <a:gd name="T65" fmla="*/ 365532 h 2404"/>
                <a:gd name="T66" fmla="*/ 1394460 w 2690"/>
                <a:gd name="T67" fmla="*/ 512760 h 2404"/>
                <a:gd name="T68" fmla="*/ 1545590 w 2690"/>
                <a:gd name="T69" fmla="*/ 1325053 h 2404"/>
                <a:gd name="T70" fmla="*/ 1426210 w 2690"/>
                <a:gd name="T71" fmla="*/ 1426590 h 2404"/>
                <a:gd name="T72" fmla="*/ 1432560 w 2690"/>
                <a:gd name="T73" fmla="*/ 1525588 h 2404"/>
                <a:gd name="T74" fmla="*/ 1534160 w 2690"/>
                <a:gd name="T75" fmla="*/ 1393590 h 2404"/>
                <a:gd name="T76" fmla="*/ 1692910 w 2690"/>
                <a:gd name="T77" fmla="*/ 521644 h 2404"/>
                <a:gd name="T78" fmla="*/ 1576070 w 2690"/>
                <a:gd name="T79" fmla="*/ 1165133 h 2404"/>
                <a:gd name="T80" fmla="*/ 1564640 w 2690"/>
                <a:gd name="T81" fmla="*/ 1161325 h 2404"/>
                <a:gd name="T82" fmla="*/ 1588770 w 2690"/>
                <a:gd name="T83" fmla="*/ 1345360 h 2404"/>
                <a:gd name="T84" fmla="*/ 1651000 w 2690"/>
                <a:gd name="T85" fmla="*/ 1208286 h 2404"/>
                <a:gd name="T86" fmla="*/ 1428750 w 2690"/>
                <a:gd name="T87" fmla="*/ 587643 h 2404"/>
                <a:gd name="T88" fmla="*/ 966470 w 2690"/>
                <a:gd name="T89" fmla="*/ 312225 h 2404"/>
                <a:gd name="T90" fmla="*/ 867410 w 2690"/>
                <a:gd name="T91" fmla="*/ 159920 h 2404"/>
                <a:gd name="T92" fmla="*/ 584200 w 2690"/>
                <a:gd name="T93" fmla="*/ 49499 h 2404"/>
                <a:gd name="T94" fmla="*/ 539750 w 2690"/>
                <a:gd name="T95" fmla="*/ 182766 h 2404"/>
                <a:gd name="T96" fmla="*/ 631190 w 2690"/>
                <a:gd name="T97" fmla="*/ 243688 h 2404"/>
                <a:gd name="T98" fmla="*/ 673100 w 2690"/>
                <a:gd name="T99" fmla="*/ 510222 h 2404"/>
                <a:gd name="T100" fmla="*/ 769620 w 2690"/>
                <a:gd name="T101" fmla="*/ 279226 h 2404"/>
                <a:gd name="T102" fmla="*/ 889000 w 2690"/>
                <a:gd name="T103" fmla="*/ 312225 h 2404"/>
                <a:gd name="T104" fmla="*/ 885190 w 2690"/>
                <a:gd name="T105" fmla="*/ 244957 h 2404"/>
                <a:gd name="T106" fmla="*/ 774700 w 2690"/>
                <a:gd name="T107" fmla="*/ 107883 h 2404"/>
                <a:gd name="T108" fmla="*/ 922020 w 2690"/>
                <a:gd name="T109" fmla="*/ 187843 h 2404"/>
                <a:gd name="T110" fmla="*/ 971550 w 2690"/>
                <a:gd name="T111" fmla="*/ 153574 h 2404"/>
                <a:gd name="T112" fmla="*/ 1008380 w 2690"/>
                <a:gd name="T113" fmla="*/ 128190 h 2404"/>
                <a:gd name="T114" fmla="*/ 952500 w 2690"/>
                <a:gd name="T115" fmla="*/ 81229 h 2404"/>
                <a:gd name="T116" fmla="*/ 487680 w 2690"/>
                <a:gd name="T117" fmla="*/ 92652 h 2404"/>
                <a:gd name="T118" fmla="*/ 637540 w 2690"/>
                <a:gd name="T119" fmla="*/ 180228 h 2404"/>
                <a:gd name="T120" fmla="*/ 613410 w 2690"/>
                <a:gd name="T121" fmla="*/ 60922 h 2404"/>
                <a:gd name="T122" fmla="*/ 499110 w 2690"/>
                <a:gd name="T123" fmla="*/ 11423 h 2404"/>
                <a:gd name="T124" fmla="*/ 1026160 w 2690"/>
                <a:gd name="T125" fmla="*/ 776755 h 2404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2690"/>
                <a:gd name="T190" fmla="*/ 0 h 2404"/>
                <a:gd name="T191" fmla="*/ 2690 w 2690"/>
                <a:gd name="T192" fmla="*/ 2404 h 2404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2690" h="2404">
                  <a:moveTo>
                    <a:pt x="692" y="12"/>
                  </a:moveTo>
                  <a:lnTo>
                    <a:pt x="692" y="12"/>
                  </a:lnTo>
                  <a:lnTo>
                    <a:pt x="698" y="14"/>
                  </a:lnTo>
                  <a:lnTo>
                    <a:pt x="702" y="18"/>
                  </a:lnTo>
                  <a:lnTo>
                    <a:pt x="708" y="20"/>
                  </a:lnTo>
                  <a:lnTo>
                    <a:pt x="714" y="20"/>
                  </a:lnTo>
                  <a:lnTo>
                    <a:pt x="716" y="20"/>
                  </a:lnTo>
                  <a:lnTo>
                    <a:pt x="714" y="18"/>
                  </a:lnTo>
                  <a:lnTo>
                    <a:pt x="712" y="16"/>
                  </a:lnTo>
                  <a:lnTo>
                    <a:pt x="710" y="12"/>
                  </a:lnTo>
                  <a:lnTo>
                    <a:pt x="708" y="12"/>
                  </a:lnTo>
                  <a:lnTo>
                    <a:pt x="710" y="12"/>
                  </a:lnTo>
                  <a:lnTo>
                    <a:pt x="714" y="12"/>
                  </a:lnTo>
                  <a:lnTo>
                    <a:pt x="718" y="16"/>
                  </a:lnTo>
                  <a:lnTo>
                    <a:pt x="722" y="18"/>
                  </a:lnTo>
                  <a:lnTo>
                    <a:pt x="728" y="18"/>
                  </a:lnTo>
                  <a:lnTo>
                    <a:pt x="730" y="16"/>
                  </a:lnTo>
                  <a:lnTo>
                    <a:pt x="730" y="12"/>
                  </a:lnTo>
                  <a:lnTo>
                    <a:pt x="724" y="6"/>
                  </a:lnTo>
                  <a:lnTo>
                    <a:pt x="714" y="2"/>
                  </a:lnTo>
                  <a:lnTo>
                    <a:pt x="708" y="0"/>
                  </a:lnTo>
                  <a:lnTo>
                    <a:pt x="702" y="2"/>
                  </a:lnTo>
                  <a:lnTo>
                    <a:pt x="694" y="4"/>
                  </a:lnTo>
                  <a:lnTo>
                    <a:pt x="688" y="8"/>
                  </a:lnTo>
                  <a:lnTo>
                    <a:pt x="688" y="10"/>
                  </a:lnTo>
                  <a:lnTo>
                    <a:pt x="692" y="12"/>
                  </a:lnTo>
                  <a:close/>
                  <a:moveTo>
                    <a:pt x="742" y="352"/>
                  </a:moveTo>
                  <a:lnTo>
                    <a:pt x="742" y="352"/>
                  </a:lnTo>
                  <a:lnTo>
                    <a:pt x="740" y="350"/>
                  </a:lnTo>
                  <a:lnTo>
                    <a:pt x="736" y="352"/>
                  </a:lnTo>
                  <a:lnTo>
                    <a:pt x="732" y="358"/>
                  </a:lnTo>
                  <a:lnTo>
                    <a:pt x="728" y="366"/>
                  </a:lnTo>
                  <a:lnTo>
                    <a:pt x="724" y="382"/>
                  </a:lnTo>
                  <a:lnTo>
                    <a:pt x="724" y="386"/>
                  </a:lnTo>
                  <a:lnTo>
                    <a:pt x="724" y="388"/>
                  </a:lnTo>
                  <a:lnTo>
                    <a:pt x="726" y="388"/>
                  </a:lnTo>
                  <a:lnTo>
                    <a:pt x="736" y="382"/>
                  </a:lnTo>
                  <a:lnTo>
                    <a:pt x="742" y="374"/>
                  </a:lnTo>
                  <a:lnTo>
                    <a:pt x="744" y="364"/>
                  </a:lnTo>
                  <a:lnTo>
                    <a:pt x="742" y="352"/>
                  </a:lnTo>
                  <a:close/>
                  <a:moveTo>
                    <a:pt x="696" y="550"/>
                  </a:moveTo>
                  <a:lnTo>
                    <a:pt x="696" y="550"/>
                  </a:lnTo>
                  <a:lnTo>
                    <a:pt x="692" y="548"/>
                  </a:lnTo>
                  <a:lnTo>
                    <a:pt x="690" y="548"/>
                  </a:lnTo>
                  <a:lnTo>
                    <a:pt x="690" y="552"/>
                  </a:lnTo>
                  <a:lnTo>
                    <a:pt x="692" y="556"/>
                  </a:lnTo>
                  <a:lnTo>
                    <a:pt x="700" y="566"/>
                  </a:lnTo>
                  <a:lnTo>
                    <a:pt x="710" y="578"/>
                  </a:lnTo>
                  <a:lnTo>
                    <a:pt x="714" y="580"/>
                  </a:lnTo>
                  <a:lnTo>
                    <a:pt x="718" y="578"/>
                  </a:lnTo>
                  <a:lnTo>
                    <a:pt x="724" y="576"/>
                  </a:lnTo>
                  <a:lnTo>
                    <a:pt x="728" y="574"/>
                  </a:lnTo>
                  <a:lnTo>
                    <a:pt x="734" y="568"/>
                  </a:lnTo>
                  <a:lnTo>
                    <a:pt x="736" y="564"/>
                  </a:lnTo>
                  <a:lnTo>
                    <a:pt x="738" y="558"/>
                  </a:lnTo>
                  <a:lnTo>
                    <a:pt x="736" y="552"/>
                  </a:lnTo>
                  <a:lnTo>
                    <a:pt x="730" y="546"/>
                  </a:lnTo>
                  <a:lnTo>
                    <a:pt x="728" y="544"/>
                  </a:lnTo>
                  <a:lnTo>
                    <a:pt x="724" y="546"/>
                  </a:lnTo>
                  <a:lnTo>
                    <a:pt x="722" y="548"/>
                  </a:lnTo>
                  <a:lnTo>
                    <a:pt x="718" y="552"/>
                  </a:lnTo>
                  <a:lnTo>
                    <a:pt x="712" y="554"/>
                  </a:lnTo>
                  <a:lnTo>
                    <a:pt x="706" y="554"/>
                  </a:lnTo>
                  <a:lnTo>
                    <a:pt x="696" y="550"/>
                  </a:lnTo>
                  <a:close/>
                  <a:moveTo>
                    <a:pt x="936" y="688"/>
                  </a:moveTo>
                  <a:lnTo>
                    <a:pt x="936" y="688"/>
                  </a:lnTo>
                  <a:lnTo>
                    <a:pt x="938" y="696"/>
                  </a:lnTo>
                  <a:lnTo>
                    <a:pt x="940" y="696"/>
                  </a:lnTo>
                  <a:lnTo>
                    <a:pt x="942" y="696"/>
                  </a:lnTo>
                  <a:lnTo>
                    <a:pt x="946" y="692"/>
                  </a:lnTo>
                  <a:lnTo>
                    <a:pt x="950" y="684"/>
                  </a:lnTo>
                  <a:lnTo>
                    <a:pt x="950" y="680"/>
                  </a:lnTo>
                  <a:lnTo>
                    <a:pt x="950" y="678"/>
                  </a:lnTo>
                  <a:lnTo>
                    <a:pt x="946" y="676"/>
                  </a:lnTo>
                  <a:lnTo>
                    <a:pt x="942" y="676"/>
                  </a:lnTo>
                  <a:lnTo>
                    <a:pt x="940" y="676"/>
                  </a:lnTo>
                  <a:lnTo>
                    <a:pt x="936" y="680"/>
                  </a:lnTo>
                  <a:lnTo>
                    <a:pt x="934" y="684"/>
                  </a:lnTo>
                  <a:lnTo>
                    <a:pt x="936" y="688"/>
                  </a:lnTo>
                  <a:close/>
                  <a:moveTo>
                    <a:pt x="1610" y="556"/>
                  </a:moveTo>
                  <a:lnTo>
                    <a:pt x="1610" y="556"/>
                  </a:lnTo>
                  <a:lnTo>
                    <a:pt x="1616" y="560"/>
                  </a:lnTo>
                  <a:lnTo>
                    <a:pt x="1624" y="562"/>
                  </a:lnTo>
                  <a:lnTo>
                    <a:pt x="1632" y="564"/>
                  </a:lnTo>
                  <a:lnTo>
                    <a:pt x="1634" y="564"/>
                  </a:lnTo>
                  <a:lnTo>
                    <a:pt x="1634" y="562"/>
                  </a:lnTo>
                  <a:lnTo>
                    <a:pt x="1628" y="558"/>
                  </a:lnTo>
                  <a:lnTo>
                    <a:pt x="1618" y="552"/>
                  </a:lnTo>
                  <a:lnTo>
                    <a:pt x="1610" y="550"/>
                  </a:lnTo>
                  <a:lnTo>
                    <a:pt x="1610" y="552"/>
                  </a:lnTo>
                  <a:lnTo>
                    <a:pt x="1610" y="556"/>
                  </a:lnTo>
                  <a:close/>
                  <a:moveTo>
                    <a:pt x="1402" y="2052"/>
                  </a:moveTo>
                  <a:lnTo>
                    <a:pt x="1402" y="2052"/>
                  </a:lnTo>
                  <a:lnTo>
                    <a:pt x="1404" y="2054"/>
                  </a:lnTo>
                  <a:lnTo>
                    <a:pt x="1410" y="2056"/>
                  </a:lnTo>
                  <a:lnTo>
                    <a:pt x="1416" y="2056"/>
                  </a:lnTo>
                  <a:lnTo>
                    <a:pt x="1420" y="2054"/>
                  </a:lnTo>
                  <a:lnTo>
                    <a:pt x="1420" y="2052"/>
                  </a:lnTo>
                  <a:lnTo>
                    <a:pt x="1418" y="2048"/>
                  </a:lnTo>
                  <a:lnTo>
                    <a:pt x="1412" y="2048"/>
                  </a:lnTo>
                  <a:lnTo>
                    <a:pt x="1404" y="2048"/>
                  </a:lnTo>
                  <a:lnTo>
                    <a:pt x="1402" y="2050"/>
                  </a:lnTo>
                  <a:lnTo>
                    <a:pt x="1402" y="2052"/>
                  </a:lnTo>
                  <a:close/>
                  <a:moveTo>
                    <a:pt x="1610" y="1344"/>
                  </a:moveTo>
                  <a:lnTo>
                    <a:pt x="1610" y="1344"/>
                  </a:lnTo>
                  <a:lnTo>
                    <a:pt x="1612" y="1338"/>
                  </a:lnTo>
                  <a:lnTo>
                    <a:pt x="1614" y="1334"/>
                  </a:lnTo>
                  <a:lnTo>
                    <a:pt x="1612" y="1324"/>
                  </a:lnTo>
                  <a:lnTo>
                    <a:pt x="1610" y="1312"/>
                  </a:lnTo>
                  <a:lnTo>
                    <a:pt x="1608" y="1304"/>
                  </a:lnTo>
                  <a:lnTo>
                    <a:pt x="1610" y="1294"/>
                  </a:lnTo>
                  <a:lnTo>
                    <a:pt x="1610" y="1280"/>
                  </a:lnTo>
                  <a:lnTo>
                    <a:pt x="1608" y="1276"/>
                  </a:lnTo>
                  <a:lnTo>
                    <a:pt x="1606" y="1276"/>
                  </a:lnTo>
                  <a:lnTo>
                    <a:pt x="1604" y="1274"/>
                  </a:lnTo>
                  <a:lnTo>
                    <a:pt x="1600" y="1270"/>
                  </a:lnTo>
                  <a:lnTo>
                    <a:pt x="1598" y="1266"/>
                  </a:lnTo>
                  <a:lnTo>
                    <a:pt x="1596" y="1256"/>
                  </a:lnTo>
                  <a:lnTo>
                    <a:pt x="1594" y="1246"/>
                  </a:lnTo>
                  <a:lnTo>
                    <a:pt x="1590" y="1238"/>
                  </a:lnTo>
                  <a:lnTo>
                    <a:pt x="1582" y="1226"/>
                  </a:lnTo>
                  <a:lnTo>
                    <a:pt x="1570" y="1214"/>
                  </a:lnTo>
                  <a:lnTo>
                    <a:pt x="1560" y="1198"/>
                  </a:lnTo>
                  <a:lnTo>
                    <a:pt x="1550" y="1184"/>
                  </a:lnTo>
                  <a:lnTo>
                    <a:pt x="1548" y="1182"/>
                  </a:lnTo>
                  <a:lnTo>
                    <a:pt x="1546" y="1182"/>
                  </a:lnTo>
                  <a:lnTo>
                    <a:pt x="1542" y="1182"/>
                  </a:lnTo>
                  <a:lnTo>
                    <a:pt x="1538" y="1180"/>
                  </a:lnTo>
                  <a:lnTo>
                    <a:pt x="1534" y="1176"/>
                  </a:lnTo>
                  <a:lnTo>
                    <a:pt x="1526" y="1166"/>
                  </a:lnTo>
                  <a:lnTo>
                    <a:pt x="1518" y="1156"/>
                  </a:lnTo>
                  <a:lnTo>
                    <a:pt x="1514" y="1146"/>
                  </a:lnTo>
                  <a:lnTo>
                    <a:pt x="1514" y="1136"/>
                  </a:lnTo>
                  <a:lnTo>
                    <a:pt x="1514" y="1126"/>
                  </a:lnTo>
                  <a:lnTo>
                    <a:pt x="1514" y="1110"/>
                  </a:lnTo>
                  <a:lnTo>
                    <a:pt x="1514" y="1104"/>
                  </a:lnTo>
                  <a:lnTo>
                    <a:pt x="1510" y="1098"/>
                  </a:lnTo>
                  <a:lnTo>
                    <a:pt x="1508" y="1096"/>
                  </a:lnTo>
                  <a:lnTo>
                    <a:pt x="1506" y="1096"/>
                  </a:lnTo>
                  <a:lnTo>
                    <a:pt x="1502" y="1102"/>
                  </a:lnTo>
                  <a:lnTo>
                    <a:pt x="1502" y="1104"/>
                  </a:lnTo>
                  <a:lnTo>
                    <a:pt x="1498" y="1104"/>
                  </a:lnTo>
                  <a:lnTo>
                    <a:pt x="1494" y="1102"/>
                  </a:lnTo>
                  <a:lnTo>
                    <a:pt x="1490" y="1096"/>
                  </a:lnTo>
                  <a:lnTo>
                    <a:pt x="1484" y="1090"/>
                  </a:lnTo>
                  <a:lnTo>
                    <a:pt x="1480" y="1090"/>
                  </a:lnTo>
                  <a:lnTo>
                    <a:pt x="1480" y="1092"/>
                  </a:lnTo>
                  <a:lnTo>
                    <a:pt x="1480" y="1098"/>
                  </a:lnTo>
                  <a:lnTo>
                    <a:pt x="1478" y="1102"/>
                  </a:lnTo>
                  <a:lnTo>
                    <a:pt x="1478" y="1106"/>
                  </a:lnTo>
                  <a:lnTo>
                    <a:pt x="1474" y="1104"/>
                  </a:lnTo>
                  <a:lnTo>
                    <a:pt x="1470" y="1100"/>
                  </a:lnTo>
                  <a:lnTo>
                    <a:pt x="1464" y="1092"/>
                  </a:lnTo>
                  <a:lnTo>
                    <a:pt x="1462" y="1086"/>
                  </a:lnTo>
                  <a:lnTo>
                    <a:pt x="1462" y="1080"/>
                  </a:lnTo>
                  <a:lnTo>
                    <a:pt x="1462" y="1076"/>
                  </a:lnTo>
                  <a:lnTo>
                    <a:pt x="1464" y="1066"/>
                  </a:lnTo>
                  <a:lnTo>
                    <a:pt x="1462" y="1060"/>
                  </a:lnTo>
                  <a:lnTo>
                    <a:pt x="1462" y="1054"/>
                  </a:lnTo>
                  <a:lnTo>
                    <a:pt x="1458" y="1046"/>
                  </a:lnTo>
                  <a:lnTo>
                    <a:pt x="1452" y="1038"/>
                  </a:lnTo>
                  <a:lnTo>
                    <a:pt x="1440" y="1022"/>
                  </a:lnTo>
                  <a:lnTo>
                    <a:pt x="1430" y="1012"/>
                  </a:lnTo>
                  <a:lnTo>
                    <a:pt x="1428" y="1008"/>
                  </a:lnTo>
                  <a:lnTo>
                    <a:pt x="1432" y="1008"/>
                  </a:lnTo>
                  <a:lnTo>
                    <a:pt x="1436" y="1008"/>
                  </a:lnTo>
                  <a:lnTo>
                    <a:pt x="1438" y="1006"/>
                  </a:lnTo>
                  <a:lnTo>
                    <a:pt x="1440" y="1002"/>
                  </a:lnTo>
                  <a:lnTo>
                    <a:pt x="1438" y="998"/>
                  </a:lnTo>
                  <a:lnTo>
                    <a:pt x="1436" y="994"/>
                  </a:lnTo>
                  <a:lnTo>
                    <a:pt x="1430" y="988"/>
                  </a:lnTo>
                  <a:lnTo>
                    <a:pt x="1422" y="984"/>
                  </a:lnTo>
                  <a:lnTo>
                    <a:pt x="1410" y="978"/>
                  </a:lnTo>
                  <a:lnTo>
                    <a:pt x="1398" y="974"/>
                  </a:lnTo>
                  <a:lnTo>
                    <a:pt x="1392" y="968"/>
                  </a:lnTo>
                  <a:lnTo>
                    <a:pt x="1388" y="964"/>
                  </a:lnTo>
                  <a:lnTo>
                    <a:pt x="1386" y="960"/>
                  </a:lnTo>
                  <a:lnTo>
                    <a:pt x="1384" y="956"/>
                  </a:lnTo>
                  <a:lnTo>
                    <a:pt x="1380" y="952"/>
                  </a:lnTo>
                  <a:lnTo>
                    <a:pt x="1374" y="950"/>
                  </a:lnTo>
                  <a:lnTo>
                    <a:pt x="1364" y="946"/>
                  </a:lnTo>
                  <a:lnTo>
                    <a:pt x="1354" y="942"/>
                  </a:lnTo>
                  <a:lnTo>
                    <a:pt x="1346" y="938"/>
                  </a:lnTo>
                  <a:lnTo>
                    <a:pt x="1340" y="934"/>
                  </a:lnTo>
                  <a:lnTo>
                    <a:pt x="1338" y="928"/>
                  </a:lnTo>
                  <a:lnTo>
                    <a:pt x="1334" y="916"/>
                  </a:lnTo>
                  <a:lnTo>
                    <a:pt x="1332" y="908"/>
                  </a:lnTo>
                  <a:lnTo>
                    <a:pt x="1328" y="902"/>
                  </a:lnTo>
                  <a:lnTo>
                    <a:pt x="1324" y="896"/>
                  </a:lnTo>
                  <a:lnTo>
                    <a:pt x="1324" y="886"/>
                  </a:lnTo>
                  <a:lnTo>
                    <a:pt x="1322" y="864"/>
                  </a:lnTo>
                  <a:lnTo>
                    <a:pt x="1322" y="852"/>
                  </a:lnTo>
                  <a:lnTo>
                    <a:pt x="1320" y="840"/>
                  </a:lnTo>
                  <a:lnTo>
                    <a:pt x="1316" y="828"/>
                  </a:lnTo>
                  <a:lnTo>
                    <a:pt x="1308" y="818"/>
                  </a:lnTo>
                  <a:lnTo>
                    <a:pt x="1304" y="812"/>
                  </a:lnTo>
                  <a:lnTo>
                    <a:pt x="1302" y="806"/>
                  </a:lnTo>
                  <a:lnTo>
                    <a:pt x="1298" y="794"/>
                  </a:lnTo>
                  <a:lnTo>
                    <a:pt x="1296" y="780"/>
                  </a:lnTo>
                  <a:lnTo>
                    <a:pt x="1296" y="764"/>
                  </a:lnTo>
                  <a:lnTo>
                    <a:pt x="1296" y="750"/>
                  </a:lnTo>
                  <a:lnTo>
                    <a:pt x="1294" y="736"/>
                  </a:lnTo>
                  <a:lnTo>
                    <a:pt x="1290" y="726"/>
                  </a:lnTo>
                  <a:lnTo>
                    <a:pt x="1286" y="722"/>
                  </a:lnTo>
                  <a:lnTo>
                    <a:pt x="1282" y="718"/>
                  </a:lnTo>
                  <a:lnTo>
                    <a:pt x="1274" y="712"/>
                  </a:lnTo>
                  <a:lnTo>
                    <a:pt x="1268" y="704"/>
                  </a:lnTo>
                  <a:lnTo>
                    <a:pt x="1262" y="692"/>
                  </a:lnTo>
                  <a:lnTo>
                    <a:pt x="1258" y="690"/>
                  </a:lnTo>
                  <a:lnTo>
                    <a:pt x="1256" y="688"/>
                  </a:lnTo>
                  <a:lnTo>
                    <a:pt x="1254" y="690"/>
                  </a:lnTo>
                  <a:lnTo>
                    <a:pt x="1250" y="698"/>
                  </a:lnTo>
                  <a:lnTo>
                    <a:pt x="1244" y="702"/>
                  </a:lnTo>
                  <a:lnTo>
                    <a:pt x="1240" y="704"/>
                  </a:lnTo>
                  <a:lnTo>
                    <a:pt x="1236" y="702"/>
                  </a:lnTo>
                  <a:lnTo>
                    <a:pt x="1232" y="696"/>
                  </a:lnTo>
                  <a:lnTo>
                    <a:pt x="1228" y="690"/>
                  </a:lnTo>
                  <a:lnTo>
                    <a:pt x="1226" y="682"/>
                  </a:lnTo>
                  <a:lnTo>
                    <a:pt x="1224" y="664"/>
                  </a:lnTo>
                  <a:lnTo>
                    <a:pt x="1224" y="650"/>
                  </a:lnTo>
                  <a:lnTo>
                    <a:pt x="1224" y="634"/>
                  </a:lnTo>
                  <a:lnTo>
                    <a:pt x="1220" y="620"/>
                  </a:lnTo>
                  <a:lnTo>
                    <a:pt x="1216" y="614"/>
                  </a:lnTo>
                  <a:lnTo>
                    <a:pt x="1212" y="606"/>
                  </a:lnTo>
                  <a:lnTo>
                    <a:pt x="1208" y="600"/>
                  </a:lnTo>
                  <a:lnTo>
                    <a:pt x="1206" y="596"/>
                  </a:lnTo>
                  <a:lnTo>
                    <a:pt x="1206" y="588"/>
                  </a:lnTo>
                  <a:lnTo>
                    <a:pt x="1208" y="584"/>
                  </a:lnTo>
                  <a:lnTo>
                    <a:pt x="1206" y="582"/>
                  </a:lnTo>
                  <a:lnTo>
                    <a:pt x="1204" y="578"/>
                  </a:lnTo>
                  <a:lnTo>
                    <a:pt x="1200" y="576"/>
                  </a:lnTo>
                  <a:lnTo>
                    <a:pt x="1196" y="572"/>
                  </a:lnTo>
                  <a:lnTo>
                    <a:pt x="1194" y="562"/>
                  </a:lnTo>
                  <a:lnTo>
                    <a:pt x="1192" y="548"/>
                  </a:lnTo>
                  <a:lnTo>
                    <a:pt x="1190" y="534"/>
                  </a:lnTo>
                  <a:lnTo>
                    <a:pt x="1188" y="526"/>
                  </a:lnTo>
                  <a:lnTo>
                    <a:pt x="1184" y="522"/>
                  </a:lnTo>
                  <a:lnTo>
                    <a:pt x="1180" y="520"/>
                  </a:lnTo>
                  <a:lnTo>
                    <a:pt x="1176" y="520"/>
                  </a:lnTo>
                  <a:lnTo>
                    <a:pt x="1172" y="522"/>
                  </a:lnTo>
                  <a:lnTo>
                    <a:pt x="1170" y="526"/>
                  </a:lnTo>
                  <a:lnTo>
                    <a:pt x="1166" y="532"/>
                  </a:lnTo>
                  <a:lnTo>
                    <a:pt x="1166" y="538"/>
                  </a:lnTo>
                  <a:lnTo>
                    <a:pt x="1164" y="552"/>
                  </a:lnTo>
                  <a:lnTo>
                    <a:pt x="1162" y="564"/>
                  </a:lnTo>
                  <a:lnTo>
                    <a:pt x="1150" y="594"/>
                  </a:lnTo>
                  <a:lnTo>
                    <a:pt x="1146" y="602"/>
                  </a:lnTo>
                  <a:lnTo>
                    <a:pt x="1146" y="608"/>
                  </a:lnTo>
                  <a:lnTo>
                    <a:pt x="1146" y="612"/>
                  </a:lnTo>
                  <a:lnTo>
                    <a:pt x="1150" y="614"/>
                  </a:lnTo>
                  <a:lnTo>
                    <a:pt x="1152" y="616"/>
                  </a:lnTo>
                  <a:lnTo>
                    <a:pt x="1152" y="618"/>
                  </a:lnTo>
                  <a:lnTo>
                    <a:pt x="1150" y="622"/>
                  </a:lnTo>
                  <a:lnTo>
                    <a:pt x="1144" y="630"/>
                  </a:lnTo>
                  <a:lnTo>
                    <a:pt x="1144" y="636"/>
                  </a:lnTo>
                  <a:lnTo>
                    <a:pt x="1144" y="646"/>
                  </a:lnTo>
                  <a:lnTo>
                    <a:pt x="1138" y="658"/>
                  </a:lnTo>
                  <a:lnTo>
                    <a:pt x="1136" y="668"/>
                  </a:lnTo>
                  <a:lnTo>
                    <a:pt x="1136" y="676"/>
                  </a:lnTo>
                  <a:lnTo>
                    <a:pt x="1140" y="700"/>
                  </a:lnTo>
                  <a:lnTo>
                    <a:pt x="1144" y="724"/>
                  </a:lnTo>
                  <a:lnTo>
                    <a:pt x="1144" y="736"/>
                  </a:lnTo>
                  <a:lnTo>
                    <a:pt x="1142" y="748"/>
                  </a:lnTo>
                  <a:lnTo>
                    <a:pt x="1136" y="768"/>
                  </a:lnTo>
                  <a:lnTo>
                    <a:pt x="1136" y="780"/>
                  </a:lnTo>
                  <a:lnTo>
                    <a:pt x="1136" y="792"/>
                  </a:lnTo>
                  <a:lnTo>
                    <a:pt x="1130" y="806"/>
                  </a:lnTo>
                  <a:lnTo>
                    <a:pt x="1124" y="816"/>
                  </a:lnTo>
                  <a:lnTo>
                    <a:pt x="1120" y="826"/>
                  </a:lnTo>
                  <a:lnTo>
                    <a:pt x="1116" y="840"/>
                  </a:lnTo>
                  <a:lnTo>
                    <a:pt x="1114" y="850"/>
                  </a:lnTo>
                  <a:lnTo>
                    <a:pt x="1110" y="856"/>
                  </a:lnTo>
                  <a:lnTo>
                    <a:pt x="1102" y="862"/>
                  </a:lnTo>
                  <a:lnTo>
                    <a:pt x="1096" y="866"/>
                  </a:lnTo>
                  <a:lnTo>
                    <a:pt x="1088" y="866"/>
                  </a:lnTo>
                  <a:lnTo>
                    <a:pt x="1078" y="864"/>
                  </a:lnTo>
                  <a:lnTo>
                    <a:pt x="1068" y="860"/>
                  </a:lnTo>
                  <a:lnTo>
                    <a:pt x="1060" y="854"/>
                  </a:lnTo>
                  <a:lnTo>
                    <a:pt x="1052" y="848"/>
                  </a:lnTo>
                  <a:lnTo>
                    <a:pt x="1046" y="842"/>
                  </a:lnTo>
                  <a:lnTo>
                    <a:pt x="1044" y="836"/>
                  </a:lnTo>
                  <a:lnTo>
                    <a:pt x="1040" y="830"/>
                  </a:lnTo>
                  <a:lnTo>
                    <a:pt x="1036" y="826"/>
                  </a:lnTo>
                  <a:lnTo>
                    <a:pt x="1028" y="824"/>
                  </a:lnTo>
                  <a:lnTo>
                    <a:pt x="1022" y="822"/>
                  </a:lnTo>
                  <a:lnTo>
                    <a:pt x="1014" y="818"/>
                  </a:lnTo>
                  <a:lnTo>
                    <a:pt x="1004" y="812"/>
                  </a:lnTo>
                  <a:lnTo>
                    <a:pt x="990" y="800"/>
                  </a:lnTo>
                  <a:lnTo>
                    <a:pt x="978" y="788"/>
                  </a:lnTo>
                  <a:lnTo>
                    <a:pt x="968" y="782"/>
                  </a:lnTo>
                  <a:lnTo>
                    <a:pt x="962" y="780"/>
                  </a:lnTo>
                  <a:lnTo>
                    <a:pt x="956" y="778"/>
                  </a:lnTo>
                  <a:lnTo>
                    <a:pt x="948" y="776"/>
                  </a:lnTo>
                  <a:lnTo>
                    <a:pt x="942" y="772"/>
                  </a:lnTo>
                  <a:lnTo>
                    <a:pt x="934" y="764"/>
                  </a:lnTo>
                  <a:lnTo>
                    <a:pt x="922" y="752"/>
                  </a:lnTo>
                  <a:lnTo>
                    <a:pt x="912" y="744"/>
                  </a:lnTo>
                  <a:lnTo>
                    <a:pt x="898" y="732"/>
                  </a:lnTo>
                  <a:lnTo>
                    <a:pt x="896" y="728"/>
                  </a:lnTo>
                  <a:lnTo>
                    <a:pt x="896" y="722"/>
                  </a:lnTo>
                  <a:lnTo>
                    <a:pt x="900" y="712"/>
                  </a:lnTo>
                  <a:lnTo>
                    <a:pt x="908" y="700"/>
                  </a:lnTo>
                  <a:lnTo>
                    <a:pt x="916" y="684"/>
                  </a:lnTo>
                  <a:lnTo>
                    <a:pt x="920" y="674"/>
                  </a:lnTo>
                  <a:lnTo>
                    <a:pt x="920" y="670"/>
                  </a:lnTo>
                  <a:lnTo>
                    <a:pt x="918" y="670"/>
                  </a:lnTo>
                  <a:lnTo>
                    <a:pt x="916" y="668"/>
                  </a:lnTo>
                  <a:lnTo>
                    <a:pt x="914" y="666"/>
                  </a:lnTo>
                  <a:lnTo>
                    <a:pt x="914" y="662"/>
                  </a:lnTo>
                  <a:lnTo>
                    <a:pt x="918" y="652"/>
                  </a:lnTo>
                  <a:lnTo>
                    <a:pt x="924" y="644"/>
                  </a:lnTo>
                  <a:lnTo>
                    <a:pt x="928" y="640"/>
                  </a:lnTo>
                  <a:lnTo>
                    <a:pt x="930" y="642"/>
                  </a:lnTo>
                  <a:lnTo>
                    <a:pt x="934" y="646"/>
                  </a:lnTo>
                  <a:lnTo>
                    <a:pt x="936" y="648"/>
                  </a:lnTo>
                  <a:lnTo>
                    <a:pt x="936" y="650"/>
                  </a:lnTo>
                  <a:lnTo>
                    <a:pt x="938" y="646"/>
                  </a:lnTo>
                  <a:lnTo>
                    <a:pt x="940" y="638"/>
                  </a:lnTo>
                  <a:lnTo>
                    <a:pt x="942" y="626"/>
                  </a:lnTo>
                  <a:lnTo>
                    <a:pt x="946" y="618"/>
                  </a:lnTo>
                  <a:lnTo>
                    <a:pt x="950" y="612"/>
                  </a:lnTo>
                  <a:lnTo>
                    <a:pt x="956" y="606"/>
                  </a:lnTo>
                  <a:lnTo>
                    <a:pt x="958" y="604"/>
                  </a:lnTo>
                  <a:lnTo>
                    <a:pt x="960" y="602"/>
                  </a:lnTo>
                  <a:lnTo>
                    <a:pt x="960" y="598"/>
                  </a:lnTo>
                  <a:lnTo>
                    <a:pt x="956" y="596"/>
                  </a:lnTo>
                  <a:lnTo>
                    <a:pt x="950" y="590"/>
                  </a:lnTo>
                  <a:lnTo>
                    <a:pt x="946" y="586"/>
                  </a:lnTo>
                  <a:lnTo>
                    <a:pt x="942" y="580"/>
                  </a:lnTo>
                  <a:lnTo>
                    <a:pt x="942" y="578"/>
                  </a:lnTo>
                  <a:lnTo>
                    <a:pt x="940" y="578"/>
                  </a:lnTo>
                  <a:lnTo>
                    <a:pt x="934" y="582"/>
                  </a:lnTo>
                  <a:lnTo>
                    <a:pt x="930" y="584"/>
                  </a:lnTo>
                  <a:lnTo>
                    <a:pt x="928" y="588"/>
                  </a:lnTo>
                  <a:lnTo>
                    <a:pt x="928" y="594"/>
                  </a:lnTo>
                  <a:lnTo>
                    <a:pt x="930" y="598"/>
                  </a:lnTo>
                  <a:lnTo>
                    <a:pt x="928" y="600"/>
                  </a:lnTo>
                  <a:lnTo>
                    <a:pt x="926" y="602"/>
                  </a:lnTo>
                  <a:lnTo>
                    <a:pt x="922" y="604"/>
                  </a:lnTo>
                  <a:lnTo>
                    <a:pt x="920" y="604"/>
                  </a:lnTo>
                  <a:lnTo>
                    <a:pt x="918" y="598"/>
                  </a:lnTo>
                  <a:lnTo>
                    <a:pt x="918" y="592"/>
                  </a:lnTo>
                  <a:lnTo>
                    <a:pt x="918" y="590"/>
                  </a:lnTo>
                  <a:lnTo>
                    <a:pt x="916" y="590"/>
                  </a:lnTo>
                  <a:lnTo>
                    <a:pt x="914" y="588"/>
                  </a:lnTo>
                  <a:lnTo>
                    <a:pt x="914" y="586"/>
                  </a:lnTo>
                  <a:lnTo>
                    <a:pt x="914" y="578"/>
                  </a:lnTo>
                  <a:lnTo>
                    <a:pt x="914" y="574"/>
                  </a:lnTo>
                  <a:lnTo>
                    <a:pt x="912" y="574"/>
                  </a:lnTo>
                  <a:lnTo>
                    <a:pt x="906" y="576"/>
                  </a:lnTo>
                  <a:lnTo>
                    <a:pt x="898" y="584"/>
                  </a:lnTo>
                  <a:lnTo>
                    <a:pt x="888" y="590"/>
                  </a:lnTo>
                  <a:lnTo>
                    <a:pt x="882" y="594"/>
                  </a:lnTo>
                  <a:lnTo>
                    <a:pt x="878" y="594"/>
                  </a:lnTo>
                  <a:lnTo>
                    <a:pt x="874" y="592"/>
                  </a:lnTo>
                  <a:lnTo>
                    <a:pt x="870" y="586"/>
                  </a:lnTo>
                  <a:lnTo>
                    <a:pt x="866" y="584"/>
                  </a:lnTo>
                  <a:lnTo>
                    <a:pt x="860" y="584"/>
                  </a:lnTo>
                  <a:lnTo>
                    <a:pt x="854" y="586"/>
                  </a:lnTo>
                  <a:lnTo>
                    <a:pt x="848" y="586"/>
                  </a:lnTo>
                  <a:lnTo>
                    <a:pt x="844" y="584"/>
                  </a:lnTo>
                  <a:lnTo>
                    <a:pt x="842" y="580"/>
                  </a:lnTo>
                  <a:lnTo>
                    <a:pt x="834" y="572"/>
                  </a:lnTo>
                  <a:lnTo>
                    <a:pt x="830" y="570"/>
                  </a:lnTo>
                  <a:lnTo>
                    <a:pt x="822" y="570"/>
                  </a:lnTo>
                  <a:lnTo>
                    <a:pt x="814" y="570"/>
                  </a:lnTo>
                  <a:lnTo>
                    <a:pt x="808" y="568"/>
                  </a:lnTo>
                  <a:lnTo>
                    <a:pt x="804" y="564"/>
                  </a:lnTo>
                  <a:lnTo>
                    <a:pt x="802" y="560"/>
                  </a:lnTo>
                  <a:lnTo>
                    <a:pt x="798" y="554"/>
                  </a:lnTo>
                  <a:lnTo>
                    <a:pt x="796" y="554"/>
                  </a:lnTo>
                  <a:lnTo>
                    <a:pt x="792" y="554"/>
                  </a:lnTo>
                  <a:lnTo>
                    <a:pt x="788" y="554"/>
                  </a:lnTo>
                  <a:lnTo>
                    <a:pt x="784" y="554"/>
                  </a:lnTo>
                  <a:lnTo>
                    <a:pt x="782" y="550"/>
                  </a:lnTo>
                  <a:lnTo>
                    <a:pt x="776" y="546"/>
                  </a:lnTo>
                  <a:lnTo>
                    <a:pt x="774" y="544"/>
                  </a:lnTo>
                  <a:lnTo>
                    <a:pt x="768" y="542"/>
                  </a:lnTo>
                  <a:lnTo>
                    <a:pt x="758" y="542"/>
                  </a:lnTo>
                  <a:lnTo>
                    <a:pt x="752" y="544"/>
                  </a:lnTo>
                  <a:lnTo>
                    <a:pt x="750" y="546"/>
                  </a:lnTo>
                  <a:lnTo>
                    <a:pt x="750" y="548"/>
                  </a:lnTo>
                  <a:lnTo>
                    <a:pt x="754" y="556"/>
                  </a:lnTo>
                  <a:lnTo>
                    <a:pt x="756" y="558"/>
                  </a:lnTo>
                  <a:lnTo>
                    <a:pt x="762" y="560"/>
                  </a:lnTo>
                  <a:lnTo>
                    <a:pt x="774" y="560"/>
                  </a:lnTo>
                  <a:lnTo>
                    <a:pt x="778" y="560"/>
                  </a:lnTo>
                  <a:lnTo>
                    <a:pt x="782" y="564"/>
                  </a:lnTo>
                  <a:lnTo>
                    <a:pt x="784" y="570"/>
                  </a:lnTo>
                  <a:lnTo>
                    <a:pt x="782" y="580"/>
                  </a:lnTo>
                  <a:lnTo>
                    <a:pt x="778" y="594"/>
                  </a:lnTo>
                  <a:lnTo>
                    <a:pt x="778" y="596"/>
                  </a:lnTo>
                  <a:lnTo>
                    <a:pt x="776" y="596"/>
                  </a:lnTo>
                  <a:lnTo>
                    <a:pt x="768" y="594"/>
                  </a:lnTo>
                  <a:lnTo>
                    <a:pt x="760" y="594"/>
                  </a:lnTo>
                  <a:lnTo>
                    <a:pt x="750" y="596"/>
                  </a:lnTo>
                  <a:lnTo>
                    <a:pt x="742" y="596"/>
                  </a:lnTo>
                  <a:lnTo>
                    <a:pt x="736" y="596"/>
                  </a:lnTo>
                  <a:lnTo>
                    <a:pt x="728" y="592"/>
                  </a:lnTo>
                  <a:lnTo>
                    <a:pt x="726" y="592"/>
                  </a:lnTo>
                  <a:lnTo>
                    <a:pt x="720" y="594"/>
                  </a:lnTo>
                  <a:lnTo>
                    <a:pt x="700" y="608"/>
                  </a:lnTo>
                  <a:lnTo>
                    <a:pt x="688" y="620"/>
                  </a:lnTo>
                  <a:lnTo>
                    <a:pt x="680" y="628"/>
                  </a:lnTo>
                  <a:lnTo>
                    <a:pt x="678" y="634"/>
                  </a:lnTo>
                  <a:lnTo>
                    <a:pt x="676" y="638"/>
                  </a:lnTo>
                  <a:lnTo>
                    <a:pt x="676" y="644"/>
                  </a:lnTo>
                  <a:lnTo>
                    <a:pt x="674" y="652"/>
                  </a:lnTo>
                  <a:lnTo>
                    <a:pt x="670" y="662"/>
                  </a:lnTo>
                  <a:lnTo>
                    <a:pt x="662" y="674"/>
                  </a:lnTo>
                  <a:lnTo>
                    <a:pt x="654" y="688"/>
                  </a:lnTo>
                  <a:lnTo>
                    <a:pt x="650" y="698"/>
                  </a:lnTo>
                  <a:lnTo>
                    <a:pt x="652" y="706"/>
                  </a:lnTo>
                  <a:lnTo>
                    <a:pt x="654" y="710"/>
                  </a:lnTo>
                  <a:lnTo>
                    <a:pt x="662" y="716"/>
                  </a:lnTo>
                  <a:lnTo>
                    <a:pt x="662" y="720"/>
                  </a:lnTo>
                  <a:lnTo>
                    <a:pt x="658" y="724"/>
                  </a:lnTo>
                  <a:lnTo>
                    <a:pt x="652" y="728"/>
                  </a:lnTo>
                  <a:lnTo>
                    <a:pt x="648" y="730"/>
                  </a:lnTo>
                  <a:lnTo>
                    <a:pt x="644" y="730"/>
                  </a:lnTo>
                  <a:lnTo>
                    <a:pt x="640" y="728"/>
                  </a:lnTo>
                  <a:lnTo>
                    <a:pt x="630" y="722"/>
                  </a:lnTo>
                  <a:lnTo>
                    <a:pt x="626" y="722"/>
                  </a:lnTo>
                  <a:lnTo>
                    <a:pt x="618" y="722"/>
                  </a:lnTo>
                  <a:lnTo>
                    <a:pt x="612" y="722"/>
                  </a:lnTo>
                  <a:lnTo>
                    <a:pt x="608" y="718"/>
                  </a:lnTo>
                  <a:lnTo>
                    <a:pt x="596" y="712"/>
                  </a:lnTo>
                  <a:lnTo>
                    <a:pt x="574" y="688"/>
                  </a:lnTo>
                  <a:lnTo>
                    <a:pt x="562" y="676"/>
                  </a:lnTo>
                  <a:lnTo>
                    <a:pt x="554" y="670"/>
                  </a:lnTo>
                  <a:lnTo>
                    <a:pt x="550" y="668"/>
                  </a:lnTo>
                  <a:lnTo>
                    <a:pt x="548" y="668"/>
                  </a:lnTo>
                  <a:lnTo>
                    <a:pt x="546" y="670"/>
                  </a:lnTo>
                  <a:lnTo>
                    <a:pt x="544" y="674"/>
                  </a:lnTo>
                  <a:lnTo>
                    <a:pt x="542" y="682"/>
                  </a:lnTo>
                  <a:lnTo>
                    <a:pt x="540" y="684"/>
                  </a:lnTo>
                  <a:lnTo>
                    <a:pt x="536" y="684"/>
                  </a:lnTo>
                  <a:lnTo>
                    <a:pt x="532" y="682"/>
                  </a:lnTo>
                  <a:lnTo>
                    <a:pt x="526" y="678"/>
                  </a:lnTo>
                  <a:lnTo>
                    <a:pt x="522" y="678"/>
                  </a:lnTo>
                  <a:lnTo>
                    <a:pt x="518" y="682"/>
                  </a:lnTo>
                  <a:lnTo>
                    <a:pt x="516" y="690"/>
                  </a:lnTo>
                  <a:lnTo>
                    <a:pt x="516" y="698"/>
                  </a:lnTo>
                  <a:lnTo>
                    <a:pt x="514" y="700"/>
                  </a:lnTo>
                  <a:lnTo>
                    <a:pt x="510" y="700"/>
                  </a:lnTo>
                  <a:lnTo>
                    <a:pt x="508" y="698"/>
                  </a:lnTo>
                  <a:lnTo>
                    <a:pt x="502" y="696"/>
                  </a:lnTo>
                  <a:lnTo>
                    <a:pt x="498" y="698"/>
                  </a:lnTo>
                  <a:lnTo>
                    <a:pt x="490" y="704"/>
                  </a:lnTo>
                  <a:lnTo>
                    <a:pt x="482" y="718"/>
                  </a:lnTo>
                  <a:lnTo>
                    <a:pt x="474" y="732"/>
                  </a:lnTo>
                  <a:lnTo>
                    <a:pt x="468" y="742"/>
                  </a:lnTo>
                  <a:lnTo>
                    <a:pt x="458" y="752"/>
                  </a:lnTo>
                  <a:lnTo>
                    <a:pt x="454" y="756"/>
                  </a:lnTo>
                  <a:lnTo>
                    <a:pt x="452" y="762"/>
                  </a:lnTo>
                  <a:lnTo>
                    <a:pt x="450" y="768"/>
                  </a:lnTo>
                  <a:lnTo>
                    <a:pt x="448" y="780"/>
                  </a:lnTo>
                  <a:lnTo>
                    <a:pt x="448" y="794"/>
                  </a:lnTo>
                  <a:lnTo>
                    <a:pt x="446" y="798"/>
                  </a:lnTo>
                  <a:lnTo>
                    <a:pt x="444" y="800"/>
                  </a:lnTo>
                  <a:lnTo>
                    <a:pt x="440" y="798"/>
                  </a:lnTo>
                  <a:lnTo>
                    <a:pt x="434" y="794"/>
                  </a:lnTo>
                  <a:lnTo>
                    <a:pt x="428" y="792"/>
                  </a:lnTo>
                  <a:lnTo>
                    <a:pt x="426" y="792"/>
                  </a:lnTo>
                  <a:lnTo>
                    <a:pt x="422" y="794"/>
                  </a:lnTo>
                  <a:lnTo>
                    <a:pt x="420" y="798"/>
                  </a:lnTo>
                  <a:lnTo>
                    <a:pt x="418" y="804"/>
                  </a:lnTo>
                  <a:lnTo>
                    <a:pt x="416" y="824"/>
                  </a:lnTo>
                  <a:lnTo>
                    <a:pt x="414" y="840"/>
                  </a:lnTo>
                  <a:lnTo>
                    <a:pt x="414" y="842"/>
                  </a:lnTo>
                  <a:lnTo>
                    <a:pt x="412" y="842"/>
                  </a:lnTo>
                  <a:lnTo>
                    <a:pt x="408" y="828"/>
                  </a:lnTo>
                  <a:lnTo>
                    <a:pt x="402" y="818"/>
                  </a:lnTo>
                  <a:lnTo>
                    <a:pt x="400" y="812"/>
                  </a:lnTo>
                  <a:lnTo>
                    <a:pt x="396" y="810"/>
                  </a:lnTo>
                  <a:lnTo>
                    <a:pt x="392" y="810"/>
                  </a:lnTo>
                  <a:lnTo>
                    <a:pt x="386" y="812"/>
                  </a:lnTo>
                  <a:lnTo>
                    <a:pt x="382" y="816"/>
                  </a:lnTo>
                  <a:lnTo>
                    <a:pt x="376" y="822"/>
                  </a:lnTo>
                  <a:lnTo>
                    <a:pt x="366" y="840"/>
                  </a:lnTo>
                  <a:lnTo>
                    <a:pt x="360" y="852"/>
                  </a:lnTo>
                  <a:lnTo>
                    <a:pt x="360" y="864"/>
                  </a:lnTo>
                  <a:lnTo>
                    <a:pt x="362" y="872"/>
                  </a:lnTo>
                  <a:lnTo>
                    <a:pt x="362" y="880"/>
                  </a:lnTo>
                  <a:lnTo>
                    <a:pt x="362" y="886"/>
                  </a:lnTo>
                  <a:lnTo>
                    <a:pt x="358" y="894"/>
                  </a:lnTo>
                  <a:lnTo>
                    <a:pt x="350" y="902"/>
                  </a:lnTo>
                  <a:lnTo>
                    <a:pt x="344" y="908"/>
                  </a:lnTo>
                  <a:lnTo>
                    <a:pt x="338" y="916"/>
                  </a:lnTo>
                  <a:lnTo>
                    <a:pt x="334" y="930"/>
                  </a:lnTo>
                  <a:lnTo>
                    <a:pt x="330" y="940"/>
                  </a:lnTo>
                  <a:lnTo>
                    <a:pt x="324" y="948"/>
                  </a:lnTo>
                  <a:lnTo>
                    <a:pt x="316" y="958"/>
                  </a:lnTo>
                  <a:lnTo>
                    <a:pt x="304" y="968"/>
                  </a:lnTo>
                  <a:lnTo>
                    <a:pt x="290" y="976"/>
                  </a:lnTo>
                  <a:lnTo>
                    <a:pt x="276" y="980"/>
                  </a:lnTo>
                  <a:lnTo>
                    <a:pt x="266" y="982"/>
                  </a:lnTo>
                  <a:lnTo>
                    <a:pt x="256" y="980"/>
                  </a:lnTo>
                  <a:lnTo>
                    <a:pt x="240" y="980"/>
                  </a:lnTo>
                  <a:lnTo>
                    <a:pt x="234" y="982"/>
                  </a:lnTo>
                  <a:lnTo>
                    <a:pt x="232" y="986"/>
                  </a:lnTo>
                  <a:lnTo>
                    <a:pt x="228" y="990"/>
                  </a:lnTo>
                  <a:lnTo>
                    <a:pt x="224" y="994"/>
                  </a:lnTo>
                  <a:lnTo>
                    <a:pt x="212" y="998"/>
                  </a:lnTo>
                  <a:lnTo>
                    <a:pt x="198" y="1002"/>
                  </a:lnTo>
                  <a:lnTo>
                    <a:pt x="180" y="1012"/>
                  </a:lnTo>
                  <a:lnTo>
                    <a:pt x="170" y="1016"/>
                  </a:lnTo>
                  <a:lnTo>
                    <a:pt x="162" y="1016"/>
                  </a:lnTo>
                  <a:lnTo>
                    <a:pt x="150" y="1012"/>
                  </a:lnTo>
                  <a:lnTo>
                    <a:pt x="142" y="1012"/>
                  </a:lnTo>
                  <a:lnTo>
                    <a:pt x="134" y="1014"/>
                  </a:lnTo>
                  <a:lnTo>
                    <a:pt x="124" y="1020"/>
                  </a:lnTo>
                  <a:lnTo>
                    <a:pt x="110" y="1034"/>
                  </a:lnTo>
                  <a:lnTo>
                    <a:pt x="98" y="1048"/>
                  </a:lnTo>
                  <a:lnTo>
                    <a:pt x="86" y="1058"/>
                  </a:lnTo>
                  <a:lnTo>
                    <a:pt x="78" y="1062"/>
                  </a:lnTo>
                  <a:lnTo>
                    <a:pt x="72" y="1066"/>
                  </a:lnTo>
                  <a:lnTo>
                    <a:pt x="66" y="1068"/>
                  </a:lnTo>
                  <a:lnTo>
                    <a:pt x="60" y="1074"/>
                  </a:lnTo>
                  <a:lnTo>
                    <a:pt x="54" y="1082"/>
                  </a:lnTo>
                  <a:lnTo>
                    <a:pt x="50" y="1094"/>
                  </a:lnTo>
                  <a:lnTo>
                    <a:pt x="44" y="1104"/>
                  </a:lnTo>
                  <a:lnTo>
                    <a:pt x="42" y="1106"/>
                  </a:lnTo>
                  <a:lnTo>
                    <a:pt x="42" y="1104"/>
                  </a:lnTo>
                  <a:lnTo>
                    <a:pt x="40" y="1100"/>
                  </a:lnTo>
                  <a:lnTo>
                    <a:pt x="38" y="1092"/>
                  </a:lnTo>
                  <a:lnTo>
                    <a:pt x="38" y="1084"/>
                  </a:lnTo>
                  <a:lnTo>
                    <a:pt x="36" y="1078"/>
                  </a:lnTo>
                  <a:lnTo>
                    <a:pt x="34" y="1078"/>
                  </a:lnTo>
                  <a:lnTo>
                    <a:pt x="30" y="1078"/>
                  </a:lnTo>
                  <a:lnTo>
                    <a:pt x="24" y="1088"/>
                  </a:lnTo>
                  <a:lnTo>
                    <a:pt x="18" y="1100"/>
                  </a:lnTo>
                  <a:lnTo>
                    <a:pt x="16" y="1110"/>
                  </a:lnTo>
                  <a:lnTo>
                    <a:pt x="18" y="1118"/>
                  </a:lnTo>
                  <a:lnTo>
                    <a:pt x="20" y="1126"/>
                  </a:lnTo>
                  <a:lnTo>
                    <a:pt x="22" y="1134"/>
                  </a:lnTo>
                  <a:lnTo>
                    <a:pt x="22" y="1144"/>
                  </a:lnTo>
                  <a:lnTo>
                    <a:pt x="20" y="1154"/>
                  </a:lnTo>
                  <a:lnTo>
                    <a:pt x="12" y="1170"/>
                  </a:lnTo>
                  <a:lnTo>
                    <a:pt x="8" y="1180"/>
                  </a:lnTo>
                  <a:lnTo>
                    <a:pt x="4" y="1188"/>
                  </a:lnTo>
                  <a:lnTo>
                    <a:pt x="4" y="1196"/>
                  </a:lnTo>
                  <a:lnTo>
                    <a:pt x="4" y="1204"/>
                  </a:lnTo>
                  <a:lnTo>
                    <a:pt x="8" y="1220"/>
                  </a:lnTo>
                  <a:lnTo>
                    <a:pt x="16" y="1236"/>
                  </a:lnTo>
                  <a:lnTo>
                    <a:pt x="34" y="1266"/>
                  </a:lnTo>
                  <a:lnTo>
                    <a:pt x="40" y="1280"/>
                  </a:lnTo>
                  <a:lnTo>
                    <a:pt x="40" y="1288"/>
                  </a:lnTo>
                  <a:lnTo>
                    <a:pt x="42" y="1294"/>
                  </a:lnTo>
                  <a:lnTo>
                    <a:pt x="40" y="1304"/>
                  </a:lnTo>
                  <a:lnTo>
                    <a:pt x="38" y="1304"/>
                  </a:lnTo>
                  <a:lnTo>
                    <a:pt x="36" y="1304"/>
                  </a:lnTo>
                  <a:lnTo>
                    <a:pt x="32" y="1298"/>
                  </a:lnTo>
                  <a:lnTo>
                    <a:pt x="26" y="1288"/>
                  </a:lnTo>
                  <a:lnTo>
                    <a:pt x="14" y="1268"/>
                  </a:lnTo>
                  <a:lnTo>
                    <a:pt x="10" y="1264"/>
                  </a:lnTo>
                  <a:lnTo>
                    <a:pt x="8" y="1264"/>
                  </a:lnTo>
                  <a:lnTo>
                    <a:pt x="6" y="1270"/>
                  </a:lnTo>
                  <a:lnTo>
                    <a:pt x="8" y="1276"/>
                  </a:lnTo>
                  <a:lnTo>
                    <a:pt x="14" y="1290"/>
                  </a:lnTo>
                  <a:lnTo>
                    <a:pt x="20" y="1304"/>
                  </a:lnTo>
                  <a:lnTo>
                    <a:pt x="22" y="1310"/>
                  </a:lnTo>
                  <a:lnTo>
                    <a:pt x="22" y="1316"/>
                  </a:lnTo>
                  <a:lnTo>
                    <a:pt x="20" y="1316"/>
                  </a:lnTo>
                  <a:lnTo>
                    <a:pt x="16" y="1312"/>
                  </a:lnTo>
                  <a:lnTo>
                    <a:pt x="10" y="1298"/>
                  </a:lnTo>
                  <a:lnTo>
                    <a:pt x="6" y="1292"/>
                  </a:lnTo>
                  <a:lnTo>
                    <a:pt x="2" y="1288"/>
                  </a:lnTo>
                  <a:lnTo>
                    <a:pt x="0" y="1290"/>
                  </a:lnTo>
                  <a:lnTo>
                    <a:pt x="0" y="1298"/>
                  </a:lnTo>
                  <a:lnTo>
                    <a:pt x="0" y="1306"/>
                  </a:lnTo>
                  <a:lnTo>
                    <a:pt x="4" y="1316"/>
                  </a:lnTo>
                  <a:lnTo>
                    <a:pt x="18" y="1334"/>
                  </a:lnTo>
                  <a:lnTo>
                    <a:pt x="30" y="1354"/>
                  </a:lnTo>
                  <a:lnTo>
                    <a:pt x="34" y="1364"/>
                  </a:lnTo>
                  <a:lnTo>
                    <a:pt x="36" y="1374"/>
                  </a:lnTo>
                  <a:lnTo>
                    <a:pt x="36" y="1390"/>
                  </a:lnTo>
                  <a:lnTo>
                    <a:pt x="40" y="1402"/>
                  </a:lnTo>
                  <a:lnTo>
                    <a:pt x="48" y="1414"/>
                  </a:lnTo>
                  <a:lnTo>
                    <a:pt x="60" y="1438"/>
                  </a:lnTo>
                  <a:lnTo>
                    <a:pt x="66" y="1452"/>
                  </a:lnTo>
                  <a:lnTo>
                    <a:pt x="68" y="1462"/>
                  </a:lnTo>
                  <a:lnTo>
                    <a:pt x="68" y="1482"/>
                  </a:lnTo>
                  <a:lnTo>
                    <a:pt x="70" y="1494"/>
                  </a:lnTo>
                  <a:lnTo>
                    <a:pt x="72" y="1510"/>
                  </a:lnTo>
                  <a:lnTo>
                    <a:pt x="76" y="1530"/>
                  </a:lnTo>
                  <a:lnTo>
                    <a:pt x="86" y="1556"/>
                  </a:lnTo>
                  <a:lnTo>
                    <a:pt x="96" y="1580"/>
                  </a:lnTo>
                  <a:lnTo>
                    <a:pt x="100" y="1598"/>
                  </a:lnTo>
                  <a:lnTo>
                    <a:pt x="102" y="1610"/>
                  </a:lnTo>
                  <a:lnTo>
                    <a:pt x="100" y="1620"/>
                  </a:lnTo>
                  <a:lnTo>
                    <a:pt x="96" y="1632"/>
                  </a:lnTo>
                  <a:lnTo>
                    <a:pt x="94" y="1638"/>
                  </a:lnTo>
                  <a:lnTo>
                    <a:pt x="94" y="1646"/>
                  </a:lnTo>
                  <a:lnTo>
                    <a:pt x="96" y="1656"/>
                  </a:lnTo>
                  <a:lnTo>
                    <a:pt x="96" y="1664"/>
                  </a:lnTo>
                  <a:lnTo>
                    <a:pt x="94" y="1672"/>
                  </a:lnTo>
                  <a:lnTo>
                    <a:pt x="92" y="1678"/>
                  </a:lnTo>
                  <a:lnTo>
                    <a:pt x="88" y="1682"/>
                  </a:lnTo>
                  <a:lnTo>
                    <a:pt x="84" y="1684"/>
                  </a:lnTo>
                  <a:lnTo>
                    <a:pt x="80" y="1684"/>
                  </a:lnTo>
                  <a:lnTo>
                    <a:pt x="74" y="1684"/>
                  </a:lnTo>
                  <a:lnTo>
                    <a:pt x="70" y="1684"/>
                  </a:lnTo>
                  <a:lnTo>
                    <a:pt x="68" y="1688"/>
                  </a:lnTo>
                  <a:lnTo>
                    <a:pt x="66" y="1694"/>
                  </a:lnTo>
                  <a:lnTo>
                    <a:pt x="66" y="1702"/>
                  </a:lnTo>
                  <a:lnTo>
                    <a:pt x="68" y="1710"/>
                  </a:lnTo>
                  <a:lnTo>
                    <a:pt x="70" y="1716"/>
                  </a:lnTo>
                  <a:lnTo>
                    <a:pt x="76" y="1722"/>
                  </a:lnTo>
                  <a:lnTo>
                    <a:pt x="82" y="1722"/>
                  </a:lnTo>
                  <a:lnTo>
                    <a:pt x="88" y="1722"/>
                  </a:lnTo>
                  <a:lnTo>
                    <a:pt x="92" y="1726"/>
                  </a:lnTo>
                  <a:lnTo>
                    <a:pt x="104" y="1738"/>
                  </a:lnTo>
                  <a:lnTo>
                    <a:pt x="114" y="1746"/>
                  </a:lnTo>
                  <a:lnTo>
                    <a:pt x="124" y="1754"/>
                  </a:lnTo>
                  <a:lnTo>
                    <a:pt x="138" y="1760"/>
                  </a:lnTo>
                  <a:lnTo>
                    <a:pt x="156" y="1762"/>
                  </a:lnTo>
                  <a:lnTo>
                    <a:pt x="174" y="1764"/>
                  </a:lnTo>
                  <a:lnTo>
                    <a:pt x="188" y="1760"/>
                  </a:lnTo>
                  <a:lnTo>
                    <a:pt x="200" y="1756"/>
                  </a:lnTo>
                  <a:lnTo>
                    <a:pt x="208" y="1750"/>
                  </a:lnTo>
                  <a:lnTo>
                    <a:pt x="222" y="1736"/>
                  </a:lnTo>
                  <a:lnTo>
                    <a:pt x="230" y="1732"/>
                  </a:lnTo>
                  <a:lnTo>
                    <a:pt x="238" y="1730"/>
                  </a:lnTo>
                  <a:lnTo>
                    <a:pt x="246" y="1728"/>
                  </a:lnTo>
                  <a:lnTo>
                    <a:pt x="252" y="1724"/>
                  </a:lnTo>
                  <a:lnTo>
                    <a:pt x="254" y="1720"/>
                  </a:lnTo>
                  <a:lnTo>
                    <a:pt x="258" y="1714"/>
                  </a:lnTo>
                  <a:lnTo>
                    <a:pt x="260" y="1708"/>
                  </a:lnTo>
                  <a:lnTo>
                    <a:pt x="264" y="1704"/>
                  </a:lnTo>
                  <a:lnTo>
                    <a:pt x="270" y="1702"/>
                  </a:lnTo>
                  <a:lnTo>
                    <a:pt x="278" y="1700"/>
                  </a:lnTo>
                  <a:lnTo>
                    <a:pt x="290" y="1700"/>
                  </a:lnTo>
                  <a:lnTo>
                    <a:pt x="300" y="1700"/>
                  </a:lnTo>
                  <a:lnTo>
                    <a:pt x="316" y="1696"/>
                  </a:lnTo>
                  <a:lnTo>
                    <a:pt x="322" y="1694"/>
                  </a:lnTo>
                  <a:lnTo>
                    <a:pt x="328" y="1694"/>
                  </a:lnTo>
                  <a:lnTo>
                    <a:pt x="336" y="1694"/>
                  </a:lnTo>
                  <a:lnTo>
                    <a:pt x="344" y="1698"/>
                  </a:lnTo>
                  <a:lnTo>
                    <a:pt x="354" y="1702"/>
                  </a:lnTo>
                  <a:lnTo>
                    <a:pt x="360" y="1704"/>
                  </a:lnTo>
                  <a:lnTo>
                    <a:pt x="364" y="1704"/>
                  </a:lnTo>
                  <a:lnTo>
                    <a:pt x="368" y="1702"/>
                  </a:lnTo>
                  <a:lnTo>
                    <a:pt x="372" y="1698"/>
                  </a:lnTo>
                  <a:lnTo>
                    <a:pt x="378" y="1698"/>
                  </a:lnTo>
                  <a:lnTo>
                    <a:pt x="386" y="1698"/>
                  </a:lnTo>
                  <a:lnTo>
                    <a:pt x="398" y="1702"/>
                  </a:lnTo>
                  <a:lnTo>
                    <a:pt x="406" y="1702"/>
                  </a:lnTo>
                  <a:lnTo>
                    <a:pt x="410" y="1702"/>
                  </a:lnTo>
                  <a:lnTo>
                    <a:pt x="416" y="1702"/>
                  </a:lnTo>
                  <a:lnTo>
                    <a:pt x="420" y="1698"/>
                  </a:lnTo>
                  <a:lnTo>
                    <a:pt x="426" y="1690"/>
                  </a:lnTo>
                  <a:lnTo>
                    <a:pt x="430" y="1678"/>
                  </a:lnTo>
                  <a:lnTo>
                    <a:pt x="434" y="1668"/>
                  </a:lnTo>
                  <a:lnTo>
                    <a:pt x="438" y="1656"/>
                  </a:lnTo>
                  <a:lnTo>
                    <a:pt x="446" y="1650"/>
                  </a:lnTo>
                  <a:lnTo>
                    <a:pt x="450" y="1646"/>
                  </a:lnTo>
                  <a:lnTo>
                    <a:pt x="454" y="1646"/>
                  </a:lnTo>
                  <a:lnTo>
                    <a:pt x="464" y="1644"/>
                  </a:lnTo>
                  <a:lnTo>
                    <a:pt x="472" y="1640"/>
                  </a:lnTo>
                  <a:lnTo>
                    <a:pt x="484" y="1628"/>
                  </a:lnTo>
                  <a:lnTo>
                    <a:pt x="492" y="1622"/>
                  </a:lnTo>
                  <a:lnTo>
                    <a:pt x="502" y="1616"/>
                  </a:lnTo>
                  <a:lnTo>
                    <a:pt x="514" y="1614"/>
                  </a:lnTo>
                  <a:lnTo>
                    <a:pt x="530" y="1614"/>
                  </a:lnTo>
                  <a:lnTo>
                    <a:pt x="544" y="1614"/>
                  </a:lnTo>
                  <a:lnTo>
                    <a:pt x="556" y="1614"/>
                  </a:lnTo>
                  <a:lnTo>
                    <a:pt x="578" y="1610"/>
                  </a:lnTo>
                  <a:lnTo>
                    <a:pt x="596" y="1602"/>
                  </a:lnTo>
                  <a:lnTo>
                    <a:pt x="614" y="1594"/>
                  </a:lnTo>
                  <a:lnTo>
                    <a:pt x="630" y="1586"/>
                  </a:lnTo>
                  <a:lnTo>
                    <a:pt x="644" y="1580"/>
                  </a:lnTo>
                  <a:lnTo>
                    <a:pt x="660" y="1574"/>
                  </a:lnTo>
                  <a:lnTo>
                    <a:pt x="668" y="1574"/>
                  </a:lnTo>
                  <a:lnTo>
                    <a:pt x="676" y="1574"/>
                  </a:lnTo>
                  <a:lnTo>
                    <a:pt x="696" y="1578"/>
                  </a:lnTo>
                  <a:lnTo>
                    <a:pt x="706" y="1576"/>
                  </a:lnTo>
                  <a:lnTo>
                    <a:pt x="712" y="1574"/>
                  </a:lnTo>
                  <a:lnTo>
                    <a:pt x="716" y="1572"/>
                  </a:lnTo>
                  <a:lnTo>
                    <a:pt x="718" y="1570"/>
                  </a:lnTo>
                  <a:lnTo>
                    <a:pt x="724" y="1572"/>
                  </a:lnTo>
                  <a:lnTo>
                    <a:pt x="752" y="1586"/>
                  </a:lnTo>
                  <a:lnTo>
                    <a:pt x="772" y="1596"/>
                  </a:lnTo>
                  <a:lnTo>
                    <a:pt x="786" y="1602"/>
                  </a:lnTo>
                  <a:lnTo>
                    <a:pt x="798" y="1606"/>
                  </a:lnTo>
                  <a:lnTo>
                    <a:pt x="806" y="1606"/>
                  </a:lnTo>
                  <a:lnTo>
                    <a:pt x="822" y="1608"/>
                  </a:lnTo>
                  <a:lnTo>
                    <a:pt x="828" y="1612"/>
                  </a:lnTo>
                  <a:lnTo>
                    <a:pt x="838" y="1618"/>
                  </a:lnTo>
                  <a:lnTo>
                    <a:pt x="846" y="1626"/>
                  </a:lnTo>
                  <a:lnTo>
                    <a:pt x="848" y="1632"/>
                  </a:lnTo>
                  <a:lnTo>
                    <a:pt x="848" y="1636"/>
                  </a:lnTo>
                  <a:lnTo>
                    <a:pt x="846" y="1642"/>
                  </a:lnTo>
                  <a:lnTo>
                    <a:pt x="844" y="1646"/>
                  </a:lnTo>
                  <a:lnTo>
                    <a:pt x="844" y="1650"/>
                  </a:lnTo>
                  <a:lnTo>
                    <a:pt x="848" y="1656"/>
                  </a:lnTo>
                  <a:lnTo>
                    <a:pt x="860" y="1662"/>
                  </a:lnTo>
                  <a:lnTo>
                    <a:pt x="866" y="1666"/>
                  </a:lnTo>
                  <a:lnTo>
                    <a:pt x="870" y="1672"/>
                  </a:lnTo>
                  <a:lnTo>
                    <a:pt x="876" y="1682"/>
                  </a:lnTo>
                  <a:lnTo>
                    <a:pt x="880" y="1694"/>
                  </a:lnTo>
                  <a:lnTo>
                    <a:pt x="882" y="1708"/>
                  </a:lnTo>
                  <a:lnTo>
                    <a:pt x="884" y="1722"/>
                  </a:lnTo>
                  <a:lnTo>
                    <a:pt x="886" y="1732"/>
                  </a:lnTo>
                  <a:lnTo>
                    <a:pt x="892" y="1742"/>
                  </a:lnTo>
                  <a:lnTo>
                    <a:pt x="894" y="1746"/>
                  </a:lnTo>
                  <a:lnTo>
                    <a:pt x="900" y="1748"/>
                  </a:lnTo>
                  <a:lnTo>
                    <a:pt x="914" y="1756"/>
                  </a:lnTo>
                  <a:lnTo>
                    <a:pt x="914" y="1758"/>
                  </a:lnTo>
                  <a:lnTo>
                    <a:pt x="914" y="1756"/>
                  </a:lnTo>
                  <a:lnTo>
                    <a:pt x="914" y="1750"/>
                  </a:lnTo>
                  <a:lnTo>
                    <a:pt x="916" y="1742"/>
                  </a:lnTo>
                  <a:lnTo>
                    <a:pt x="920" y="1730"/>
                  </a:lnTo>
                  <a:lnTo>
                    <a:pt x="932" y="1716"/>
                  </a:lnTo>
                  <a:lnTo>
                    <a:pt x="944" y="1702"/>
                  </a:lnTo>
                  <a:lnTo>
                    <a:pt x="952" y="1694"/>
                  </a:lnTo>
                  <a:lnTo>
                    <a:pt x="958" y="1690"/>
                  </a:lnTo>
                  <a:lnTo>
                    <a:pt x="962" y="1690"/>
                  </a:lnTo>
                  <a:lnTo>
                    <a:pt x="964" y="1690"/>
                  </a:lnTo>
                  <a:lnTo>
                    <a:pt x="966" y="1680"/>
                  </a:lnTo>
                  <a:lnTo>
                    <a:pt x="968" y="1672"/>
                  </a:lnTo>
                  <a:lnTo>
                    <a:pt x="972" y="1666"/>
                  </a:lnTo>
                  <a:lnTo>
                    <a:pt x="980" y="1658"/>
                  </a:lnTo>
                  <a:lnTo>
                    <a:pt x="986" y="1650"/>
                  </a:lnTo>
                  <a:lnTo>
                    <a:pt x="988" y="1646"/>
                  </a:lnTo>
                  <a:lnTo>
                    <a:pt x="990" y="1640"/>
                  </a:lnTo>
                  <a:lnTo>
                    <a:pt x="990" y="1632"/>
                  </a:lnTo>
                  <a:lnTo>
                    <a:pt x="990" y="1630"/>
                  </a:lnTo>
                  <a:lnTo>
                    <a:pt x="990" y="1632"/>
                  </a:lnTo>
                  <a:lnTo>
                    <a:pt x="998" y="1646"/>
                  </a:lnTo>
                  <a:lnTo>
                    <a:pt x="998" y="1654"/>
                  </a:lnTo>
                  <a:lnTo>
                    <a:pt x="996" y="1664"/>
                  </a:lnTo>
                  <a:lnTo>
                    <a:pt x="988" y="1686"/>
                  </a:lnTo>
                  <a:lnTo>
                    <a:pt x="980" y="1710"/>
                  </a:lnTo>
                  <a:lnTo>
                    <a:pt x="978" y="1718"/>
                  </a:lnTo>
                  <a:lnTo>
                    <a:pt x="978" y="1726"/>
                  </a:lnTo>
                  <a:lnTo>
                    <a:pt x="980" y="1736"/>
                  </a:lnTo>
                  <a:lnTo>
                    <a:pt x="980" y="1746"/>
                  </a:lnTo>
                  <a:lnTo>
                    <a:pt x="976" y="1750"/>
                  </a:lnTo>
                  <a:lnTo>
                    <a:pt x="972" y="1752"/>
                  </a:lnTo>
                  <a:lnTo>
                    <a:pt x="968" y="1752"/>
                  </a:lnTo>
                  <a:lnTo>
                    <a:pt x="964" y="1754"/>
                  </a:lnTo>
                  <a:lnTo>
                    <a:pt x="960" y="1756"/>
                  </a:lnTo>
                  <a:lnTo>
                    <a:pt x="956" y="1758"/>
                  </a:lnTo>
                  <a:lnTo>
                    <a:pt x="954" y="1762"/>
                  </a:lnTo>
                  <a:lnTo>
                    <a:pt x="954" y="1766"/>
                  </a:lnTo>
                  <a:lnTo>
                    <a:pt x="958" y="1770"/>
                  </a:lnTo>
                  <a:lnTo>
                    <a:pt x="962" y="1770"/>
                  </a:lnTo>
                  <a:lnTo>
                    <a:pt x="972" y="1770"/>
                  </a:lnTo>
                  <a:lnTo>
                    <a:pt x="978" y="1770"/>
                  </a:lnTo>
                  <a:lnTo>
                    <a:pt x="982" y="1766"/>
                  </a:lnTo>
                  <a:lnTo>
                    <a:pt x="990" y="1758"/>
                  </a:lnTo>
                  <a:lnTo>
                    <a:pt x="994" y="1750"/>
                  </a:lnTo>
                  <a:lnTo>
                    <a:pt x="996" y="1740"/>
                  </a:lnTo>
                  <a:lnTo>
                    <a:pt x="1000" y="1730"/>
                  </a:lnTo>
                  <a:lnTo>
                    <a:pt x="1002" y="1726"/>
                  </a:lnTo>
                  <a:lnTo>
                    <a:pt x="1004" y="1726"/>
                  </a:lnTo>
                  <a:lnTo>
                    <a:pt x="1006" y="1726"/>
                  </a:lnTo>
                  <a:lnTo>
                    <a:pt x="1012" y="1734"/>
                  </a:lnTo>
                  <a:lnTo>
                    <a:pt x="1016" y="1744"/>
                  </a:lnTo>
                  <a:lnTo>
                    <a:pt x="1018" y="1754"/>
                  </a:lnTo>
                  <a:lnTo>
                    <a:pt x="1016" y="1762"/>
                  </a:lnTo>
                  <a:lnTo>
                    <a:pt x="1014" y="1770"/>
                  </a:lnTo>
                  <a:lnTo>
                    <a:pt x="1006" y="1784"/>
                  </a:lnTo>
                  <a:lnTo>
                    <a:pt x="1004" y="1788"/>
                  </a:lnTo>
                  <a:lnTo>
                    <a:pt x="1006" y="1792"/>
                  </a:lnTo>
                  <a:lnTo>
                    <a:pt x="1008" y="1794"/>
                  </a:lnTo>
                  <a:lnTo>
                    <a:pt x="1012" y="1794"/>
                  </a:lnTo>
                  <a:lnTo>
                    <a:pt x="1020" y="1792"/>
                  </a:lnTo>
                  <a:lnTo>
                    <a:pt x="1030" y="1792"/>
                  </a:lnTo>
                  <a:lnTo>
                    <a:pt x="1036" y="1792"/>
                  </a:lnTo>
                  <a:lnTo>
                    <a:pt x="1042" y="1794"/>
                  </a:lnTo>
                  <a:lnTo>
                    <a:pt x="1048" y="1800"/>
                  </a:lnTo>
                  <a:lnTo>
                    <a:pt x="1054" y="1806"/>
                  </a:lnTo>
                  <a:lnTo>
                    <a:pt x="1060" y="1814"/>
                  </a:lnTo>
                  <a:lnTo>
                    <a:pt x="1066" y="1824"/>
                  </a:lnTo>
                  <a:lnTo>
                    <a:pt x="1070" y="1832"/>
                  </a:lnTo>
                  <a:lnTo>
                    <a:pt x="1072" y="1842"/>
                  </a:lnTo>
                  <a:lnTo>
                    <a:pt x="1072" y="1850"/>
                  </a:lnTo>
                  <a:lnTo>
                    <a:pt x="1070" y="1858"/>
                  </a:lnTo>
                  <a:lnTo>
                    <a:pt x="1068" y="1866"/>
                  </a:lnTo>
                  <a:lnTo>
                    <a:pt x="1068" y="1874"/>
                  </a:lnTo>
                  <a:lnTo>
                    <a:pt x="1074" y="1886"/>
                  </a:lnTo>
                  <a:lnTo>
                    <a:pt x="1080" y="1896"/>
                  </a:lnTo>
                  <a:lnTo>
                    <a:pt x="1088" y="1904"/>
                  </a:lnTo>
                  <a:lnTo>
                    <a:pt x="1098" y="1914"/>
                  </a:lnTo>
                  <a:lnTo>
                    <a:pt x="1106" y="1920"/>
                  </a:lnTo>
                  <a:lnTo>
                    <a:pt x="1114" y="1924"/>
                  </a:lnTo>
                  <a:lnTo>
                    <a:pt x="1120" y="1926"/>
                  </a:lnTo>
                  <a:lnTo>
                    <a:pt x="1126" y="1930"/>
                  </a:lnTo>
                  <a:lnTo>
                    <a:pt x="1134" y="1938"/>
                  </a:lnTo>
                  <a:lnTo>
                    <a:pt x="1138" y="1944"/>
                  </a:lnTo>
                  <a:lnTo>
                    <a:pt x="1142" y="1944"/>
                  </a:lnTo>
                  <a:lnTo>
                    <a:pt x="1146" y="1942"/>
                  </a:lnTo>
                  <a:lnTo>
                    <a:pt x="1152" y="1936"/>
                  </a:lnTo>
                  <a:lnTo>
                    <a:pt x="1156" y="1936"/>
                  </a:lnTo>
                  <a:lnTo>
                    <a:pt x="1160" y="1936"/>
                  </a:lnTo>
                  <a:lnTo>
                    <a:pt x="1176" y="1942"/>
                  </a:lnTo>
                  <a:lnTo>
                    <a:pt x="1198" y="1956"/>
                  </a:lnTo>
                  <a:lnTo>
                    <a:pt x="1210" y="1962"/>
                  </a:lnTo>
                  <a:lnTo>
                    <a:pt x="1218" y="1964"/>
                  </a:lnTo>
                  <a:lnTo>
                    <a:pt x="1224" y="1964"/>
                  </a:lnTo>
                  <a:lnTo>
                    <a:pt x="1230" y="1960"/>
                  </a:lnTo>
                  <a:lnTo>
                    <a:pt x="1238" y="1952"/>
                  </a:lnTo>
                  <a:lnTo>
                    <a:pt x="1244" y="1946"/>
                  </a:lnTo>
                  <a:lnTo>
                    <a:pt x="1252" y="1940"/>
                  </a:lnTo>
                  <a:lnTo>
                    <a:pt x="1260" y="1936"/>
                  </a:lnTo>
                  <a:lnTo>
                    <a:pt x="1264" y="1930"/>
                  </a:lnTo>
                  <a:lnTo>
                    <a:pt x="1270" y="1920"/>
                  </a:lnTo>
                  <a:lnTo>
                    <a:pt x="1270" y="1918"/>
                  </a:lnTo>
                  <a:lnTo>
                    <a:pt x="1272" y="1916"/>
                  </a:lnTo>
                  <a:lnTo>
                    <a:pt x="1276" y="1916"/>
                  </a:lnTo>
                  <a:lnTo>
                    <a:pt x="1282" y="1918"/>
                  </a:lnTo>
                  <a:lnTo>
                    <a:pt x="1286" y="1924"/>
                  </a:lnTo>
                  <a:lnTo>
                    <a:pt x="1288" y="1928"/>
                  </a:lnTo>
                  <a:lnTo>
                    <a:pt x="1284" y="1930"/>
                  </a:lnTo>
                  <a:lnTo>
                    <a:pt x="1280" y="1934"/>
                  </a:lnTo>
                  <a:lnTo>
                    <a:pt x="1274" y="1940"/>
                  </a:lnTo>
                  <a:lnTo>
                    <a:pt x="1274" y="1944"/>
                  </a:lnTo>
                  <a:lnTo>
                    <a:pt x="1278" y="1946"/>
                  </a:lnTo>
                  <a:lnTo>
                    <a:pt x="1282" y="1948"/>
                  </a:lnTo>
                  <a:lnTo>
                    <a:pt x="1288" y="1948"/>
                  </a:lnTo>
                  <a:lnTo>
                    <a:pt x="1290" y="1944"/>
                  </a:lnTo>
                  <a:lnTo>
                    <a:pt x="1292" y="1942"/>
                  </a:lnTo>
                  <a:lnTo>
                    <a:pt x="1296" y="1936"/>
                  </a:lnTo>
                  <a:lnTo>
                    <a:pt x="1296" y="1942"/>
                  </a:lnTo>
                  <a:lnTo>
                    <a:pt x="1298" y="1948"/>
                  </a:lnTo>
                  <a:lnTo>
                    <a:pt x="1300" y="1952"/>
                  </a:lnTo>
                  <a:lnTo>
                    <a:pt x="1306" y="1956"/>
                  </a:lnTo>
                  <a:lnTo>
                    <a:pt x="1316" y="1964"/>
                  </a:lnTo>
                  <a:lnTo>
                    <a:pt x="1324" y="1970"/>
                  </a:lnTo>
                  <a:lnTo>
                    <a:pt x="1334" y="1982"/>
                  </a:lnTo>
                  <a:lnTo>
                    <a:pt x="1338" y="1988"/>
                  </a:lnTo>
                  <a:lnTo>
                    <a:pt x="1340" y="1988"/>
                  </a:lnTo>
                  <a:lnTo>
                    <a:pt x="1340" y="1980"/>
                  </a:lnTo>
                  <a:lnTo>
                    <a:pt x="1340" y="1974"/>
                  </a:lnTo>
                  <a:lnTo>
                    <a:pt x="1340" y="1968"/>
                  </a:lnTo>
                  <a:lnTo>
                    <a:pt x="1342" y="1962"/>
                  </a:lnTo>
                  <a:lnTo>
                    <a:pt x="1346" y="1960"/>
                  </a:lnTo>
                  <a:lnTo>
                    <a:pt x="1354" y="1956"/>
                  </a:lnTo>
                  <a:lnTo>
                    <a:pt x="1362" y="1950"/>
                  </a:lnTo>
                  <a:lnTo>
                    <a:pt x="1386" y="1930"/>
                  </a:lnTo>
                  <a:lnTo>
                    <a:pt x="1398" y="1920"/>
                  </a:lnTo>
                  <a:lnTo>
                    <a:pt x="1412" y="1912"/>
                  </a:lnTo>
                  <a:lnTo>
                    <a:pt x="1428" y="1908"/>
                  </a:lnTo>
                  <a:lnTo>
                    <a:pt x="1434" y="1908"/>
                  </a:lnTo>
                  <a:lnTo>
                    <a:pt x="1442" y="1908"/>
                  </a:lnTo>
                  <a:lnTo>
                    <a:pt x="1456" y="1910"/>
                  </a:lnTo>
                  <a:lnTo>
                    <a:pt x="1466" y="1906"/>
                  </a:lnTo>
                  <a:lnTo>
                    <a:pt x="1474" y="1902"/>
                  </a:lnTo>
                  <a:lnTo>
                    <a:pt x="1478" y="1896"/>
                  </a:lnTo>
                  <a:lnTo>
                    <a:pt x="1482" y="1890"/>
                  </a:lnTo>
                  <a:lnTo>
                    <a:pt x="1482" y="1884"/>
                  </a:lnTo>
                  <a:lnTo>
                    <a:pt x="1482" y="1878"/>
                  </a:lnTo>
                  <a:lnTo>
                    <a:pt x="1478" y="1874"/>
                  </a:lnTo>
                  <a:lnTo>
                    <a:pt x="1476" y="1870"/>
                  </a:lnTo>
                  <a:lnTo>
                    <a:pt x="1476" y="1866"/>
                  </a:lnTo>
                  <a:lnTo>
                    <a:pt x="1480" y="1856"/>
                  </a:lnTo>
                  <a:lnTo>
                    <a:pt x="1486" y="1842"/>
                  </a:lnTo>
                  <a:lnTo>
                    <a:pt x="1488" y="1836"/>
                  </a:lnTo>
                  <a:lnTo>
                    <a:pt x="1488" y="1828"/>
                  </a:lnTo>
                  <a:lnTo>
                    <a:pt x="1490" y="1812"/>
                  </a:lnTo>
                  <a:lnTo>
                    <a:pt x="1494" y="1794"/>
                  </a:lnTo>
                  <a:lnTo>
                    <a:pt x="1502" y="1776"/>
                  </a:lnTo>
                  <a:lnTo>
                    <a:pt x="1506" y="1770"/>
                  </a:lnTo>
                  <a:lnTo>
                    <a:pt x="1510" y="1766"/>
                  </a:lnTo>
                  <a:lnTo>
                    <a:pt x="1514" y="1760"/>
                  </a:lnTo>
                  <a:lnTo>
                    <a:pt x="1518" y="1750"/>
                  </a:lnTo>
                  <a:lnTo>
                    <a:pt x="1526" y="1718"/>
                  </a:lnTo>
                  <a:lnTo>
                    <a:pt x="1530" y="1700"/>
                  </a:lnTo>
                  <a:lnTo>
                    <a:pt x="1538" y="1680"/>
                  </a:lnTo>
                  <a:lnTo>
                    <a:pt x="1548" y="1662"/>
                  </a:lnTo>
                  <a:lnTo>
                    <a:pt x="1554" y="1654"/>
                  </a:lnTo>
                  <a:lnTo>
                    <a:pt x="1562" y="1646"/>
                  </a:lnTo>
                  <a:lnTo>
                    <a:pt x="1574" y="1634"/>
                  </a:lnTo>
                  <a:lnTo>
                    <a:pt x="1582" y="1626"/>
                  </a:lnTo>
                  <a:lnTo>
                    <a:pt x="1586" y="1618"/>
                  </a:lnTo>
                  <a:lnTo>
                    <a:pt x="1588" y="1612"/>
                  </a:lnTo>
                  <a:lnTo>
                    <a:pt x="1588" y="1604"/>
                  </a:lnTo>
                  <a:lnTo>
                    <a:pt x="1590" y="1598"/>
                  </a:lnTo>
                  <a:lnTo>
                    <a:pt x="1594" y="1590"/>
                  </a:lnTo>
                  <a:lnTo>
                    <a:pt x="1598" y="1576"/>
                  </a:lnTo>
                  <a:lnTo>
                    <a:pt x="1602" y="1566"/>
                  </a:lnTo>
                  <a:lnTo>
                    <a:pt x="1602" y="1556"/>
                  </a:lnTo>
                  <a:lnTo>
                    <a:pt x="1602" y="1546"/>
                  </a:lnTo>
                  <a:lnTo>
                    <a:pt x="1602" y="1532"/>
                  </a:lnTo>
                  <a:lnTo>
                    <a:pt x="1604" y="1524"/>
                  </a:lnTo>
                  <a:lnTo>
                    <a:pt x="1606" y="1516"/>
                  </a:lnTo>
                  <a:lnTo>
                    <a:pt x="1612" y="1504"/>
                  </a:lnTo>
                  <a:lnTo>
                    <a:pt x="1614" y="1494"/>
                  </a:lnTo>
                  <a:lnTo>
                    <a:pt x="1616" y="1476"/>
                  </a:lnTo>
                  <a:lnTo>
                    <a:pt x="1618" y="1458"/>
                  </a:lnTo>
                  <a:lnTo>
                    <a:pt x="1620" y="1448"/>
                  </a:lnTo>
                  <a:lnTo>
                    <a:pt x="1626" y="1438"/>
                  </a:lnTo>
                  <a:lnTo>
                    <a:pt x="1628" y="1432"/>
                  </a:lnTo>
                  <a:lnTo>
                    <a:pt x="1630" y="1426"/>
                  </a:lnTo>
                  <a:lnTo>
                    <a:pt x="1628" y="1412"/>
                  </a:lnTo>
                  <a:lnTo>
                    <a:pt x="1626" y="1398"/>
                  </a:lnTo>
                  <a:lnTo>
                    <a:pt x="1622" y="1384"/>
                  </a:lnTo>
                  <a:lnTo>
                    <a:pt x="1612" y="1358"/>
                  </a:lnTo>
                  <a:lnTo>
                    <a:pt x="1610" y="1350"/>
                  </a:lnTo>
                  <a:lnTo>
                    <a:pt x="1610" y="1344"/>
                  </a:lnTo>
                  <a:close/>
                  <a:moveTo>
                    <a:pt x="1412" y="2026"/>
                  </a:moveTo>
                  <a:lnTo>
                    <a:pt x="1412" y="2026"/>
                  </a:lnTo>
                  <a:lnTo>
                    <a:pt x="1408" y="2024"/>
                  </a:lnTo>
                  <a:lnTo>
                    <a:pt x="1406" y="2020"/>
                  </a:lnTo>
                  <a:lnTo>
                    <a:pt x="1404" y="2016"/>
                  </a:lnTo>
                  <a:lnTo>
                    <a:pt x="1402" y="2014"/>
                  </a:lnTo>
                  <a:lnTo>
                    <a:pt x="1400" y="2014"/>
                  </a:lnTo>
                  <a:lnTo>
                    <a:pt x="1396" y="2018"/>
                  </a:lnTo>
                  <a:lnTo>
                    <a:pt x="1392" y="2022"/>
                  </a:lnTo>
                  <a:lnTo>
                    <a:pt x="1392" y="2024"/>
                  </a:lnTo>
                  <a:lnTo>
                    <a:pt x="1394" y="2024"/>
                  </a:lnTo>
                  <a:lnTo>
                    <a:pt x="1396" y="2026"/>
                  </a:lnTo>
                  <a:lnTo>
                    <a:pt x="1398" y="2028"/>
                  </a:lnTo>
                  <a:lnTo>
                    <a:pt x="1400" y="2038"/>
                  </a:lnTo>
                  <a:lnTo>
                    <a:pt x="1402" y="2040"/>
                  </a:lnTo>
                  <a:lnTo>
                    <a:pt x="1404" y="2042"/>
                  </a:lnTo>
                  <a:lnTo>
                    <a:pt x="1410" y="2044"/>
                  </a:lnTo>
                  <a:lnTo>
                    <a:pt x="1414" y="2042"/>
                  </a:lnTo>
                  <a:lnTo>
                    <a:pt x="1414" y="2040"/>
                  </a:lnTo>
                  <a:lnTo>
                    <a:pt x="1414" y="2036"/>
                  </a:lnTo>
                  <a:lnTo>
                    <a:pt x="1412" y="2034"/>
                  </a:lnTo>
                  <a:lnTo>
                    <a:pt x="1412" y="2032"/>
                  </a:lnTo>
                  <a:lnTo>
                    <a:pt x="1414" y="2030"/>
                  </a:lnTo>
                  <a:lnTo>
                    <a:pt x="1416" y="2028"/>
                  </a:lnTo>
                  <a:lnTo>
                    <a:pt x="1412" y="2026"/>
                  </a:lnTo>
                  <a:close/>
                  <a:moveTo>
                    <a:pt x="1708" y="300"/>
                  </a:moveTo>
                  <a:lnTo>
                    <a:pt x="1708" y="300"/>
                  </a:lnTo>
                  <a:lnTo>
                    <a:pt x="1704" y="298"/>
                  </a:lnTo>
                  <a:lnTo>
                    <a:pt x="1700" y="294"/>
                  </a:lnTo>
                  <a:lnTo>
                    <a:pt x="1694" y="284"/>
                  </a:lnTo>
                  <a:lnTo>
                    <a:pt x="1688" y="274"/>
                  </a:lnTo>
                  <a:lnTo>
                    <a:pt x="1686" y="272"/>
                  </a:lnTo>
                  <a:lnTo>
                    <a:pt x="1682" y="268"/>
                  </a:lnTo>
                  <a:lnTo>
                    <a:pt x="1678" y="266"/>
                  </a:lnTo>
                  <a:lnTo>
                    <a:pt x="1676" y="262"/>
                  </a:lnTo>
                  <a:lnTo>
                    <a:pt x="1672" y="252"/>
                  </a:lnTo>
                  <a:lnTo>
                    <a:pt x="1668" y="244"/>
                  </a:lnTo>
                  <a:lnTo>
                    <a:pt x="1668" y="242"/>
                  </a:lnTo>
                  <a:lnTo>
                    <a:pt x="1664" y="244"/>
                  </a:lnTo>
                  <a:lnTo>
                    <a:pt x="1662" y="248"/>
                  </a:lnTo>
                  <a:lnTo>
                    <a:pt x="1662" y="250"/>
                  </a:lnTo>
                  <a:lnTo>
                    <a:pt x="1666" y="256"/>
                  </a:lnTo>
                  <a:lnTo>
                    <a:pt x="1670" y="264"/>
                  </a:lnTo>
                  <a:lnTo>
                    <a:pt x="1672" y="268"/>
                  </a:lnTo>
                  <a:lnTo>
                    <a:pt x="1672" y="276"/>
                  </a:lnTo>
                  <a:lnTo>
                    <a:pt x="1672" y="282"/>
                  </a:lnTo>
                  <a:lnTo>
                    <a:pt x="1672" y="288"/>
                  </a:lnTo>
                  <a:lnTo>
                    <a:pt x="1680" y="298"/>
                  </a:lnTo>
                  <a:lnTo>
                    <a:pt x="1688" y="306"/>
                  </a:lnTo>
                  <a:lnTo>
                    <a:pt x="1690" y="310"/>
                  </a:lnTo>
                  <a:lnTo>
                    <a:pt x="1692" y="316"/>
                  </a:lnTo>
                  <a:lnTo>
                    <a:pt x="1694" y="324"/>
                  </a:lnTo>
                  <a:lnTo>
                    <a:pt x="1700" y="330"/>
                  </a:lnTo>
                  <a:lnTo>
                    <a:pt x="1708" y="332"/>
                  </a:lnTo>
                  <a:lnTo>
                    <a:pt x="1716" y="330"/>
                  </a:lnTo>
                  <a:lnTo>
                    <a:pt x="1720" y="328"/>
                  </a:lnTo>
                  <a:lnTo>
                    <a:pt x="1722" y="326"/>
                  </a:lnTo>
                  <a:lnTo>
                    <a:pt x="1722" y="322"/>
                  </a:lnTo>
                  <a:lnTo>
                    <a:pt x="1720" y="316"/>
                  </a:lnTo>
                  <a:lnTo>
                    <a:pt x="1716" y="306"/>
                  </a:lnTo>
                  <a:lnTo>
                    <a:pt x="1712" y="304"/>
                  </a:lnTo>
                  <a:lnTo>
                    <a:pt x="1708" y="300"/>
                  </a:lnTo>
                  <a:close/>
                  <a:moveTo>
                    <a:pt x="1712" y="342"/>
                  </a:moveTo>
                  <a:lnTo>
                    <a:pt x="1712" y="342"/>
                  </a:lnTo>
                  <a:lnTo>
                    <a:pt x="1712" y="346"/>
                  </a:lnTo>
                  <a:lnTo>
                    <a:pt x="1716" y="346"/>
                  </a:lnTo>
                  <a:lnTo>
                    <a:pt x="1718" y="346"/>
                  </a:lnTo>
                  <a:lnTo>
                    <a:pt x="1720" y="344"/>
                  </a:lnTo>
                  <a:lnTo>
                    <a:pt x="1718" y="340"/>
                  </a:lnTo>
                  <a:lnTo>
                    <a:pt x="1716" y="338"/>
                  </a:lnTo>
                  <a:lnTo>
                    <a:pt x="1712" y="340"/>
                  </a:lnTo>
                  <a:lnTo>
                    <a:pt x="1712" y="342"/>
                  </a:lnTo>
                  <a:close/>
                  <a:moveTo>
                    <a:pt x="1238" y="2006"/>
                  </a:moveTo>
                  <a:lnTo>
                    <a:pt x="1238" y="2006"/>
                  </a:lnTo>
                  <a:lnTo>
                    <a:pt x="1236" y="2012"/>
                  </a:lnTo>
                  <a:lnTo>
                    <a:pt x="1234" y="2024"/>
                  </a:lnTo>
                  <a:lnTo>
                    <a:pt x="1236" y="2032"/>
                  </a:lnTo>
                  <a:lnTo>
                    <a:pt x="1240" y="2034"/>
                  </a:lnTo>
                  <a:lnTo>
                    <a:pt x="1242" y="2032"/>
                  </a:lnTo>
                  <a:lnTo>
                    <a:pt x="1244" y="2028"/>
                  </a:lnTo>
                  <a:lnTo>
                    <a:pt x="1246" y="2024"/>
                  </a:lnTo>
                  <a:lnTo>
                    <a:pt x="1246" y="2014"/>
                  </a:lnTo>
                  <a:lnTo>
                    <a:pt x="1242" y="2006"/>
                  </a:lnTo>
                  <a:lnTo>
                    <a:pt x="1240" y="2004"/>
                  </a:lnTo>
                  <a:lnTo>
                    <a:pt x="1238" y="2006"/>
                  </a:lnTo>
                  <a:close/>
                  <a:moveTo>
                    <a:pt x="1414" y="2116"/>
                  </a:moveTo>
                  <a:lnTo>
                    <a:pt x="1414" y="2116"/>
                  </a:lnTo>
                  <a:lnTo>
                    <a:pt x="1414" y="2106"/>
                  </a:lnTo>
                  <a:lnTo>
                    <a:pt x="1414" y="2096"/>
                  </a:lnTo>
                  <a:lnTo>
                    <a:pt x="1414" y="2088"/>
                  </a:lnTo>
                  <a:lnTo>
                    <a:pt x="1412" y="2082"/>
                  </a:lnTo>
                  <a:lnTo>
                    <a:pt x="1408" y="2076"/>
                  </a:lnTo>
                  <a:lnTo>
                    <a:pt x="1406" y="2072"/>
                  </a:lnTo>
                  <a:lnTo>
                    <a:pt x="1402" y="2072"/>
                  </a:lnTo>
                  <a:lnTo>
                    <a:pt x="1400" y="2074"/>
                  </a:lnTo>
                  <a:lnTo>
                    <a:pt x="1398" y="2078"/>
                  </a:lnTo>
                  <a:lnTo>
                    <a:pt x="1396" y="2078"/>
                  </a:lnTo>
                  <a:lnTo>
                    <a:pt x="1392" y="2076"/>
                  </a:lnTo>
                  <a:lnTo>
                    <a:pt x="1388" y="2076"/>
                  </a:lnTo>
                  <a:lnTo>
                    <a:pt x="1386" y="2078"/>
                  </a:lnTo>
                  <a:lnTo>
                    <a:pt x="1382" y="2080"/>
                  </a:lnTo>
                  <a:lnTo>
                    <a:pt x="1380" y="2082"/>
                  </a:lnTo>
                  <a:lnTo>
                    <a:pt x="1378" y="2082"/>
                  </a:lnTo>
                  <a:lnTo>
                    <a:pt x="1370" y="2082"/>
                  </a:lnTo>
                  <a:lnTo>
                    <a:pt x="1352" y="2088"/>
                  </a:lnTo>
                  <a:lnTo>
                    <a:pt x="1340" y="2092"/>
                  </a:lnTo>
                  <a:lnTo>
                    <a:pt x="1332" y="2094"/>
                  </a:lnTo>
                  <a:lnTo>
                    <a:pt x="1324" y="2092"/>
                  </a:lnTo>
                  <a:lnTo>
                    <a:pt x="1320" y="2088"/>
                  </a:lnTo>
                  <a:lnTo>
                    <a:pt x="1310" y="2080"/>
                  </a:lnTo>
                  <a:lnTo>
                    <a:pt x="1304" y="2076"/>
                  </a:lnTo>
                  <a:lnTo>
                    <a:pt x="1296" y="2076"/>
                  </a:lnTo>
                  <a:lnTo>
                    <a:pt x="1288" y="2074"/>
                  </a:lnTo>
                  <a:lnTo>
                    <a:pt x="1282" y="2072"/>
                  </a:lnTo>
                  <a:lnTo>
                    <a:pt x="1274" y="2066"/>
                  </a:lnTo>
                  <a:lnTo>
                    <a:pt x="1272" y="2064"/>
                  </a:lnTo>
                  <a:lnTo>
                    <a:pt x="1270" y="2064"/>
                  </a:lnTo>
                  <a:lnTo>
                    <a:pt x="1266" y="2078"/>
                  </a:lnTo>
                  <a:lnTo>
                    <a:pt x="1264" y="2086"/>
                  </a:lnTo>
                  <a:lnTo>
                    <a:pt x="1266" y="2094"/>
                  </a:lnTo>
                  <a:lnTo>
                    <a:pt x="1276" y="2118"/>
                  </a:lnTo>
                  <a:lnTo>
                    <a:pt x="1280" y="2130"/>
                  </a:lnTo>
                  <a:lnTo>
                    <a:pt x="1284" y="2134"/>
                  </a:lnTo>
                  <a:lnTo>
                    <a:pt x="1288" y="2136"/>
                  </a:lnTo>
                  <a:lnTo>
                    <a:pt x="1288" y="2144"/>
                  </a:lnTo>
                  <a:lnTo>
                    <a:pt x="1288" y="2158"/>
                  </a:lnTo>
                  <a:lnTo>
                    <a:pt x="1292" y="2174"/>
                  </a:lnTo>
                  <a:lnTo>
                    <a:pt x="1296" y="2186"/>
                  </a:lnTo>
                  <a:lnTo>
                    <a:pt x="1300" y="2192"/>
                  </a:lnTo>
                  <a:lnTo>
                    <a:pt x="1304" y="2198"/>
                  </a:lnTo>
                  <a:lnTo>
                    <a:pt x="1310" y="2202"/>
                  </a:lnTo>
                  <a:lnTo>
                    <a:pt x="1312" y="2206"/>
                  </a:lnTo>
                  <a:lnTo>
                    <a:pt x="1318" y="2216"/>
                  </a:lnTo>
                  <a:lnTo>
                    <a:pt x="1322" y="2224"/>
                  </a:lnTo>
                  <a:lnTo>
                    <a:pt x="1324" y="2226"/>
                  </a:lnTo>
                  <a:lnTo>
                    <a:pt x="1328" y="2226"/>
                  </a:lnTo>
                  <a:lnTo>
                    <a:pt x="1332" y="2226"/>
                  </a:lnTo>
                  <a:lnTo>
                    <a:pt x="1338" y="2226"/>
                  </a:lnTo>
                  <a:lnTo>
                    <a:pt x="1352" y="2230"/>
                  </a:lnTo>
                  <a:lnTo>
                    <a:pt x="1356" y="2232"/>
                  </a:lnTo>
                  <a:lnTo>
                    <a:pt x="1358" y="2230"/>
                  </a:lnTo>
                  <a:lnTo>
                    <a:pt x="1360" y="2226"/>
                  </a:lnTo>
                  <a:lnTo>
                    <a:pt x="1362" y="2220"/>
                  </a:lnTo>
                  <a:lnTo>
                    <a:pt x="1366" y="2214"/>
                  </a:lnTo>
                  <a:lnTo>
                    <a:pt x="1370" y="2212"/>
                  </a:lnTo>
                  <a:lnTo>
                    <a:pt x="1372" y="2208"/>
                  </a:lnTo>
                  <a:lnTo>
                    <a:pt x="1374" y="2200"/>
                  </a:lnTo>
                  <a:lnTo>
                    <a:pt x="1376" y="2194"/>
                  </a:lnTo>
                  <a:lnTo>
                    <a:pt x="1378" y="2194"/>
                  </a:lnTo>
                  <a:lnTo>
                    <a:pt x="1378" y="2196"/>
                  </a:lnTo>
                  <a:lnTo>
                    <a:pt x="1380" y="2198"/>
                  </a:lnTo>
                  <a:lnTo>
                    <a:pt x="1382" y="2198"/>
                  </a:lnTo>
                  <a:lnTo>
                    <a:pt x="1382" y="2194"/>
                  </a:lnTo>
                  <a:lnTo>
                    <a:pt x="1384" y="2190"/>
                  </a:lnTo>
                  <a:lnTo>
                    <a:pt x="1386" y="2188"/>
                  </a:lnTo>
                  <a:lnTo>
                    <a:pt x="1388" y="2188"/>
                  </a:lnTo>
                  <a:lnTo>
                    <a:pt x="1392" y="2192"/>
                  </a:lnTo>
                  <a:lnTo>
                    <a:pt x="1394" y="2194"/>
                  </a:lnTo>
                  <a:lnTo>
                    <a:pt x="1394" y="2196"/>
                  </a:lnTo>
                  <a:lnTo>
                    <a:pt x="1392" y="2196"/>
                  </a:lnTo>
                  <a:lnTo>
                    <a:pt x="1388" y="2198"/>
                  </a:lnTo>
                  <a:lnTo>
                    <a:pt x="1388" y="2202"/>
                  </a:lnTo>
                  <a:lnTo>
                    <a:pt x="1390" y="2206"/>
                  </a:lnTo>
                  <a:lnTo>
                    <a:pt x="1398" y="2210"/>
                  </a:lnTo>
                  <a:lnTo>
                    <a:pt x="1402" y="2208"/>
                  </a:lnTo>
                  <a:lnTo>
                    <a:pt x="1404" y="2206"/>
                  </a:lnTo>
                  <a:lnTo>
                    <a:pt x="1402" y="2194"/>
                  </a:lnTo>
                  <a:lnTo>
                    <a:pt x="1400" y="2180"/>
                  </a:lnTo>
                  <a:lnTo>
                    <a:pt x="1400" y="2174"/>
                  </a:lnTo>
                  <a:lnTo>
                    <a:pt x="1402" y="2170"/>
                  </a:lnTo>
                  <a:lnTo>
                    <a:pt x="1404" y="2168"/>
                  </a:lnTo>
                  <a:lnTo>
                    <a:pt x="1404" y="2166"/>
                  </a:lnTo>
                  <a:lnTo>
                    <a:pt x="1402" y="2160"/>
                  </a:lnTo>
                  <a:lnTo>
                    <a:pt x="1402" y="2152"/>
                  </a:lnTo>
                  <a:lnTo>
                    <a:pt x="1402" y="2150"/>
                  </a:lnTo>
                  <a:lnTo>
                    <a:pt x="1404" y="2146"/>
                  </a:lnTo>
                  <a:lnTo>
                    <a:pt x="1408" y="2144"/>
                  </a:lnTo>
                  <a:lnTo>
                    <a:pt x="1410" y="2144"/>
                  </a:lnTo>
                  <a:lnTo>
                    <a:pt x="1410" y="2150"/>
                  </a:lnTo>
                  <a:lnTo>
                    <a:pt x="1412" y="2154"/>
                  </a:lnTo>
                  <a:lnTo>
                    <a:pt x="1414" y="2152"/>
                  </a:lnTo>
                  <a:lnTo>
                    <a:pt x="1416" y="2148"/>
                  </a:lnTo>
                  <a:lnTo>
                    <a:pt x="1416" y="2146"/>
                  </a:lnTo>
                  <a:lnTo>
                    <a:pt x="1414" y="2140"/>
                  </a:lnTo>
                  <a:lnTo>
                    <a:pt x="1412" y="2132"/>
                  </a:lnTo>
                  <a:lnTo>
                    <a:pt x="1412" y="2124"/>
                  </a:lnTo>
                  <a:lnTo>
                    <a:pt x="1414" y="2116"/>
                  </a:lnTo>
                  <a:close/>
                  <a:moveTo>
                    <a:pt x="984" y="1792"/>
                  </a:moveTo>
                  <a:lnTo>
                    <a:pt x="984" y="1792"/>
                  </a:lnTo>
                  <a:lnTo>
                    <a:pt x="980" y="1788"/>
                  </a:lnTo>
                  <a:lnTo>
                    <a:pt x="974" y="1788"/>
                  </a:lnTo>
                  <a:lnTo>
                    <a:pt x="966" y="1788"/>
                  </a:lnTo>
                  <a:lnTo>
                    <a:pt x="958" y="1792"/>
                  </a:lnTo>
                  <a:lnTo>
                    <a:pt x="950" y="1794"/>
                  </a:lnTo>
                  <a:lnTo>
                    <a:pt x="944" y="1798"/>
                  </a:lnTo>
                  <a:lnTo>
                    <a:pt x="942" y="1804"/>
                  </a:lnTo>
                  <a:lnTo>
                    <a:pt x="940" y="1808"/>
                  </a:lnTo>
                  <a:lnTo>
                    <a:pt x="942" y="1810"/>
                  </a:lnTo>
                  <a:lnTo>
                    <a:pt x="948" y="1812"/>
                  </a:lnTo>
                  <a:lnTo>
                    <a:pt x="960" y="1814"/>
                  </a:lnTo>
                  <a:lnTo>
                    <a:pt x="974" y="1812"/>
                  </a:lnTo>
                  <a:lnTo>
                    <a:pt x="982" y="1810"/>
                  </a:lnTo>
                  <a:lnTo>
                    <a:pt x="990" y="1808"/>
                  </a:lnTo>
                  <a:lnTo>
                    <a:pt x="998" y="1808"/>
                  </a:lnTo>
                  <a:lnTo>
                    <a:pt x="1004" y="1806"/>
                  </a:lnTo>
                  <a:lnTo>
                    <a:pt x="1004" y="1804"/>
                  </a:lnTo>
                  <a:lnTo>
                    <a:pt x="1002" y="1800"/>
                  </a:lnTo>
                  <a:lnTo>
                    <a:pt x="1000" y="1798"/>
                  </a:lnTo>
                  <a:lnTo>
                    <a:pt x="994" y="1798"/>
                  </a:lnTo>
                  <a:lnTo>
                    <a:pt x="990" y="1796"/>
                  </a:lnTo>
                  <a:lnTo>
                    <a:pt x="984" y="1792"/>
                  </a:lnTo>
                  <a:close/>
                  <a:moveTo>
                    <a:pt x="2204" y="1064"/>
                  </a:moveTo>
                  <a:lnTo>
                    <a:pt x="2204" y="1064"/>
                  </a:lnTo>
                  <a:lnTo>
                    <a:pt x="2206" y="1066"/>
                  </a:lnTo>
                  <a:lnTo>
                    <a:pt x="2208" y="1066"/>
                  </a:lnTo>
                  <a:lnTo>
                    <a:pt x="2212" y="1066"/>
                  </a:lnTo>
                  <a:lnTo>
                    <a:pt x="2214" y="1060"/>
                  </a:lnTo>
                  <a:lnTo>
                    <a:pt x="2214" y="1058"/>
                  </a:lnTo>
                  <a:lnTo>
                    <a:pt x="2212" y="1054"/>
                  </a:lnTo>
                  <a:lnTo>
                    <a:pt x="2210" y="1050"/>
                  </a:lnTo>
                  <a:lnTo>
                    <a:pt x="2208" y="1048"/>
                  </a:lnTo>
                  <a:lnTo>
                    <a:pt x="2206" y="1048"/>
                  </a:lnTo>
                  <a:lnTo>
                    <a:pt x="2204" y="1050"/>
                  </a:lnTo>
                  <a:lnTo>
                    <a:pt x="2202" y="1054"/>
                  </a:lnTo>
                  <a:lnTo>
                    <a:pt x="2204" y="1064"/>
                  </a:lnTo>
                  <a:close/>
                  <a:moveTo>
                    <a:pt x="2218" y="862"/>
                  </a:moveTo>
                  <a:lnTo>
                    <a:pt x="2218" y="862"/>
                  </a:lnTo>
                  <a:lnTo>
                    <a:pt x="2216" y="866"/>
                  </a:lnTo>
                  <a:lnTo>
                    <a:pt x="2218" y="870"/>
                  </a:lnTo>
                  <a:lnTo>
                    <a:pt x="2222" y="872"/>
                  </a:lnTo>
                  <a:lnTo>
                    <a:pt x="2228" y="874"/>
                  </a:lnTo>
                  <a:lnTo>
                    <a:pt x="2230" y="872"/>
                  </a:lnTo>
                  <a:lnTo>
                    <a:pt x="2230" y="870"/>
                  </a:lnTo>
                  <a:lnTo>
                    <a:pt x="2228" y="864"/>
                  </a:lnTo>
                  <a:lnTo>
                    <a:pt x="2222" y="860"/>
                  </a:lnTo>
                  <a:lnTo>
                    <a:pt x="2220" y="860"/>
                  </a:lnTo>
                  <a:lnTo>
                    <a:pt x="2218" y="862"/>
                  </a:lnTo>
                  <a:close/>
                  <a:moveTo>
                    <a:pt x="2220" y="824"/>
                  </a:moveTo>
                  <a:lnTo>
                    <a:pt x="2220" y="824"/>
                  </a:lnTo>
                  <a:lnTo>
                    <a:pt x="2222" y="824"/>
                  </a:lnTo>
                  <a:lnTo>
                    <a:pt x="2222" y="822"/>
                  </a:lnTo>
                  <a:lnTo>
                    <a:pt x="2216" y="814"/>
                  </a:lnTo>
                  <a:lnTo>
                    <a:pt x="2216" y="812"/>
                  </a:lnTo>
                  <a:lnTo>
                    <a:pt x="2214" y="814"/>
                  </a:lnTo>
                  <a:lnTo>
                    <a:pt x="2212" y="816"/>
                  </a:lnTo>
                  <a:lnTo>
                    <a:pt x="2214" y="822"/>
                  </a:lnTo>
                  <a:lnTo>
                    <a:pt x="2216" y="822"/>
                  </a:lnTo>
                  <a:lnTo>
                    <a:pt x="2220" y="824"/>
                  </a:lnTo>
                  <a:close/>
                  <a:moveTo>
                    <a:pt x="2124" y="1064"/>
                  </a:moveTo>
                  <a:lnTo>
                    <a:pt x="2124" y="1064"/>
                  </a:lnTo>
                  <a:lnTo>
                    <a:pt x="2118" y="1060"/>
                  </a:lnTo>
                  <a:lnTo>
                    <a:pt x="2116" y="1060"/>
                  </a:lnTo>
                  <a:lnTo>
                    <a:pt x="2114" y="1062"/>
                  </a:lnTo>
                  <a:lnTo>
                    <a:pt x="2096" y="1042"/>
                  </a:lnTo>
                  <a:lnTo>
                    <a:pt x="2094" y="1038"/>
                  </a:lnTo>
                  <a:lnTo>
                    <a:pt x="2090" y="1032"/>
                  </a:lnTo>
                  <a:lnTo>
                    <a:pt x="2076" y="1018"/>
                  </a:lnTo>
                  <a:lnTo>
                    <a:pt x="2060" y="1008"/>
                  </a:lnTo>
                  <a:lnTo>
                    <a:pt x="2050" y="1000"/>
                  </a:lnTo>
                  <a:lnTo>
                    <a:pt x="2050" y="1004"/>
                  </a:lnTo>
                  <a:lnTo>
                    <a:pt x="2044" y="998"/>
                  </a:lnTo>
                  <a:lnTo>
                    <a:pt x="2040" y="994"/>
                  </a:lnTo>
                  <a:lnTo>
                    <a:pt x="2036" y="992"/>
                  </a:lnTo>
                  <a:lnTo>
                    <a:pt x="2040" y="1000"/>
                  </a:lnTo>
                  <a:lnTo>
                    <a:pt x="2050" y="1020"/>
                  </a:lnTo>
                  <a:lnTo>
                    <a:pt x="2052" y="1024"/>
                  </a:lnTo>
                  <a:lnTo>
                    <a:pt x="2052" y="1026"/>
                  </a:lnTo>
                  <a:lnTo>
                    <a:pt x="2064" y="1036"/>
                  </a:lnTo>
                  <a:lnTo>
                    <a:pt x="2070" y="1042"/>
                  </a:lnTo>
                  <a:lnTo>
                    <a:pt x="2076" y="1056"/>
                  </a:lnTo>
                  <a:lnTo>
                    <a:pt x="2076" y="1054"/>
                  </a:lnTo>
                  <a:lnTo>
                    <a:pt x="2078" y="1058"/>
                  </a:lnTo>
                  <a:lnTo>
                    <a:pt x="2082" y="1058"/>
                  </a:lnTo>
                  <a:lnTo>
                    <a:pt x="2088" y="1064"/>
                  </a:lnTo>
                  <a:lnTo>
                    <a:pt x="2094" y="1070"/>
                  </a:lnTo>
                  <a:lnTo>
                    <a:pt x="2102" y="1074"/>
                  </a:lnTo>
                  <a:lnTo>
                    <a:pt x="2110" y="1080"/>
                  </a:lnTo>
                  <a:lnTo>
                    <a:pt x="2116" y="1086"/>
                  </a:lnTo>
                  <a:lnTo>
                    <a:pt x="2136" y="1098"/>
                  </a:lnTo>
                  <a:lnTo>
                    <a:pt x="2136" y="1102"/>
                  </a:lnTo>
                  <a:lnTo>
                    <a:pt x="2136" y="1104"/>
                  </a:lnTo>
                  <a:lnTo>
                    <a:pt x="2154" y="1100"/>
                  </a:lnTo>
                  <a:lnTo>
                    <a:pt x="2158" y="1098"/>
                  </a:lnTo>
                  <a:lnTo>
                    <a:pt x="2158" y="1096"/>
                  </a:lnTo>
                  <a:lnTo>
                    <a:pt x="2148" y="1086"/>
                  </a:lnTo>
                  <a:lnTo>
                    <a:pt x="2124" y="1064"/>
                  </a:lnTo>
                  <a:close/>
                  <a:moveTo>
                    <a:pt x="2172" y="1036"/>
                  </a:moveTo>
                  <a:lnTo>
                    <a:pt x="2172" y="1036"/>
                  </a:lnTo>
                  <a:lnTo>
                    <a:pt x="2178" y="1038"/>
                  </a:lnTo>
                  <a:lnTo>
                    <a:pt x="2182" y="1040"/>
                  </a:lnTo>
                  <a:lnTo>
                    <a:pt x="2184" y="1038"/>
                  </a:lnTo>
                  <a:lnTo>
                    <a:pt x="2186" y="1036"/>
                  </a:lnTo>
                  <a:lnTo>
                    <a:pt x="2186" y="1030"/>
                  </a:lnTo>
                  <a:lnTo>
                    <a:pt x="2182" y="1024"/>
                  </a:lnTo>
                  <a:lnTo>
                    <a:pt x="2176" y="1018"/>
                  </a:lnTo>
                  <a:lnTo>
                    <a:pt x="2172" y="1016"/>
                  </a:lnTo>
                  <a:lnTo>
                    <a:pt x="2168" y="1018"/>
                  </a:lnTo>
                  <a:lnTo>
                    <a:pt x="2168" y="1020"/>
                  </a:lnTo>
                  <a:lnTo>
                    <a:pt x="2170" y="1020"/>
                  </a:lnTo>
                  <a:lnTo>
                    <a:pt x="2172" y="1022"/>
                  </a:lnTo>
                  <a:lnTo>
                    <a:pt x="2172" y="1024"/>
                  </a:lnTo>
                  <a:lnTo>
                    <a:pt x="2170" y="1028"/>
                  </a:lnTo>
                  <a:lnTo>
                    <a:pt x="2168" y="1032"/>
                  </a:lnTo>
                  <a:lnTo>
                    <a:pt x="2170" y="1034"/>
                  </a:lnTo>
                  <a:lnTo>
                    <a:pt x="2172" y="1036"/>
                  </a:lnTo>
                  <a:close/>
                  <a:moveTo>
                    <a:pt x="2152" y="752"/>
                  </a:moveTo>
                  <a:lnTo>
                    <a:pt x="2152" y="752"/>
                  </a:lnTo>
                  <a:lnTo>
                    <a:pt x="2154" y="760"/>
                  </a:lnTo>
                  <a:lnTo>
                    <a:pt x="2156" y="764"/>
                  </a:lnTo>
                  <a:lnTo>
                    <a:pt x="2160" y="766"/>
                  </a:lnTo>
                  <a:lnTo>
                    <a:pt x="2168" y="764"/>
                  </a:lnTo>
                  <a:lnTo>
                    <a:pt x="2172" y="762"/>
                  </a:lnTo>
                  <a:lnTo>
                    <a:pt x="2174" y="760"/>
                  </a:lnTo>
                  <a:lnTo>
                    <a:pt x="2176" y="758"/>
                  </a:lnTo>
                  <a:lnTo>
                    <a:pt x="2176" y="754"/>
                  </a:lnTo>
                  <a:lnTo>
                    <a:pt x="2174" y="746"/>
                  </a:lnTo>
                  <a:lnTo>
                    <a:pt x="2170" y="736"/>
                  </a:lnTo>
                  <a:lnTo>
                    <a:pt x="2168" y="732"/>
                  </a:lnTo>
                  <a:lnTo>
                    <a:pt x="2166" y="732"/>
                  </a:lnTo>
                  <a:lnTo>
                    <a:pt x="2164" y="734"/>
                  </a:lnTo>
                  <a:lnTo>
                    <a:pt x="2162" y="736"/>
                  </a:lnTo>
                  <a:lnTo>
                    <a:pt x="2158" y="730"/>
                  </a:lnTo>
                  <a:lnTo>
                    <a:pt x="2156" y="724"/>
                  </a:lnTo>
                  <a:lnTo>
                    <a:pt x="2154" y="718"/>
                  </a:lnTo>
                  <a:lnTo>
                    <a:pt x="2152" y="716"/>
                  </a:lnTo>
                  <a:lnTo>
                    <a:pt x="2148" y="716"/>
                  </a:lnTo>
                  <a:lnTo>
                    <a:pt x="2146" y="718"/>
                  </a:lnTo>
                  <a:lnTo>
                    <a:pt x="2146" y="722"/>
                  </a:lnTo>
                  <a:lnTo>
                    <a:pt x="2148" y="726"/>
                  </a:lnTo>
                  <a:lnTo>
                    <a:pt x="2152" y="736"/>
                  </a:lnTo>
                  <a:lnTo>
                    <a:pt x="2152" y="742"/>
                  </a:lnTo>
                  <a:lnTo>
                    <a:pt x="2152" y="746"/>
                  </a:lnTo>
                  <a:lnTo>
                    <a:pt x="2152" y="752"/>
                  </a:lnTo>
                  <a:close/>
                  <a:moveTo>
                    <a:pt x="2196" y="758"/>
                  </a:moveTo>
                  <a:lnTo>
                    <a:pt x="2196" y="758"/>
                  </a:lnTo>
                  <a:lnTo>
                    <a:pt x="2202" y="754"/>
                  </a:lnTo>
                  <a:lnTo>
                    <a:pt x="2206" y="750"/>
                  </a:lnTo>
                  <a:lnTo>
                    <a:pt x="2208" y="748"/>
                  </a:lnTo>
                  <a:lnTo>
                    <a:pt x="2206" y="746"/>
                  </a:lnTo>
                  <a:lnTo>
                    <a:pt x="2202" y="746"/>
                  </a:lnTo>
                  <a:lnTo>
                    <a:pt x="2198" y="748"/>
                  </a:lnTo>
                  <a:lnTo>
                    <a:pt x="2194" y="752"/>
                  </a:lnTo>
                  <a:lnTo>
                    <a:pt x="2194" y="754"/>
                  </a:lnTo>
                  <a:lnTo>
                    <a:pt x="2196" y="758"/>
                  </a:lnTo>
                  <a:close/>
                  <a:moveTo>
                    <a:pt x="2206" y="798"/>
                  </a:moveTo>
                  <a:lnTo>
                    <a:pt x="2206" y="798"/>
                  </a:lnTo>
                  <a:lnTo>
                    <a:pt x="2210" y="800"/>
                  </a:lnTo>
                  <a:lnTo>
                    <a:pt x="2214" y="800"/>
                  </a:lnTo>
                  <a:lnTo>
                    <a:pt x="2216" y="798"/>
                  </a:lnTo>
                  <a:lnTo>
                    <a:pt x="2216" y="792"/>
                  </a:lnTo>
                  <a:lnTo>
                    <a:pt x="2216" y="790"/>
                  </a:lnTo>
                  <a:lnTo>
                    <a:pt x="2214" y="788"/>
                  </a:lnTo>
                  <a:lnTo>
                    <a:pt x="2208" y="790"/>
                  </a:lnTo>
                  <a:lnTo>
                    <a:pt x="2204" y="794"/>
                  </a:lnTo>
                  <a:lnTo>
                    <a:pt x="2204" y="796"/>
                  </a:lnTo>
                  <a:lnTo>
                    <a:pt x="2206" y="798"/>
                  </a:lnTo>
                  <a:close/>
                  <a:moveTo>
                    <a:pt x="1762" y="382"/>
                  </a:moveTo>
                  <a:lnTo>
                    <a:pt x="1762" y="382"/>
                  </a:lnTo>
                  <a:lnTo>
                    <a:pt x="1762" y="386"/>
                  </a:lnTo>
                  <a:lnTo>
                    <a:pt x="1764" y="392"/>
                  </a:lnTo>
                  <a:lnTo>
                    <a:pt x="1768" y="394"/>
                  </a:lnTo>
                  <a:lnTo>
                    <a:pt x="1770" y="394"/>
                  </a:lnTo>
                  <a:lnTo>
                    <a:pt x="1772" y="392"/>
                  </a:lnTo>
                  <a:lnTo>
                    <a:pt x="1774" y="390"/>
                  </a:lnTo>
                  <a:lnTo>
                    <a:pt x="1772" y="386"/>
                  </a:lnTo>
                  <a:lnTo>
                    <a:pt x="1770" y="382"/>
                  </a:lnTo>
                  <a:lnTo>
                    <a:pt x="1766" y="378"/>
                  </a:lnTo>
                  <a:lnTo>
                    <a:pt x="1764" y="380"/>
                  </a:lnTo>
                  <a:lnTo>
                    <a:pt x="1762" y="382"/>
                  </a:lnTo>
                  <a:close/>
                  <a:moveTo>
                    <a:pt x="1786" y="386"/>
                  </a:moveTo>
                  <a:lnTo>
                    <a:pt x="1786" y="386"/>
                  </a:lnTo>
                  <a:lnTo>
                    <a:pt x="1784" y="386"/>
                  </a:lnTo>
                  <a:lnTo>
                    <a:pt x="1780" y="388"/>
                  </a:lnTo>
                  <a:lnTo>
                    <a:pt x="1776" y="396"/>
                  </a:lnTo>
                  <a:lnTo>
                    <a:pt x="1776" y="402"/>
                  </a:lnTo>
                  <a:lnTo>
                    <a:pt x="1778" y="404"/>
                  </a:lnTo>
                  <a:lnTo>
                    <a:pt x="1780" y="404"/>
                  </a:lnTo>
                  <a:lnTo>
                    <a:pt x="1784" y="402"/>
                  </a:lnTo>
                  <a:lnTo>
                    <a:pt x="1788" y="404"/>
                  </a:lnTo>
                  <a:lnTo>
                    <a:pt x="1790" y="410"/>
                  </a:lnTo>
                  <a:lnTo>
                    <a:pt x="1794" y="414"/>
                  </a:lnTo>
                  <a:lnTo>
                    <a:pt x="1796" y="416"/>
                  </a:lnTo>
                  <a:lnTo>
                    <a:pt x="1800" y="412"/>
                  </a:lnTo>
                  <a:lnTo>
                    <a:pt x="1798" y="408"/>
                  </a:lnTo>
                  <a:lnTo>
                    <a:pt x="1794" y="402"/>
                  </a:lnTo>
                  <a:lnTo>
                    <a:pt x="1790" y="396"/>
                  </a:lnTo>
                  <a:lnTo>
                    <a:pt x="1790" y="392"/>
                  </a:lnTo>
                  <a:lnTo>
                    <a:pt x="1790" y="390"/>
                  </a:lnTo>
                  <a:lnTo>
                    <a:pt x="1786" y="386"/>
                  </a:lnTo>
                  <a:close/>
                  <a:moveTo>
                    <a:pt x="1754" y="340"/>
                  </a:moveTo>
                  <a:lnTo>
                    <a:pt x="1754" y="340"/>
                  </a:lnTo>
                  <a:lnTo>
                    <a:pt x="1758" y="346"/>
                  </a:lnTo>
                  <a:lnTo>
                    <a:pt x="1766" y="354"/>
                  </a:lnTo>
                  <a:lnTo>
                    <a:pt x="1776" y="360"/>
                  </a:lnTo>
                  <a:lnTo>
                    <a:pt x="1780" y="360"/>
                  </a:lnTo>
                  <a:lnTo>
                    <a:pt x="1784" y="360"/>
                  </a:lnTo>
                  <a:lnTo>
                    <a:pt x="1788" y="358"/>
                  </a:lnTo>
                  <a:lnTo>
                    <a:pt x="1784" y="356"/>
                  </a:lnTo>
                  <a:lnTo>
                    <a:pt x="1776" y="352"/>
                  </a:lnTo>
                  <a:lnTo>
                    <a:pt x="1774" y="348"/>
                  </a:lnTo>
                  <a:lnTo>
                    <a:pt x="1772" y="344"/>
                  </a:lnTo>
                  <a:lnTo>
                    <a:pt x="1768" y="336"/>
                  </a:lnTo>
                  <a:lnTo>
                    <a:pt x="1764" y="332"/>
                  </a:lnTo>
                  <a:lnTo>
                    <a:pt x="1746" y="320"/>
                  </a:lnTo>
                  <a:lnTo>
                    <a:pt x="1742" y="318"/>
                  </a:lnTo>
                  <a:lnTo>
                    <a:pt x="1740" y="320"/>
                  </a:lnTo>
                  <a:lnTo>
                    <a:pt x="1742" y="328"/>
                  </a:lnTo>
                  <a:lnTo>
                    <a:pt x="1744" y="332"/>
                  </a:lnTo>
                  <a:lnTo>
                    <a:pt x="1748" y="334"/>
                  </a:lnTo>
                  <a:lnTo>
                    <a:pt x="1752" y="336"/>
                  </a:lnTo>
                  <a:lnTo>
                    <a:pt x="1754" y="340"/>
                  </a:lnTo>
                  <a:close/>
                  <a:moveTo>
                    <a:pt x="1744" y="368"/>
                  </a:moveTo>
                  <a:lnTo>
                    <a:pt x="1744" y="368"/>
                  </a:lnTo>
                  <a:lnTo>
                    <a:pt x="1744" y="374"/>
                  </a:lnTo>
                  <a:lnTo>
                    <a:pt x="1748" y="378"/>
                  </a:lnTo>
                  <a:lnTo>
                    <a:pt x="1752" y="382"/>
                  </a:lnTo>
                  <a:lnTo>
                    <a:pt x="1754" y="380"/>
                  </a:lnTo>
                  <a:lnTo>
                    <a:pt x="1756" y="380"/>
                  </a:lnTo>
                  <a:lnTo>
                    <a:pt x="1758" y="376"/>
                  </a:lnTo>
                  <a:lnTo>
                    <a:pt x="1758" y="374"/>
                  </a:lnTo>
                  <a:lnTo>
                    <a:pt x="1752" y="368"/>
                  </a:lnTo>
                  <a:lnTo>
                    <a:pt x="1746" y="366"/>
                  </a:lnTo>
                  <a:lnTo>
                    <a:pt x="1744" y="366"/>
                  </a:lnTo>
                  <a:lnTo>
                    <a:pt x="1744" y="368"/>
                  </a:lnTo>
                  <a:close/>
                  <a:moveTo>
                    <a:pt x="1802" y="416"/>
                  </a:moveTo>
                  <a:lnTo>
                    <a:pt x="1802" y="416"/>
                  </a:lnTo>
                  <a:lnTo>
                    <a:pt x="1800" y="420"/>
                  </a:lnTo>
                  <a:lnTo>
                    <a:pt x="1800" y="424"/>
                  </a:lnTo>
                  <a:lnTo>
                    <a:pt x="1804" y="426"/>
                  </a:lnTo>
                  <a:lnTo>
                    <a:pt x="1810" y="424"/>
                  </a:lnTo>
                  <a:lnTo>
                    <a:pt x="1810" y="422"/>
                  </a:lnTo>
                  <a:lnTo>
                    <a:pt x="1812" y="420"/>
                  </a:lnTo>
                  <a:lnTo>
                    <a:pt x="1810" y="416"/>
                  </a:lnTo>
                  <a:lnTo>
                    <a:pt x="1806" y="414"/>
                  </a:lnTo>
                  <a:lnTo>
                    <a:pt x="1804" y="414"/>
                  </a:lnTo>
                  <a:lnTo>
                    <a:pt x="1802" y="416"/>
                  </a:lnTo>
                  <a:close/>
                  <a:moveTo>
                    <a:pt x="1858" y="386"/>
                  </a:moveTo>
                  <a:lnTo>
                    <a:pt x="1858" y="386"/>
                  </a:lnTo>
                  <a:lnTo>
                    <a:pt x="1848" y="382"/>
                  </a:lnTo>
                  <a:lnTo>
                    <a:pt x="1844" y="378"/>
                  </a:lnTo>
                  <a:lnTo>
                    <a:pt x="1840" y="374"/>
                  </a:lnTo>
                  <a:lnTo>
                    <a:pt x="1832" y="368"/>
                  </a:lnTo>
                  <a:lnTo>
                    <a:pt x="1828" y="366"/>
                  </a:lnTo>
                  <a:lnTo>
                    <a:pt x="1826" y="368"/>
                  </a:lnTo>
                  <a:lnTo>
                    <a:pt x="1828" y="378"/>
                  </a:lnTo>
                  <a:lnTo>
                    <a:pt x="1830" y="382"/>
                  </a:lnTo>
                  <a:lnTo>
                    <a:pt x="1834" y="386"/>
                  </a:lnTo>
                  <a:lnTo>
                    <a:pt x="1848" y="394"/>
                  </a:lnTo>
                  <a:lnTo>
                    <a:pt x="1864" y="404"/>
                  </a:lnTo>
                  <a:lnTo>
                    <a:pt x="1878" y="414"/>
                  </a:lnTo>
                  <a:lnTo>
                    <a:pt x="1880" y="416"/>
                  </a:lnTo>
                  <a:lnTo>
                    <a:pt x="1882" y="416"/>
                  </a:lnTo>
                  <a:lnTo>
                    <a:pt x="1878" y="408"/>
                  </a:lnTo>
                  <a:lnTo>
                    <a:pt x="1870" y="396"/>
                  </a:lnTo>
                  <a:lnTo>
                    <a:pt x="1864" y="390"/>
                  </a:lnTo>
                  <a:lnTo>
                    <a:pt x="1858" y="386"/>
                  </a:lnTo>
                  <a:close/>
                  <a:moveTo>
                    <a:pt x="1882" y="456"/>
                  </a:moveTo>
                  <a:lnTo>
                    <a:pt x="1882" y="456"/>
                  </a:lnTo>
                  <a:lnTo>
                    <a:pt x="1876" y="450"/>
                  </a:lnTo>
                  <a:lnTo>
                    <a:pt x="1872" y="450"/>
                  </a:lnTo>
                  <a:lnTo>
                    <a:pt x="1870" y="454"/>
                  </a:lnTo>
                  <a:lnTo>
                    <a:pt x="1870" y="462"/>
                  </a:lnTo>
                  <a:lnTo>
                    <a:pt x="1870" y="468"/>
                  </a:lnTo>
                  <a:lnTo>
                    <a:pt x="1876" y="474"/>
                  </a:lnTo>
                  <a:lnTo>
                    <a:pt x="1882" y="478"/>
                  </a:lnTo>
                  <a:lnTo>
                    <a:pt x="1892" y="478"/>
                  </a:lnTo>
                  <a:lnTo>
                    <a:pt x="1900" y="476"/>
                  </a:lnTo>
                  <a:lnTo>
                    <a:pt x="1900" y="478"/>
                  </a:lnTo>
                  <a:lnTo>
                    <a:pt x="1902" y="480"/>
                  </a:lnTo>
                  <a:lnTo>
                    <a:pt x="1912" y="482"/>
                  </a:lnTo>
                  <a:lnTo>
                    <a:pt x="1916" y="482"/>
                  </a:lnTo>
                  <a:lnTo>
                    <a:pt x="1920" y="482"/>
                  </a:lnTo>
                  <a:lnTo>
                    <a:pt x="1920" y="480"/>
                  </a:lnTo>
                  <a:lnTo>
                    <a:pt x="1918" y="476"/>
                  </a:lnTo>
                  <a:lnTo>
                    <a:pt x="1914" y="468"/>
                  </a:lnTo>
                  <a:lnTo>
                    <a:pt x="1906" y="460"/>
                  </a:lnTo>
                  <a:lnTo>
                    <a:pt x="1902" y="458"/>
                  </a:lnTo>
                  <a:lnTo>
                    <a:pt x="1900" y="456"/>
                  </a:lnTo>
                  <a:lnTo>
                    <a:pt x="1892" y="456"/>
                  </a:lnTo>
                  <a:lnTo>
                    <a:pt x="1886" y="458"/>
                  </a:lnTo>
                  <a:lnTo>
                    <a:pt x="1884" y="456"/>
                  </a:lnTo>
                  <a:lnTo>
                    <a:pt x="1882" y="456"/>
                  </a:lnTo>
                  <a:close/>
                  <a:moveTo>
                    <a:pt x="1884" y="560"/>
                  </a:moveTo>
                  <a:lnTo>
                    <a:pt x="1884" y="560"/>
                  </a:lnTo>
                  <a:lnTo>
                    <a:pt x="1886" y="564"/>
                  </a:lnTo>
                  <a:lnTo>
                    <a:pt x="1894" y="570"/>
                  </a:lnTo>
                  <a:lnTo>
                    <a:pt x="1902" y="576"/>
                  </a:lnTo>
                  <a:lnTo>
                    <a:pt x="1906" y="576"/>
                  </a:lnTo>
                  <a:lnTo>
                    <a:pt x="1910" y="576"/>
                  </a:lnTo>
                  <a:lnTo>
                    <a:pt x="1910" y="574"/>
                  </a:lnTo>
                  <a:lnTo>
                    <a:pt x="1908" y="570"/>
                  </a:lnTo>
                  <a:lnTo>
                    <a:pt x="1900" y="562"/>
                  </a:lnTo>
                  <a:lnTo>
                    <a:pt x="1890" y="558"/>
                  </a:lnTo>
                  <a:lnTo>
                    <a:pt x="1886" y="558"/>
                  </a:lnTo>
                  <a:lnTo>
                    <a:pt x="1884" y="560"/>
                  </a:lnTo>
                  <a:close/>
                  <a:moveTo>
                    <a:pt x="1966" y="508"/>
                  </a:moveTo>
                  <a:lnTo>
                    <a:pt x="1966" y="508"/>
                  </a:lnTo>
                  <a:lnTo>
                    <a:pt x="1958" y="506"/>
                  </a:lnTo>
                  <a:lnTo>
                    <a:pt x="1950" y="502"/>
                  </a:lnTo>
                  <a:lnTo>
                    <a:pt x="1942" y="498"/>
                  </a:lnTo>
                  <a:lnTo>
                    <a:pt x="1938" y="498"/>
                  </a:lnTo>
                  <a:lnTo>
                    <a:pt x="1936" y="500"/>
                  </a:lnTo>
                  <a:lnTo>
                    <a:pt x="1934" y="500"/>
                  </a:lnTo>
                  <a:lnTo>
                    <a:pt x="1934" y="502"/>
                  </a:lnTo>
                  <a:lnTo>
                    <a:pt x="1938" y="504"/>
                  </a:lnTo>
                  <a:lnTo>
                    <a:pt x="1942" y="506"/>
                  </a:lnTo>
                  <a:lnTo>
                    <a:pt x="1944" y="510"/>
                  </a:lnTo>
                  <a:lnTo>
                    <a:pt x="1944" y="512"/>
                  </a:lnTo>
                  <a:lnTo>
                    <a:pt x="1946" y="516"/>
                  </a:lnTo>
                  <a:lnTo>
                    <a:pt x="1948" y="518"/>
                  </a:lnTo>
                  <a:lnTo>
                    <a:pt x="1956" y="524"/>
                  </a:lnTo>
                  <a:lnTo>
                    <a:pt x="1966" y="528"/>
                  </a:lnTo>
                  <a:lnTo>
                    <a:pt x="1974" y="528"/>
                  </a:lnTo>
                  <a:lnTo>
                    <a:pt x="1976" y="528"/>
                  </a:lnTo>
                  <a:lnTo>
                    <a:pt x="1978" y="526"/>
                  </a:lnTo>
                  <a:lnTo>
                    <a:pt x="1976" y="518"/>
                  </a:lnTo>
                  <a:lnTo>
                    <a:pt x="1972" y="512"/>
                  </a:lnTo>
                  <a:lnTo>
                    <a:pt x="1968" y="510"/>
                  </a:lnTo>
                  <a:lnTo>
                    <a:pt x="1966" y="508"/>
                  </a:lnTo>
                  <a:close/>
                  <a:moveTo>
                    <a:pt x="2174" y="784"/>
                  </a:moveTo>
                  <a:lnTo>
                    <a:pt x="2174" y="784"/>
                  </a:lnTo>
                  <a:lnTo>
                    <a:pt x="2174" y="788"/>
                  </a:lnTo>
                  <a:lnTo>
                    <a:pt x="2180" y="792"/>
                  </a:lnTo>
                  <a:lnTo>
                    <a:pt x="2182" y="794"/>
                  </a:lnTo>
                  <a:lnTo>
                    <a:pt x="2184" y="798"/>
                  </a:lnTo>
                  <a:lnTo>
                    <a:pt x="2186" y="804"/>
                  </a:lnTo>
                  <a:lnTo>
                    <a:pt x="2188" y="808"/>
                  </a:lnTo>
                  <a:lnTo>
                    <a:pt x="2192" y="808"/>
                  </a:lnTo>
                  <a:lnTo>
                    <a:pt x="2196" y="808"/>
                  </a:lnTo>
                  <a:lnTo>
                    <a:pt x="2198" y="806"/>
                  </a:lnTo>
                  <a:lnTo>
                    <a:pt x="2198" y="800"/>
                  </a:lnTo>
                  <a:lnTo>
                    <a:pt x="2196" y="794"/>
                  </a:lnTo>
                  <a:lnTo>
                    <a:pt x="2190" y="788"/>
                  </a:lnTo>
                  <a:lnTo>
                    <a:pt x="2186" y="784"/>
                  </a:lnTo>
                  <a:lnTo>
                    <a:pt x="2180" y="780"/>
                  </a:lnTo>
                  <a:lnTo>
                    <a:pt x="2176" y="780"/>
                  </a:lnTo>
                  <a:lnTo>
                    <a:pt x="2174" y="784"/>
                  </a:lnTo>
                  <a:close/>
                  <a:moveTo>
                    <a:pt x="1938" y="458"/>
                  </a:moveTo>
                  <a:lnTo>
                    <a:pt x="1938" y="458"/>
                  </a:lnTo>
                  <a:lnTo>
                    <a:pt x="1938" y="454"/>
                  </a:lnTo>
                  <a:lnTo>
                    <a:pt x="1938" y="448"/>
                  </a:lnTo>
                  <a:lnTo>
                    <a:pt x="1936" y="444"/>
                  </a:lnTo>
                  <a:lnTo>
                    <a:pt x="1930" y="438"/>
                  </a:lnTo>
                  <a:lnTo>
                    <a:pt x="1928" y="434"/>
                  </a:lnTo>
                  <a:lnTo>
                    <a:pt x="1926" y="428"/>
                  </a:lnTo>
                  <a:lnTo>
                    <a:pt x="1922" y="420"/>
                  </a:lnTo>
                  <a:lnTo>
                    <a:pt x="1920" y="410"/>
                  </a:lnTo>
                  <a:lnTo>
                    <a:pt x="1916" y="408"/>
                  </a:lnTo>
                  <a:lnTo>
                    <a:pt x="1910" y="406"/>
                  </a:lnTo>
                  <a:lnTo>
                    <a:pt x="1908" y="404"/>
                  </a:lnTo>
                  <a:lnTo>
                    <a:pt x="1906" y="406"/>
                  </a:lnTo>
                  <a:lnTo>
                    <a:pt x="1906" y="412"/>
                  </a:lnTo>
                  <a:lnTo>
                    <a:pt x="1912" y="422"/>
                  </a:lnTo>
                  <a:lnTo>
                    <a:pt x="1916" y="440"/>
                  </a:lnTo>
                  <a:lnTo>
                    <a:pt x="1918" y="446"/>
                  </a:lnTo>
                  <a:lnTo>
                    <a:pt x="1920" y="448"/>
                  </a:lnTo>
                  <a:lnTo>
                    <a:pt x="1926" y="452"/>
                  </a:lnTo>
                  <a:lnTo>
                    <a:pt x="1930" y="460"/>
                  </a:lnTo>
                  <a:lnTo>
                    <a:pt x="1936" y="466"/>
                  </a:lnTo>
                  <a:lnTo>
                    <a:pt x="1940" y="470"/>
                  </a:lnTo>
                  <a:lnTo>
                    <a:pt x="1942" y="468"/>
                  </a:lnTo>
                  <a:lnTo>
                    <a:pt x="1938" y="458"/>
                  </a:lnTo>
                  <a:close/>
                  <a:moveTo>
                    <a:pt x="2456" y="2102"/>
                  </a:moveTo>
                  <a:lnTo>
                    <a:pt x="2456" y="2102"/>
                  </a:lnTo>
                  <a:lnTo>
                    <a:pt x="2460" y="2096"/>
                  </a:lnTo>
                  <a:lnTo>
                    <a:pt x="2460" y="2090"/>
                  </a:lnTo>
                  <a:lnTo>
                    <a:pt x="2458" y="2084"/>
                  </a:lnTo>
                  <a:lnTo>
                    <a:pt x="2456" y="2082"/>
                  </a:lnTo>
                  <a:lnTo>
                    <a:pt x="2450" y="2082"/>
                  </a:lnTo>
                  <a:lnTo>
                    <a:pt x="2442" y="2084"/>
                  </a:lnTo>
                  <a:lnTo>
                    <a:pt x="2434" y="2088"/>
                  </a:lnTo>
                  <a:lnTo>
                    <a:pt x="2426" y="2094"/>
                  </a:lnTo>
                  <a:lnTo>
                    <a:pt x="2418" y="2100"/>
                  </a:lnTo>
                  <a:lnTo>
                    <a:pt x="2412" y="2100"/>
                  </a:lnTo>
                  <a:lnTo>
                    <a:pt x="2410" y="2098"/>
                  </a:lnTo>
                  <a:lnTo>
                    <a:pt x="2410" y="2094"/>
                  </a:lnTo>
                  <a:lnTo>
                    <a:pt x="2410" y="2080"/>
                  </a:lnTo>
                  <a:lnTo>
                    <a:pt x="2410" y="2076"/>
                  </a:lnTo>
                  <a:lnTo>
                    <a:pt x="2408" y="2074"/>
                  </a:lnTo>
                  <a:lnTo>
                    <a:pt x="2400" y="2072"/>
                  </a:lnTo>
                  <a:lnTo>
                    <a:pt x="2398" y="2070"/>
                  </a:lnTo>
                  <a:lnTo>
                    <a:pt x="2398" y="2068"/>
                  </a:lnTo>
                  <a:lnTo>
                    <a:pt x="2404" y="2064"/>
                  </a:lnTo>
                  <a:lnTo>
                    <a:pt x="2408" y="2062"/>
                  </a:lnTo>
                  <a:lnTo>
                    <a:pt x="2408" y="2058"/>
                  </a:lnTo>
                  <a:lnTo>
                    <a:pt x="2408" y="2056"/>
                  </a:lnTo>
                  <a:lnTo>
                    <a:pt x="2404" y="2054"/>
                  </a:lnTo>
                  <a:lnTo>
                    <a:pt x="2400" y="2054"/>
                  </a:lnTo>
                  <a:lnTo>
                    <a:pt x="2396" y="2056"/>
                  </a:lnTo>
                  <a:lnTo>
                    <a:pt x="2388" y="2060"/>
                  </a:lnTo>
                  <a:lnTo>
                    <a:pt x="2380" y="2068"/>
                  </a:lnTo>
                  <a:lnTo>
                    <a:pt x="2376" y="2074"/>
                  </a:lnTo>
                  <a:lnTo>
                    <a:pt x="2374" y="2080"/>
                  </a:lnTo>
                  <a:lnTo>
                    <a:pt x="2374" y="2096"/>
                  </a:lnTo>
                  <a:lnTo>
                    <a:pt x="2372" y="2104"/>
                  </a:lnTo>
                  <a:lnTo>
                    <a:pt x="2370" y="2110"/>
                  </a:lnTo>
                  <a:lnTo>
                    <a:pt x="2366" y="2116"/>
                  </a:lnTo>
                  <a:lnTo>
                    <a:pt x="2358" y="2120"/>
                  </a:lnTo>
                  <a:lnTo>
                    <a:pt x="2352" y="2126"/>
                  </a:lnTo>
                  <a:lnTo>
                    <a:pt x="2346" y="2134"/>
                  </a:lnTo>
                  <a:lnTo>
                    <a:pt x="2336" y="2156"/>
                  </a:lnTo>
                  <a:lnTo>
                    <a:pt x="2324" y="2180"/>
                  </a:lnTo>
                  <a:lnTo>
                    <a:pt x="2318" y="2190"/>
                  </a:lnTo>
                  <a:lnTo>
                    <a:pt x="2310" y="2196"/>
                  </a:lnTo>
                  <a:lnTo>
                    <a:pt x="2298" y="2206"/>
                  </a:lnTo>
                  <a:lnTo>
                    <a:pt x="2286" y="2218"/>
                  </a:lnTo>
                  <a:lnTo>
                    <a:pt x="2274" y="2228"/>
                  </a:lnTo>
                  <a:lnTo>
                    <a:pt x="2270" y="2230"/>
                  </a:lnTo>
                  <a:lnTo>
                    <a:pt x="2264" y="2232"/>
                  </a:lnTo>
                  <a:lnTo>
                    <a:pt x="2260" y="2234"/>
                  </a:lnTo>
                  <a:lnTo>
                    <a:pt x="2256" y="2236"/>
                  </a:lnTo>
                  <a:lnTo>
                    <a:pt x="2250" y="2242"/>
                  </a:lnTo>
                  <a:lnTo>
                    <a:pt x="2246" y="2248"/>
                  </a:lnTo>
                  <a:lnTo>
                    <a:pt x="2242" y="2250"/>
                  </a:lnTo>
                  <a:lnTo>
                    <a:pt x="2236" y="2250"/>
                  </a:lnTo>
                  <a:lnTo>
                    <a:pt x="2228" y="2250"/>
                  </a:lnTo>
                  <a:lnTo>
                    <a:pt x="2222" y="2254"/>
                  </a:lnTo>
                  <a:lnTo>
                    <a:pt x="2216" y="2260"/>
                  </a:lnTo>
                  <a:lnTo>
                    <a:pt x="2210" y="2266"/>
                  </a:lnTo>
                  <a:lnTo>
                    <a:pt x="2200" y="2282"/>
                  </a:lnTo>
                  <a:lnTo>
                    <a:pt x="2186" y="2298"/>
                  </a:lnTo>
                  <a:lnTo>
                    <a:pt x="2174" y="2310"/>
                  </a:lnTo>
                  <a:lnTo>
                    <a:pt x="2162" y="2322"/>
                  </a:lnTo>
                  <a:lnTo>
                    <a:pt x="2160" y="2328"/>
                  </a:lnTo>
                  <a:lnTo>
                    <a:pt x="2156" y="2334"/>
                  </a:lnTo>
                  <a:lnTo>
                    <a:pt x="2156" y="2338"/>
                  </a:lnTo>
                  <a:lnTo>
                    <a:pt x="2158" y="2344"/>
                  </a:lnTo>
                  <a:lnTo>
                    <a:pt x="2160" y="2348"/>
                  </a:lnTo>
                  <a:lnTo>
                    <a:pt x="2158" y="2352"/>
                  </a:lnTo>
                  <a:lnTo>
                    <a:pt x="2152" y="2356"/>
                  </a:lnTo>
                  <a:lnTo>
                    <a:pt x="2146" y="2360"/>
                  </a:lnTo>
                  <a:lnTo>
                    <a:pt x="2146" y="2362"/>
                  </a:lnTo>
                  <a:lnTo>
                    <a:pt x="2146" y="2368"/>
                  </a:lnTo>
                  <a:lnTo>
                    <a:pt x="2152" y="2376"/>
                  </a:lnTo>
                  <a:lnTo>
                    <a:pt x="2162" y="2382"/>
                  </a:lnTo>
                  <a:lnTo>
                    <a:pt x="2168" y="2384"/>
                  </a:lnTo>
                  <a:lnTo>
                    <a:pt x="2172" y="2384"/>
                  </a:lnTo>
                  <a:lnTo>
                    <a:pt x="2178" y="2382"/>
                  </a:lnTo>
                  <a:lnTo>
                    <a:pt x="2184" y="2378"/>
                  </a:lnTo>
                  <a:lnTo>
                    <a:pt x="2190" y="2376"/>
                  </a:lnTo>
                  <a:lnTo>
                    <a:pt x="2192" y="2374"/>
                  </a:lnTo>
                  <a:lnTo>
                    <a:pt x="2194" y="2376"/>
                  </a:lnTo>
                  <a:lnTo>
                    <a:pt x="2196" y="2378"/>
                  </a:lnTo>
                  <a:lnTo>
                    <a:pt x="2200" y="2384"/>
                  </a:lnTo>
                  <a:lnTo>
                    <a:pt x="2202" y="2386"/>
                  </a:lnTo>
                  <a:lnTo>
                    <a:pt x="2208" y="2386"/>
                  </a:lnTo>
                  <a:lnTo>
                    <a:pt x="2212" y="2386"/>
                  </a:lnTo>
                  <a:lnTo>
                    <a:pt x="2216" y="2388"/>
                  </a:lnTo>
                  <a:lnTo>
                    <a:pt x="2218" y="2392"/>
                  </a:lnTo>
                  <a:lnTo>
                    <a:pt x="2218" y="2396"/>
                  </a:lnTo>
                  <a:lnTo>
                    <a:pt x="2220" y="2398"/>
                  </a:lnTo>
                  <a:lnTo>
                    <a:pt x="2224" y="2402"/>
                  </a:lnTo>
                  <a:lnTo>
                    <a:pt x="2232" y="2402"/>
                  </a:lnTo>
                  <a:lnTo>
                    <a:pt x="2248" y="2404"/>
                  </a:lnTo>
                  <a:lnTo>
                    <a:pt x="2256" y="2404"/>
                  </a:lnTo>
                  <a:lnTo>
                    <a:pt x="2262" y="2404"/>
                  </a:lnTo>
                  <a:lnTo>
                    <a:pt x="2268" y="2402"/>
                  </a:lnTo>
                  <a:lnTo>
                    <a:pt x="2276" y="2398"/>
                  </a:lnTo>
                  <a:lnTo>
                    <a:pt x="2282" y="2390"/>
                  </a:lnTo>
                  <a:lnTo>
                    <a:pt x="2288" y="2380"/>
                  </a:lnTo>
                  <a:lnTo>
                    <a:pt x="2296" y="2372"/>
                  </a:lnTo>
                  <a:lnTo>
                    <a:pt x="2302" y="2366"/>
                  </a:lnTo>
                  <a:lnTo>
                    <a:pt x="2308" y="2362"/>
                  </a:lnTo>
                  <a:lnTo>
                    <a:pt x="2314" y="2360"/>
                  </a:lnTo>
                  <a:lnTo>
                    <a:pt x="2320" y="2358"/>
                  </a:lnTo>
                  <a:lnTo>
                    <a:pt x="2320" y="2356"/>
                  </a:lnTo>
                  <a:lnTo>
                    <a:pt x="2318" y="2352"/>
                  </a:lnTo>
                  <a:lnTo>
                    <a:pt x="2318" y="2346"/>
                  </a:lnTo>
                  <a:lnTo>
                    <a:pt x="2318" y="2340"/>
                  </a:lnTo>
                  <a:lnTo>
                    <a:pt x="2324" y="2328"/>
                  </a:lnTo>
                  <a:lnTo>
                    <a:pt x="2332" y="2312"/>
                  </a:lnTo>
                  <a:lnTo>
                    <a:pt x="2336" y="2300"/>
                  </a:lnTo>
                  <a:lnTo>
                    <a:pt x="2336" y="2288"/>
                  </a:lnTo>
                  <a:lnTo>
                    <a:pt x="2340" y="2276"/>
                  </a:lnTo>
                  <a:lnTo>
                    <a:pt x="2346" y="2266"/>
                  </a:lnTo>
                  <a:lnTo>
                    <a:pt x="2354" y="2258"/>
                  </a:lnTo>
                  <a:lnTo>
                    <a:pt x="2364" y="2252"/>
                  </a:lnTo>
                  <a:lnTo>
                    <a:pt x="2376" y="2248"/>
                  </a:lnTo>
                  <a:lnTo>
                    <a:pt x="2386" y="2246"/>
                  </a:lnTo>
                  <a:lnTo>
                    <a:pt x="2394" y="2244"/>
                  </a:lnTo>
                  <a:lnTo>
                    <a:pt x="2400" y="2246"/>
                  </a:lnTo>
                  <a:lnTo>
                    <a:pt x="2406" y="2246"/>
                  </a:lnTo>
                  <a:lnTo>
                    <a:pt x="2410" y="2246"/>
                  </a:lnTo>
                  <a:lnTo>
                    <a:pt x="2414" y="2244"/>
                  </a:lnTo>
                  <a:lnTo>
                    <a:pt x="2416" y="2242"/>
                  </a:lnTo>
                  <a:lnTo>
                    <a:pt x="2418" y="2238"/>
                  </a:lnTo>
                  <a:lnTo>
                    <a:pt x="2418" y="2236"/>
                  </a:lnTo>
                  <a:lnTo>
                    <a:pt x="2416" y="2232"/>
                  </a:lnTo>
                  <a:lnTo>
                    <a:pt x="2410" y="2230"/>
                  </a:lnTo>
                  <a:lnTo>
                    <a:pt x="2404" y="2228"/>
                  </a:lnTo>
                  <a:lnTo>
                    <a:pt x="2402" y="2224"/>
                  </a:lnTo>
                  <a:lnTo>
                    <a:pt x="2400" y="2218"/>
                  </a:lnTo>
                  <a:lnTo>
                    <a:pt x="2400" y="2214"/>
                  </a:lnTo>
                  <a:lnTo>
                    <a:pt x="2400" y="2208"/>
                  </a:lnTo>
                  <a:lnTo>
                    <a:pt x="2402" y="2204"/>
                  </a:lnTo>
                  <a:lnTo>
                    <a:pt x="2406" y="2200"/>
                  </a:lnTo>
                  <a:lnTo>
                    <a:pt x="2410" y="2198"/>
                  </a:lnTo>
                  <a:lnTo>
                    <a:pt x="2416" y="2196"/>
                  </a:lnTo>
                  <a:lnTo>
                    <a:pt x="2420" y="2192"/>
                  </a:lnTo>
                  <a:lnTo>
                    <a:pt x="2430" y="2178"/>
                  </a:lnTo>
                  <a:lnTo>
                    <a:pt x="2440" y="2160"/>
                  </a:lnTo>
                  <a:lnTo>
                    <a:pt x="2454" y="2138"/>
                  </a:lnTo>
                  <a:lnTo>
                    <a:pt x="2460" y="2130"/>
                  </a:lnTo>
                  <a:lnTo>
                    <a:pt x="2462" y="2124"/>
                  </a:lnTo>
                  <a:lnTo>
                    <a:pt x="2462" y="2120"/>
                  </a:lnTo>
                  <a:lnTo>
                    <a:pt x="2460" y="2118"/>
                  </a:lnTo>
                  <a:lnTo>
                    <a:pt x="2456" y="2116"/>
                  </a:lnTo>
                  <a:lnTo>
                    <a:pt x="2454" y="2114"/>
                  </a:lnTo>
                  <a:lnTo>
                    <a:pt x="2454" y="2110"/>
                  </a:lnTo>
                  <a:lnTo>
                    <a:pt x="2456" y="2102"/>
                  </a:lnTo>
                  <a:close/>
                  <a:moveTo>
                    <a:pt x="2684" y="808"/>
                  </a:moveTo>
                  <a:lnTo>
                    <a:pt x="2684" y="808"/>
                  </a:lnTo>
                  <a:lnTo>
                    <a:pt x="2680" y="812"/>
                  </a:lnTo>
                  <a:lnTo>
                    <a:pt x="2678" y="810"/>
                  </a:lnTo>
                  <a:lnTo>
                    <a:pt x="2682" y="802"/>
                  </a:lnTo>
                  <a:lnTo>
                    <a:pt x="2688" y="794"/>
                  </a:lnTo>
                  <a:lnTo>
                    <a:pt x="2690" y="792"/>
                  </a:lnTo>
                  <a:lnTo>
                    <a:pt x="2690" y="790"/>
                  </a:lnTo>
                  <a:lnTo>
                    <a:pt x="2688" y="788"/>
                  </a:lnTo>
                  <a:lnTo>
                    <a:pt x="2684" y="790"/>
                  </a:lnTo>
                  <a:lnTo>
                    <a:pt x="2676" y="794"/>
                  </a:lnTo>
                  <a:lnTo>
                    <a:pt x="2664" y="800"/>
                  </a:lnTo>
                  <a:lnTo>
                    <a:pt x="2658" y="804"/>
                  </a:lnTo>
                  <a:lnTo>
                    <a:pt x="2652" y="806"/>
                  </a:lnTo>
                  <a:lnTo>
                    <a:pt x="2648" y="806"/>
                  </a:lnTo>
                  <a:lnTo>
                    <a:pt x="2646" y="812"/>
                  </a:lnTo>
                  <a:lnTo>
                    <a:pt x="2644" y="814"/>
                  </a:lnTo>
                  <a:lnTo>
                    <a:pt x="2642" y="816"/>
                  </a:lnTo>
                  <a:lnTo>
                    <a:pt x="2636" y="814"/>
                  </a:lnTo>
                  <a:lnTo>
                    <a:pt x="2634" y="814"/>
                  </a:lnTo>
                  <a:lnTo>
                    <a:pt x="2634" y="816"/>
                  </a:lnTo>
                  <a:lnTo>
                    <a:pt x="2636" y="826"/>
                  </a:lnTo>
                  <a:lnTo>
                    <a:pt x="2640" y="832"/>
                  </a:lnTo>
                  <a:lnTo>
                    <a:pt x="2642" y="832"/>
                  </a:lnTo>
                  <a:lnTo>
                    <a:pt x="2656" y="822"/>
                  </a:lnTo>
                  <a:lnTo>
                    <a:pt x="2660" y="820"/>
                  </a:lnTo>
                  <a:lnTo>
                    <a:pt x="2662" y="820"/>
                  </a:lnTo>
                  <a:lnTo>
                    <a:pt x="2664" y="820"/>
                  </a:lnTo>
                  <a:lnTo>
                    <a:pt x="2666" y="822"/>
                  </a:lnTo>
                  <a:lnTo>
                    <a:pt x="2666" y="824"/>
                  </a:lnTo>
                  <a:lnTo>
                    <a:pt x="2668" y="824"/>
                  </a:lnTo>
                  <a:lnTo>
                    <a:pt x="2670" y="824"/>
                  </a:lnTo>
                  <a:lnTo>
                    <a:pt x="2678" y="820"/>
                  </a:lnTo>
                  <a:lnTo>
                    <a:pt x="2684" y="820"/>
                  </a:lnTo>
                  <a:lnTo>
                    <a:pt x="2690" y="820"/>
                  </a:lnTo>
                  <a:lnTo>
                    <a:pt x="2688" y="816"/>
                  </a:lnTo>
                  <a:lnTo>
                    <a:pt x="2688" y="810"/>
                  </a:lnTo>
                  <a:lnTo>
                    <a:pt x="2688" y="806"/>
                  </a:lnTo>
                  <a:lnTo>
                    <a:pt x="2684" y="808"/>
                  </a:lnTo>
                  <a:close/>
                  <a:moveTo>
                    <a:pt x="2600" y="1904"/>
                  </a:moveTo>
                  <a:lnTo>
                    <a:pt x="2600" y="1904"/>
                  </a:lnTo>
                  <a:lnTo>
                    <a:pt x="2596" y="1910"/>
                  </a:lnTo>
                  <a:lnTo>
                    <a:pt x="2592" y="1916"/>
                  </a:lnTo>
                  <a:lnTo>
                    <a:pt x="2586" y="1918"/>
                  </a:lnTo>
                  <a:lnTo>
                    <a:pt x="2580" y="1918"/>
                  </a:lnTo>
                  <a:lnTo>
                    <a:pt x="2574" y="1918"/>
                  </a:lnTo>
                  <a:lnTo>
                    <a:pt x="2566" y="1914"/>
                  </a:lnTo>
                  <a:lnTo>
                    <a:pt x="2548" y="1906"/>
                  </a:lnTo>
                  <a:lnTo>
                    <a:pt x="2540" y="1900"/>
                  </a:lnTo>
                  <a:lnTo>
                    <a:pt x="2534" y="1892"/>
                  </a:lnTo>
                  <a:lnTo>
                    <a:pt x="2530" y="1884"/>
                  </a:lnTo>
                  <a:lnTo>
                    <a:pt x="2528" y="1876"/>
                  </a:lnTo>
                  <a:lnTo>
                    <a:pt x="2522" y="1856"/>
                  </a:lnTo>
                  <a:lnTo>
                    <a:pt x="2518" y="1848"/>
                  </a:lnTo>
                  <a:lnTo>
                    <a:pt x="2514" y="1840"/>
                  </a:lnTo>
                  <a:lnTo>
                    <a:pt x="2508" y="1834"/>
                  </a:lnTo>
                  <a:lnTo>
                    <a:pt x="2504" y="1832"/>
                  </a:lnTo>
                  <a:lnTo>
                    <a:pt x="2504" y="1834"/>
                  </a:lnTo>
                  <a:lnTo>
                    <a:pt x="2504" y="1838"/>
                  </a:lnTo>
                  <a:lnTo>
                    <a:pt x="2506" y="1850"/>
                  </a:lnTo>
                  <a:lnTo>
                    <a:pt x="2512" y="1868"/>
                  </a:lnTo>
                  <a:lnTo>
                    <a:pt x="2514" y="1874"/>
                  </a:lnTo>
                  <a:lnTo>
                    <a:pt x="2512" y="1876"/>
                  </a:lnTo>
                  <a:lnTo>
                    <a:pt x="2506" y="1874"/>
                  </a:lnTo>
                  <a:lnTo>
                    <a:pt x="2498" y="1868"/>
                  </a:lnTo>
                  <a:lnTo>
                    <a:pt x="2490" y="1862"/>
                  </a:lnTo>
                  <a:lnTo>
                    <a:pt x="2484" y="1854"/>
                  </a:lnTo>
                  <a:lnTo>
                    <a:pt x="2482" y="1844"/>
                  </a:lnTo>
                  <a:lnTo>
                    <a:pt x="2482" y="1836"/>
                  </a:lnTo>
                  <a:lnTo>
                    <a:pt x="2482" y="1830"/>
                  </a:lnTo>
                  <a:lnTo>
                    <a:pt x="2482" y="1826"/>
                  </a:lnTo>
                  <a:lnTo>
                    <a:pt x="2478" y="1818"/>
                  </a:lnTo>
                  <a:lnTo>
                    <a:pt x="2474" y="1810"/>
                  </a:lnTo>
                  <a:lnTo>
                    <a:pt x="2472" y="1806"/>
                  </a:lnTo>
                  <a:lnTo>
                    <a:pt x="2472" y="1802"/>
                  </a:lnTo>
                  <a:lnTo>
                    <a:pt x="2472" y="1792"/>
                  </a:lnTo>
                  <a:lnTo>
                    <a:pt x="2470" y="1786"/>
                  </a:lnTo>
                  <a:lnTo>
                    <a:pt x="2466" y="1780"/>
                  </a:lnTo>
                  <a:lnTo>
                    <a:pt x="2462" y="1770"/>
                  </a:lnTo>
                  <a:lnTo>
                    <a:pt x="2454" y="1762"/>
                  </a:lnTo>
                  <a:lnTo>
                    <a:pt x="2448" y="1758"/>
                  </a:lnTo>
                  <a:lnTo>
                    <a:pt x="2440" y="1754"/>
                  </a:lnTo>
                  <a:lnTo>
                    <a:pt x="2428" y="1752"/>
                  </a:lnTo>
                  <a:lnTo>
                    <a:pt x="2424" y="1750"/>
                  </a:lnTo>
                  <a:lnTo>
                    <a:pt x="2422" y="1748"/>
                  </a:lnTo>
                  <a:lnTo>
                    <a:pt x="2418" y="1738"/>
                  </a:lnTo>
                  <a:lnTo>
                    <a:pt x="2412" y="1730"/>
                  </a:lnTo>
                  <a:lnTo>
                    <a:pt x="2408" y="1726"/>
                  </a:lnTo>
                  <a:lnTo>
                    <a:pt x="2402" y="1726"/>
                  </a:lnTo>
                  <a:lnTo>
                    <a:pt x="2394" y="1726"/>
                  </a:lnTo>
                  <a:lnTo>
                    <a:pt x="2394" y="1728"/>
                  </a:lnTo>
                  <a:lnTo>
                    <a:pt x="2394" y="1730"/>
                  </a:lnTo>
                  <a:lnTo>
                    <a:pt x="2400" y="1736"/>
                  </a:lnTo>
                  <a:lnTo>
                    <a:pt x="2410" y="1748"/>
                  </a:lnTo>
                  <a:lnTo>
                    <a:pt x="2414" y="1754"/>
                  </a:lnTo>
                  <a:lnTo>
                    <a:pt x="2416" y="1758"/>
                  </a:lnTo>
                  <a:lnTo>
                    <a:pt x="2416" y="1762"/>
                  </a:lnTo>
                  <a:lnTo>
                    <a:pt x="2416" y="1764"/>
                  </a:lnTo>
                  <a:lnTo>
                    <a:pt x="2414" y="1768"/>
                  </a:lnTo>
                  <a:lnTo>
                    <a:pt x="2420" y="1776"/>
                  </a:lnTo>
                  <a:lnTo>
                    <a:pt x="2426" y="1784"/>
                  </a:lnTo>
                  <a:lnTo>
                    <a:pt x="2430" y="1794"/>
                  </a:lnTo>
                  <a:lnTo>
                    <a:pt x="2440" y="1814"/>
                  </a:lnTo>
                  <a:lnTo>
                    <a:pt x="2444" y="1822"/>
                  </a:lnTo>
                  <a:lnTo>
                    <a:pt x="2448" y="1828"/>
                  </a:lnTo>
                  <a:lnTo>
                    <a:pt x="2452" y="1830"/>
                  </a:lnTo>
                  <a:lnTo>
                    <a:pt x="2454" y="1826"/>
                  </a:lnTo>
                  <a:lnTo>
                    <a:pt x="2456" y="1822"/>
                  </a:lnTo>
                  <a:lnTo>
                    <a:pt x="2460" y="1822"/>
                  </a:lnTo>
                  <a:lnTo>
                    <a:pt x="2464" y="1830"/>
                  </a:lnTo>
                  <a:lnTo>
                    <a:pt x="2466" y="1840"/>
                  </a:lnTo>
                  <a:lnTo>
                    <a:pt x="2466" y="1842"/>
                  </a:lnTo>
                  <a:lnTo>
                    <a:pt x="2464" y="1842"/>
                  </a:lnTo>
                  <a:lnTo>
                    <a:pt x="2458" y="1838"/>
                  </a:lnTo>
                  <a:lnTo>
                    <a:pt x="2458" y="1842"/>
                  </a:lnTo>
                  <a:lnTo>
                    <a:pt x="2474" y="1878"/>
                  </a:lnTo>
                  <a:lnTo>
                    <a:pt x="2480" y="1892"/>
                  </a:lnTo>
                  <a:lnTo>
                    <a:pt x="2482" y="1902"/>
                  </a:lnTo>
                  <a:lnTo>
                    <a:pt x="2482" y="1910"/>
                  </a:lnTo>
                  <a:lnTo>
                    <a:pt x="2482" y="1916"/>
                  </a:lnTo>
                  <a:lnTo>
                    <a:pt x="2478" y="1928"/>
                  </a:lnTo>
                  <a:lnTo>
                    <a:pt x="2476" y="1936"/>
                  </a:lnTo>
                  <a:lnTo>
                    <a:pt x="2476" y="1946"/>
                  </a:lnTo>
                  <a:lnTo>
                    <a:pt x="2476" y="1954"/>
                  </a:lnTo>
                  <a:lnTo>
                    <a:pt x="2472" y="1962"/>
                  </a:lnTo>
                  <a:lnTo>
                    <a:pt x="2466" y="1968"/>
                  </a:lnTo>
                  <a:lnTo>
                    <a:pt x="2460" y="1972"/>
                  </a:lnTo>
                  <a:lnTo>
                    <a:pt x="2446" y="1980"/>
                  </a:lnTo>
                  <a:lnTo>
                    <a:pt x="2442" y="1984"/>
                  </a:lnTo>
                  <a:lnTo>
                    <a:pt x="2440" y="1988"/>
                  </a:lnTo>
                  <a:lnTo>
                    <a:pt x="2440" y="1994"/>
                  </a:lnTo>
                  <a:lnTo>
                    <a:pt x="2444" y="2000"/>
                  </a:lnTo>
                  <a:lnTo>
                    <a:pt x="2456" y="2010"/>
                  </a:lnTo>
                  <a:lnTo>
                    <a:pt x="2474" y="2020"/>
                  </a:lnTo>
                  <a:lnTo>
                    <a:pt x="2488" y="2028"/>
                  </a:lnTo>
                  <a:lnTo>
                    <a:pt x="2494" y="2032"/>
                  </a:lnTo>
                  <a:lnTo>
                    <a:pt x="2496" y="2040"/>
                  </a:lnTo>
                  <a:lnTo>
                    <a:pt x="2498" y="2048"/>
                  </a:lnTo>
                  <a:lnTo>
                    <a:pt x="2496" y="2058"/>
                  </a:lnTo>
                  <a:lnTo>
                    <a:pt x="2492" y="2076"/>
                  </a:lnTo>
                  <a:lnTo>
                    <a:pt x="2488" y="2082"/>
                  </a:lnTo>
                  <a:lnTo>
                    <a:pt x="2484" y="2088"/>
                  </a:lnTo>
                  <a:lnTo>
                    <a:pt x="2478" y="2092"/>
                  </a:lnTo>
                  <a:lnTo>
                    <a:pt x="2474" y="2098"/>
                  </a:lnTo>
                  <a:lnTo>
                    <a:pt x="2474" y="2100"/>
                  </a:lnTo>
                  <a:lnTo>
                    <a:pt x="2476" y="2100"/>
                  </a:lnTo>
                  <a:lnTo>
                    <a:pt x="2488" y="2106"/>
                  </a:lnTo>
                  <a:lnTo>
                    <a:pt x="2492" y="2108"/>
                  </a:lnTo>
                  <a:lnTo>
                    <a:pt x="2494" y="2110"/>
                  </a:lnTo>
                  <a:lnTo>
                    <a:pt x="2498" y="2116"/>
                  </a:lnTo>
                  <a:lnTo>
                    <a:pt x="2498" y="2120"/>
                  </a:lnTo>
                  <a:lnTo>
                    <a:pt x="2502" y="2120"/>
                  </a:lnTo>
                  <a:lnTo>
                    <a:pt x="2506" y="2118"/>
                  </a:lnTo>
                  <a:lnTo>
                    <a:pt x="2512" y="2114"/>
                  </a:lnTo>
                  <a:lnTo>
                    <a:pt x="2520" y="2108"/>
                  </a:lnTo>
                  <a:lnTo>
                    <a:pt x="2530" y="2094"/>
                  </a:lnTo>
                  <a:lnTo>
                    <a:pt x="2552" y="2062"/>
                  </a:lnTo>
                  <a:lnTo>
                    <a:pt x="2560" y="2044"/>
                  </a:lnTo>
                  <a:lnTo>
                    <a:pt x="2568" y="2028"/>
                  </a:lnTo>
                  <a:lnTo>
                    <a:pt x="2570" y="2016"/>
                  </a:lnTo>
                  <a:lnTo>
                    <a:pt x="2570" y="2010"/>
                  </a:lnTo>
                  <a:lnTo>
                    <a:pt x="2568" y="2006"/>
                  </a:lnTo>
                  <a:lnTo>
                    <a:pt x="2566" y="2002"/>
                  </a:lnTo>
                  <a:lnTo>
                    <a:pt x="2568" y="1998"/>
                  </a:lnTo>
                  <a:lnTo>
                    <a:pt x="2570" y="1992"/>
                  </a:lnTo>
                  <a:lnTo>
                    <a:pt x="2574" y="1986"/>
                  </a:lnTo>
                  <a:lnTo>
                    <a:pt x="2580" y="1982"/>
                  </a:lnTo>
                  <a:lnTo>
                    <a:pt x="2586" y="1980"/>
                  </a:lnTo>
                  <a:lnTo>
                    <a:pt x="2594" y="1982"/>
                  </a:lnTo>
                  <a:lnTo>
                    <a:pt x="2602" y="1986"/>
                  </a:lnTo>
                  <a:lnTo>
                    <a:pt x="2608" y="1990"/>
                  </a:lnTo>
                  <a:lnTo>
                    <a:pt x="2610" y="1990"/>
                  </a:lnTo>
                  <a:lnTo>
                    <a:pt x="2612" y="1988"/>
                  </a:lnTo>
                  <a:lnTo>
                    <a:pt x="2612" y="1984"/>
                  </a:lnTo>
                  <a:lnTo>
                    <a:pt x="2610" y="1978"/>
                  </a:lnTo>
                  <a:lnTo>
                    <a:pt x="2608" y="1970"/>
                  </a:lnTo>
                  <a:lnTo>
                    <a:pt x="2608" y="1964"/>
                  </a:lnTo>
                  <a:lnTo>
                    <a:pt x="2610" y="1958"/>
                  </a:lnTo>
                  <a:lnTo>
                    <a:pt x="2612" y="1956"/>
                  </a:lnTo>
                  <a:lnTo>
                    <a:pt x="2614" y="1954"/>
                  </a:lnTo>
                  <a:lnTo>
                    <a:pt x="2620" y="1952"/>
                  </a:lnTo>
                  <a:lnTo>
                    <a:pt x="2624" y="1948"/>
                  </a:lnTo>
                  <a:lnTo>
                    <a:pt x="2626" y="1942"/>
                  </a:lnTo>
                  <a:lnTo>
                    <a:pt x="2626" y="1934"/>
                  </a:lnTo>
                  <a:lnTo>
                    <a:pt x="2628" y="1920"/>
                  </a:lnTo>
                  <a:lnTo>
                    <a:pt x="2628" y="1912"/>
                  </a:lnTo>
                  <a:lnTo>
                    <a:pt x="2630" y="1908"/>
                  </a:lnTo>
                  <a:lnTo>
                    <a:pt x="2632" y="1904"/>
                  </a:lnTo>
                  <a:lnTo>
                    <a:pt x="2630" y="1900"/>
                  </a:lnTo>
                  <a:lnTo>
                    <a:pt x="2626" y="1896"/>
                  </a:lnTo>
                  <a:lnTo>
                    <a:pt x="2620" y="1894"/>
                  </a:lnTo>
                  <a:lnTo>
                    <a:pt x="2614" y="1894"/>
                  </a:lnTo>
                  <a:lnTo>
                    <a:pt x="2608" y="1896"/>
                  </a:lnTo>
                  <a:lnTo>
                    <a:pt x="2604" y="1900"/>
                  </a:lnTo>
                  <a:lnTo>
                    <a:pt x="2600" y="1904"/>
                  </a:lnTo>
                  <a:close/>
                  <a:moveTo>
                    <a:pt x="2636" y="868"/>
                  </a:moveTo>
                  <a:lnTo>
                    <a:pt x="2636" y="868"/>
                  </a:lnTo>
                  <a:lnTo>
                    <a:pt x="2636" y="864"/>
                  </a:lnTo>
                  <a:lnTo>
                    <a:pt x="2634" y="860"/>
                  </a:lnTo>
                  <a:lnTo>
                    <a:pt x="2630" y="856"/>
                  </a:lnTo>
                  <a:lnTo>
                    <a:pt x="2626" y="854"/>
                  </a:lnTo>
                  <a:lnTo>
                    <a:pt x="2616" y="850"/>
                  </a:lnTo>
                  <a:lnTo>
                    <a:pt x="2606" y="852"/>
                  </a:lnTo>
                  <a:lnTo>
                    <a:pt x="2596" y="858"/>
                  </a:lnTo>
                  <a:lnTo>
                    <a:pt x="2588" y="864"/>
                  </a:lnTo>
                  <a:lnTo>
                    <a:pt x="2582" y="870"/>
                  </a:lnTo>
                  <a:lnTo>
                    <a:pt x="2580" y="876"/>
                  </a:lnTo>
                  <a:lnTo>
                    <a:pt x="2580" y="880"/>
                  </a:lnTo>
                  <a:lnTo>
                    <a:pt x="2580" y="882"/>
                  </a:lnTo>
                  <a:lnTo>
                    <a:pt x="2582" y="886"/>
                  </a:lnTo>
                  <a:lnTo>
                    <a:pt x="2586" y="888"/>
                  </a:lnTo>
                  <a:lnTo>
                    <a:pt x="2600" y="892"/>
                  </a:lnTo>
                  <a:lnTo>
                    <a:pt x="2610" y="896"/>
                  </a:lnTo>
                  <a:lnTo>
                    <a:pt x="2616" y="894"/>
                  </a:lnTo>
                  <a:lnTo>
                    <a:pt x="2620" y="890"/>
                  </a:lnTo>
                  <a:lnTo>
                    <a:pt x="2624" y="888"/>
                  </a:lnTo>
                  <a:lnTo>
                    <a:pt x="2626" y="886"/>
                  </a:lnTo>
                  <a:lnTo>
                    <a:pt x="2630" y="888"/>
                  </a:lnTo>
                  <a:lnTo>
                    <a:pt x="2636" y="890"/>
                  </a:lnTo>
                  <a:lnTo>
                    <a:pt x="2638" y="890"/>
                  </a:lnTo>
                  <a:lnTo>
                    <a:pt x="2640" y="888"/>
                  </a:lnTo>
                  <a:lnTo>
                    <a:pt x="2642" y="886"/>
                  </a:lnTo>
                  <a:lnTo>
                    <a:pt x="2640" y="882"/>
                  </a:lnTo>
                  <a:lnTo>
                    <a:pt x="2636" y="876"/>
                  </a:lnTo>
                  <a:lnTo>
                    <a:pt x="2636" y="872"/>
                  </a:lnTo>
                  <a:lnTo>
                    <a:pt x="2636" y="868"/>
                  </a:lnTo>
                  <a:close/>
                  <a:moveTo>
                    <a:pt x="2260" y="930"/>
                  </a:moveTo>
                  <a:lnTo>
                    <a:pt x="2260" y="930"/>
                  </a:lnTo>
                  <a:lnTo>
                    <a:pt x="2260" y="928"/>
                  </a:lnTo>
                  <a:lnTo>
                    <a:pt x="2262" y="924"/>
                  </a:lnTo>
                  <a:lnTo>
                    <a:pt x="2258" y="918"/>
                  </a:lnTo>
                  <a:lnTo>
                    <a:pt x="2254" y="912"/>
                  </a:lnTo>
                  <a:lnTo>
                    <a:pt x="2252" y="912"/>
                  </a:lnTo>
                  <a:lnTo>
                    <a:pt x="2248" y="914"/>
                  </a:lnTo>
                  <a:lnTo>
                    <a:pt x="2248" y="918"/>
                  </a:lnTo>
                  <a:lnTo>
                    <a:pt x="2248" y="920"/>
                  </a:lnTo>
                  <a:lnTo>
                    <a:pt x="2250" y="926"/>
                  </a:lnTo>
                  <a:lnTo>
                    <a:pt x="2256" y="930"/>
                  </a:lnTo>
                  <a:lnTo>
                    <a:pt x="2258" y="930"/>
                  </a:lnTo>
                  <a:lnTo>
                    <a:pt x="2260" y="930"/>
                  </a:lnTo>
                  <a:close/>
                  <a:moveTo>
                    <a:pt x="2258" y="948"/>
                  </a:moveTo>
                  <a:lnTo>
                    <a:pt x="2258" y="948"/>
                  </a:lnTo>
                  <a:lnTo>
                    <a:pt x="2256" y="950"/>
                  </a:lnTo>
                  <a:lnTo>
                    <a:pt x="2256" y="954"/>
                  </a:lnTo>
                  <a:lnTo>
                    <a:pt x="2258" y="960"/>
                  </a:lnTo>
                  <a:lnTo>
                    <a:pt x="2262" y="964"/>
                  </a:lnTo>
                  <a:lnTo>
                    <a:pt x="2266" y="966"/>
                  </a:lnTo>
                  <a:lnTo>
                    <a:pt x="2268" y="964"/>
                  </a:lnTo>
                  <a:lnTo>
                    <a:pt x="2268" y="962"/>
                  </a:lnTo>
                  <a:lnTo>
                    <a:pt x="2266" y="954"/>
                  </a:lnTo>
                  <a:lnTo>
                    <a:pt x="2262" y="948"/>
                  </a:lnTo>
                  <a:lnTo>
                    <a:pt x="2260" y="948"/>
                  </a:lnTo>
                  <a:lnTo>
                    <a:pt x="2258" y="948"/>
                  </a:lnTo>
                  <a:close/>
                  <a:moveTo>
                    <a:pt x="1490" y="460"/>
                  </a:moveTo>
                  <a:lnTo>
                    <a:pt x="1490" y="460"/>
                  </a:lnTo>
                  <a:lnTo>
                    <a:pt x="1492" y="462"/>
                  </a:lnTo>
                  <a:lnTo>
                    <a:pt x="1494" y="464"/>
                  </a:lnTo>
                  <a:lnTo>
                    <a:pt x="1496" y="462"/>
                  </a:lnTo>
                  <a:lnTo>
                    <a:pt x="1496" y="460"/>
                  </a:lnTo>
                  <a:lnTo>
                    <a:pt x="1496" y="454"/>
                  </a:lnTo>
                  <a:lnTo>
                    <a:pt x="1494" y="448"/>
                  </a:lnTo>
                  <a:lnTo>
                    <a:pt x="1490" y="446"/>
                  </a:lnTo>
                  <a:lnTo>
                    <a:pt x="1486" y="448"/>
                  </a:lnTo>
                  <a:lnTo>
                    <a:pt x="1486" y="452"/>
                  </a:lnTo>
                  <a:lnTo>
                    <a:pt x="1490" y="460"/>
                  </a:lnTo>
                  <a:close/>
                  <a:moveTo>
                    <a:pt x="1532" y="492"/>
                  </a:moveTo>
                  <a:lnTo>
                    <a:pt x="1532" y="492"/>
                  </a:lnTo>
                  <a:lnTo>
                    <a:pt x="1534" y="486"/>
                  </a:lnTo>
                  <a:lnTo>
                    <a:pt x="1534" y="482"/>
                  </a:lnTo>
                  <a:lnTo>
                    <a:pt x="1532" y="482"/>
                  </a:lnTo>
                  <a:lnTo>
                    <a:pt x="1530" y="482"/>
                  </a:lnTo>
                  <a:lnTo>
                    <a:pt x="1528" y="484"/>
                  </a:lnTo>
                  <a:lnTo>
                    <a:pt x="1526" y="484"/>
                  </a:lnTo>
                  <a:lnTo>
                    <a:pt x="1522" y="480"/>
                  </a:lnTo>
                  <a:lnTo>
                    <a:pt x="1518" y="478"/>
                  </a:lnTo>
                  <a:lnTo>
                    <a:pt x="1516" y="478"/>
                  </a:lnTo>
                  <a:lnTo>
                    <a:pt x="1518" y="486"/>
                  </a:lnTo>
                  <a:lnTo>
                    <a:pt x="1522" y="492"/>
                  </a:lnTo>
                  <a:lnTo>
                    <a:pt x="1528" y="496"/>
                  </a:lnTo>
                  <a:lnTo>
                    <a:pt x="1532" y="496"/>
                  </a:lnTo>
                  <a:lnTo>
                    <a:pt x="1532" y="492"/>
                  </a:lnTo>
                  <a:close/>
                  <a:moveTo>
                    <a:pt x="1520" y="466"/>
                  </a:moveTo>
                  <a:lnTo>
                    <a:pt x="1520" y="466"/>
                  </a:lnTo>
                  <a:lnTo>
                    <a:pt x="1516" y="458"/>
                  </a:lnTo>
                  <a:lnTo>
                    <a:pt x="1512" y="454"/>
                  </a:lnTo>
                  <a:lnTo>
                    <a:pt x="1508" y="454"/>
                  </a:lnTo>
                  <a:lnTo>
                    <a:pt x="1506" y="454"/>
                  </a:lnTo>
                  <a:lnTo>
                    <a:pt x="1504" y="456"/>
                  </a:lnTo>
                  <a:lnTo>
                    <a:pt x="1502" y="460"/>
                  </a:lnTo>
                  <a:lnTo>
                    <a:pt x="1500" y="468"/>
                  </a:lnTo>
                  <a:lnTo>
                    <a:pt x="1500" y="470"/>
                  </a:lnTo>
                  <a:lnTo>
                    <a:pt x="1504" y="470"/>
                  </a:lnTo>
                  <a:lnTo>
                    <a:pt x="1514" y="472"/>
                  </a:lnTo>
                  <a:lnTo>
                    <a:pt x="1518" y="470"/>
                  </a:lnTo>
                  <a:lnTo>
                    <a:pt x="1520" y="466"/>
                  </a:lnTo>
                  <a:close/>
                  <a:moveTo>
                    <a:pt x="1400" y="268"/>
                  </a:moveTo>
                  <a:lnTo>
                    <a:pt x="1400" y="268"/>
                  </a:lnTo>
                  <a:lnTo>
                    <a:pt x="1394" y="264"/>
                  </a:lnTo>
                  <a:lnTo>
                    <a:pt x="1392" y="264"/>
                  </a:lnTo>
                  <a:lnTo>
                    <a:pt x="1390" y="266"/>
                  </a:lnTo>
                  <a:lnTo>
                    <a:pt x="1392" y="272"/>
                  </a:lnTo>
                  <a:lnTo>
                    <a:pt x="1396" y="280"/>
                  </a:lnTo>
                  <a:lnTo>
                    <a:pt x="1398" y="282"/>
                  </a:lnTo>
                  <a:lnTo>
                    <a:pt x="1400" y="284"/>
                  </a:lnTo>
                  <a:lnTo>
                    <a:pt x="1402" y="282"/>
                  </a:lnTo>
                  <a:lnTo>
                    <a:pt x="1404" y="280"/>
                  </a:lnTo>
                  <a:lnTo>
                    <a:pt x="1404" y="274"/>
                  </a:lnTo>
                  <a:lnTo>
                    <a:pt x="1402" y="272"/>
                  </a:lnTo>
                  <a:lnTo>
                    <a:pt x="1400" y="268"/>
                  </a:lnTo>
                  <a:close/>
                  <a:moveTo>
                    <a:pt x="1360" y="254"/>
                  </a:moveTo>
                  <a:lnTo>
                    <a:pt x="1360" y="254"/>
                  </a:lnTo>
                  <a:lnTo>
                    <a:pt x="1360" y="256"/>
                  </a:lnTo>
                  <a:lnTo>
                    <a:pt x="1360" y="260"/>
                  </a:lnTo>
                  <a:lnTo>
                    <a:pt x="1362" y="264"/>
                  </a:lnTo>
                  <a:lnTo>
                    <a:pt x="1368" y="266"/>
                  </a:lnTo>
                  <a:lnTo>
                    <a:pt x="1372" y="264"/>
                  </a:lnTo>
                  <a:lnTo>
                    <a:pt x="1372" y="262"/>
                  </a:lnTo>
                  <a:lnTo>
                    <a:pt x="1372" y="260"/>
                  </a:lnTo>
                  <a:lnTo>
                    <a:pt x="1370" y="254"/>
                  </a:lnTo>
                  <a:lnTo>
                    <a:pt x="1366" y="252"/>
                  </a:lnTo>
                  <a:lnTo>
                    <a:pt x="1364" y="252"/>
                  </a:lnTo>
                  <a:lnTo>
                    <a:pt x="1360" y="254"/>
                  </a:lnTo>
                  <a:close/>
                  <a:moveTo>
                    <a:pt x="1320" y="218"/>
                  </a:moveTo>
                  <a:lnTo>
                    <a:pt x="1320" y="218"/>
                  </a:lnTo>
                  <a:lnTo>
                    <a:pt x="1318" y="216"/>
                  </a:lnTo>
                  <a:lnTo>
                    <a:pt x="1316" y="218"/>
                  </a:lnTo>
                  <a:lnTo>
                    <a:pt x="1314" y="220"/>
                  </a:lnTo>
                  <a:lnTo>
                    <a:pt x="1314" y="226"/>
                  </a:lnTo>
                  <a:lnTo>
                    <a:pt x="1316" y="232"/>
                  </a:lnTo>
                  <a:lnTo>
                    <a:pt x="1318" y="232"/>
                  </a:lnTo>
                  <a:lnTo>
                    <a:pt x="1320" y="232"/>
                  </a:lnTo>
                  <a:lnTo>
                    <a:pt x="1324" y="228"/>
                  </a:lnTo>
                  <a:lnTo>
                    <a:pt x="1324" y="224"/>
                  </a:lnTo>
                  <a:lnTo>
                    <a:pt x="1324" y="220"/>
                  </a:lnTo>
                  <a:lnTo>
                    <a:pt x="1320" y="218"/>
                  </a:lnTo>
                  <a:close/>
                  <a:moveTo>
                    <a:pt x="1360" y="106"/>
                  </a:moveTo>
                  <a:lnTo>
                    <a:pt x="1360" y="106"/>
                  </a:lnTo>
                  <a:lnTo>
                    <a:pt x="1370" y="106"/>
                  </a:lnTo>
                  <a:lnTo>
                    <a:pt x="1376" y="102"/>
                  </a:lnTo>
                  <a:lnTo>
                    <a:pt x="1376" y="100"/>
                  </a:lnTo>
                  <a:lnTo>
                    <a:pt x="1376" y="98"/>
                  </a:lnTo>
                  <a:lnTo>
                    <a:pt x="1374" y="98"/>
                  </a:lnTo>
                  <a:lnTo>
                    <a:pt x="1370" y="96"/>
                  </a:lnTo>
                  <a:lnTo>
                    <a:pt x="1362" y="94"/>
                  </a:lnTo>
                  <a:lnTo>
                    <a:pt x="1352" y="94"/>
                  </a:lnTo>
                  <a:lnTo>
                    <a:pt x="1344" y="96"/>
                  </a:lnTo>
                  <a:lnTo>
                    <a:pt x="1342" y="100"/>
                  </a:lnTo>
                  <a:lnTo>
                    <a:pt x="1340" y="102"/>
                  </a:lnTo>
                  <a:lnTo>
                    <a:pt x="1340" y="108"/>
                  </a:lnTo>
                  <a:lnTo>
                    <a:pt x="1344" y="108"/>
                  </a:lnTo>
                  <a:lnTo>
                    <a:pt x="1352" y="108"/>
                  </a:lnTo>
                  <a:lnTo>
                    <a:pt x="1360" y="106"/>
                  </a:lnTo>
                  <a:close/>
                  <a:moveTo>
                    <a:pt x="918" y="88"/>
                  </a:moveTo>
                  <a:lnTo>
                    <a:pt x="918" y="88"/>
                  </a:lnTo>
                  <a:lnTo>
                    <a:pt x="922" y="90"/>
                  </a:lnTo>
                  <a:lnTo>
                    <a:pt x="926" y="92"/>
                  </a:lnTo>
                  <a:lnTo>
                    <a:pt x="948" y="88"/>
                  </a:lnTo>
                  <a:lnTo>
                    <a:pt x="958" y="84"/>
                  </a:lnTo>
                  <a:lnTo>
                    <a:pt x="954" y="82"/>
                  </a:lnTo>
                  <a:lnTo>
                    <a:pt x="920" y="78"/>
                  </a:lnTo>
                  <a:lnTo>
                    <a:pt x="906" y="76"/>
                  </a:lnTo>
                  <a:lnTo>
                    <a:pt x="902" y="78"/>
                  </a:lnTo>
                  <a:lnTo>
                    <a:pt x="908" y="80"/>
                  </a:lnTo>
                  <a:lnTo>
                    <a:pt x="918" y="88"/>
                  </a:lnTo>
                  <a:close/>
                  <a:moveTo>
                    <a:pt x="910" y="44"/>
                  </a:moveTo>
                  <a:lnTo>
                    <a:pt x="910" y="44"/>
                  </a:lnTo>
                  <a:lnTo>
                    <a:pt x="912" y="46"/>
                  </a:lnTo>
                  <a:lnTo>
                    <a:pt x="914" y="48"/>
                  </a:lnTo>
                  <a:lnTo>
                    <a:pt x="914" y="54"/>
                  </a:lnTo>
                  <a:lnTo>
                    <a:pt x="916" y="56"/>
                  </a:lnTo>
                  <a:lnTo>
                    <a:pt x="918" y="56"/>
                  </a:lnTo>
                  <a:lnTo>
                    <a:pt x="922" y="58"/>
                  </a:lnTo>
                  <a:lnTo>
                    <a:pt x="930" y="56"/>
                  </a:lnTo>
                  <a:lnTo>
                    <a:pt x="936" y="54"/>
                  </a:lnTo>
                  <a:lnTo>
                    <a:pt x="938" y="52"/>
                  </a:lnTo>
                  <a:lnTo>
                    <a:pt x="936" y="50"/>
                  </a:lnTo>
                  <a:lnTo>
                    <a:pt x="928" y="46"/>
                  </a:lnTo>
                  <a:lnTo>
                    <a:pt x="924" y="44"/>
                  </a:lnTo>
                  <a:lnTo>
                    <a:pt x="920" y="38"/>
                  </a:lnTo>
                  <a:lnTo>
                    <a:pt x="916" y="34"/>
                  </a:lnTo>
                  <a:lnTo>
                    <a:pt x="906" y="30"/>
                  </a:lnTo>
                  <a:lnTo>
                    <a:pt x="896" y="30"/>
                  </a:lnTo>
                  <a:lnTo>
                    <a:pt x="894" y="30"/>
                  </a:lnTo>
                  <a:lnTo>
                    <a:pt x="896" y="32"/>
                  </a:lnTo>
                  <a:lnTo>
                    <a:pt x="902" y="38"/>
                  </a:lnTo>
                  <a:lnTo>
                    <a:pt x="910" y="44"/>
                  </a:lnTo>
                  <a:close/>
                  <a:moveTo>
                    <a:pt x="868" y="284"/>
                  </a:moveTo>
                  <a:lnTo>
                    <a:pt x="868" y="284"/>
                  </a:lnTo>
                  <a:lnTo>
                    <a:pt x="866" y="272"/>
                  </a:lnTo>
                  <a:lnTo>
                    <a:pt x="862" y="266"/>
                  </a:lnTo>
                  <a:lnTo>
                    <a:pt x="860" y="264"/>
                  </a:lnTo>
                  <a:lnTo>
                    <a:pt x="858" y="264"/>
                  </a:lnTo>
                  <a:lnTo>
                    <a:pt x="856" y="270"/>
                  </a:lnTo>
                  <a:lnTo>
                    <a:pt x="852" y="276"/>
                  </a:lnTo>
                  <a:lnTo>
                    <a:pt x="850" y="276"/>
                  </a:lnTo>
                  <a:lnTo>
                    <a:pt x="848" y="276"/>
                  </a:lnTo>
                  <a:lnTo>
                    <a:pt x="846" y="278"/>
                  </a:lnTo>
                  <a:lnTo>
                    <a:pt x="848" y="280"/>
                  </a:lnTo>
                  <a:lnTo>
                    <a:pt x="848" y="282"/>
                  </a:lnTo>
                  <a:lnTo>
                    <a:pt x="850" y="284"/>
                  </a:lnTo>
                  <a:lnTo>
                    <a:pt x="850" y="288"/>
                  </a:lnTo>
                  <a:lnTo>
                    <a:pt x="850" y="296"/>
                  </a:lnTo>
                  <a:lnTo>
                    <a:pt x="852" y="300"/>
                  </a:lnTo>
                  <a:lnTo>
                    <a:pt x="860" y="308"/>
                  </a:lnTo>
                  <a:lnTo>
                    <a:pt x="864" y="310"/>
                  </a:lnTo>
                  <a:lnTo>
                    <a:pt x="866" y="306"/>
                  </a:lnTo>
                  <a:lnTo>
                    <a:pt x="868" y="298"/>
                  </a:lnTo>
                  <a:lnTo>
                    <a:pt x="868" y="284"/>
                  </a:lnTo>
                  <a:close/>
                  <a:moveTo>
                    <a:pt x="852" y="306"/>
                  </a:moveTo>
                  <a:lnTo>
                    <a:pt x="852" y="306"/>
                  </a:lnTo>
                  <a:lnTo>
                    <a:pt x="848" y="302"/>
                  </a:lnTo>
                  <a:lnTo>
                    <a:pt x="846" y="298"/>
                  </a:lnTo>
                  <a:lnTo>
                    <a:pt x="844" y="296"/>
                  </a:lnTo>
                  <a:lnTo>
                    <a:pt x="844" y="302"/>
                  </a:lnTo>
                  <a:lnTo>
                    <a:pt x="846" y="304"/>
                  </a:lnTo>
                  <a:lnTo>
                    <a:pt x="852" y="310"/>
                  </a:lnTo>
                  <a:lnTo>
                    <a:pt x="858" y="318"/>
                  </a:lnTo>
                  <a:lnTo>
                    <a:pt x="858" y="314"/>
                  </a:lnTo>
                  <a:lnTo>
                    <a:pt x="856" y="310"/>
                  </a:lnTo>
                  <a:lnTo>
                    <a:pt x="852" y="306"/>
                  </a:lnTo>
                  <a:close/>
                  <a:moveTo>
                    <a:pt x="1028" y="396"/>
                  </a:moveTo>
                  <a:lnTo>
                    <a:pt x="1028" y="396"/>
                  </a:lnTo>
                  <a:lnTo>
                    <a:pt x="1032" y="394"/>
                  </a:lnTo>
                  <a:lnTo>
                    <a:pt x="1032" y="392"/>
                  </a:lnTo>
                  <a:lnTo>
                    <a:pt x="1036" y="380"/>
                  </a:lnTo>
                  <a:lnTo>
                    <a:pt x="1040" y="372"/>
                  </a:lnTo>
                  <a:lnTo>
                    <a:pt x="1040" y="370"/>
                  </a:lnTo>
                  <a:lnTo>
                    <a:pt x="1036" y="368"/>
                  </a:lnTo>
                  <a:lnTo>
                    <a:pt x="1034" y="366"/>
                  </a:lnTo>
                  <a:lnTo>
                    <a:pt x="1032" y="364"/>
                  </a:lnTo>
                  <a:lnTo>
                    <a:pt x="1032" y="362"/>
                  </a:lnTo>
                  <a:lnTo>
                    <a:pt x="1028" y="360"/>
                  </a:lnTo>
                  <a:lnTo>
                    <a:pt x="1024" y="358"/>
                  </a:lnTo>
                  <a:lnTo>
                    <a:pt x="1018" y="360"/>
                  </a:lnTo>
                  <a:lnTo>
                    <a:pt x="1008" y="366"/>
                  </a:lnTo>
                  <a:lnTo>
                    <a:pt x="998" y="374"/>
                  </a:lnTo>
                  <a:lnTo>
                    <a:pt x="994" y="378"/>
                  </a:lnTo>
                  <a:lnTo>
                    <a:pt x="994" y="384"/>
                  </a:lnTo>
                  <a:lnTo>
                    <a:pt x="992" y="388"/>
                  </a:lnTo>
                  <a:lnTo>
                    <a:pt x="988" y="396"/>
                  </a:lnTo>
                  <a:lnTo>
                    <a:pt x="984" y="402"/>
                  </a:lnTo>
                  <a:lnTo>
                    <a:pt x="984" y="408"/>
                  </a:lnTo>
                  <a:lnTo>
                    <a:pt x="984" y="410"/>
                  </a:lnTo>
                  <a:lnTo>
                    <a:pt x="984" y="412"/>
                  </a:lnTo>
                  <a:lnTo>
                    <a:pt x="988" y="410"/>
                  </a:lnTo>
                  <a:lnTo>
                    <a:pt x="996" y="408"/>
                  </a:lnTo>
                  <a:lnTo>
                    <a:pt x="1000" y="408"/>
                  </a:lnTo>
                  <a:lnTo>
                    <a:pt x="1006" y="410"/>
                  </a:lnTo>
                  <a:lnTo>
                    <a:pt x="1012" y="410"/>
                  </a:lnTo>
                  <a:lnTo>
                    <a:pt x="1016" y="410"/>
                  </a:lnTo>
                  <a:lnTo>
                    <a:pt x="1020" y="406"/>
                  </a:lnTo>
                  <a:lnTo>
                    <a:pt x="1024" y="400"/>
                  </a:lnTo>
                  <a:lnTo>
                    <a:pt x="1028" y="396"/>
                  </a:lnTo>
                  <a:close/>
                  <a:moveTo>
                    <a:pt x="1032" y="410"/>
                  </a:moveTo>
                  <a:lnTo>
                    <a:pt x="1032" y="410"/>
                  </a:lnTo>
                  <a:lnTo>
                    <a:pt x="1036" y="410"/>
                  </a:lnTo>
                  <a:lnTo>
                    <a:pt x="1036" y="406"/>
                  </a:lnTo>
                  <a:lnTo>
                    <a:pt x="1034" y="402"/>
                  </a:lnTo>
                  <a:lnTo>
                    <a:pt x="1032" y="400"/>
                  </a:lnTo>
                  <a:lnTo>
                    <a:pt x="1032" y="398"/>
                  </a:lnTo>
                  <a:lnTo>
                    <a:pt x="1030" y="398"/>
                  </a:lnTo>
                  <a:lnTo>
                    <a:pt x="1026" y="400"/>
                  </a:lnTo>
                  <a:lnTo>
                    <a:pt x="1024" y="404"/>
                  </a:lnTo>
                  <a:lnTo>
                    <a:pt x="1024" y="408"/>
                  </a:lnTo>
                  <a:lnTo>
                    <a:pt x="1024" y="410"/>
                  </a:lnTo>
                  <a:lnTo>
                    <a:pt x="1032" y="410"/>
                  </a:lnTo>
                  <a:close/>
                  <a:moveTo>
                    <a:pt x="1044" y="820"/>
                  </a:moveTo>
                  <a:lnTo>
                    <a:pt x="1044" y="820"/>
                  </a:lnTo>
                  <a:lnTo>
                    <a:pt x="1046" y="820"/>
                  </a:lnTo>
                  <a:lnTo>
                    <a:pt x="1050" y="820"/>
                  </a:lnTo>
                  <a:lnTo>
                    <a:pt x="1054" y="816"/>
                  </a:lnTo>
                  <a:lnTo>
                    <a:pt x="1056" y="812"/>
                  </a:lnTo>
                  <a:lnTo>
                    <a:pt x="1060" y="812"/>
                  </a:lnTo>
                  <a:lnTo>
                    <a:pt x="1064" y="810"/>
                  </a:lnTo>
                  <a:lnTo>
                    <a:pt x="1068" y="808"/>
                  </a:lnTo>
                  <a:lnTo>
                    <a:pt x="1068" y="806"/>
                  </a:lnTo>
                  <a:lnTo>
                    <a:pt x="1066" y="804"/>
                  </a:lnTo>
                  <a:lnTo>
                    <a:pt x="1064" y="802"/>
                  </a:lnTo>
                  <a:lnTo>
                    <a:pt x="1060" y="804"/>
                  </a:lnTo>
                  <a:lnTo>
                    <a:pt x="1052" y="808"/>
                  </a:lnTo>
                  <a:lnTo>
                    <a:pt x="1046" y="814"/>
                  </a:lnTo>
                  <a:lnTo>
                    <a:pt x="1044" y="818"/>
                  </a:lnTo>
                  <a:lnTo>
                    <a:pt x="1044" y="820"/>
                  </a:lnTo>
                  <a:close/>
                  <a:moveTo>
                    <a:pt x="844" y="336"/>
                  </a:moveTo>
                  <a:lnTo>
                    <a:pt x="844" y="336"/>
                  </a:lnTo>
                  <a:lnTo>
                    <a:pt x="852" y="332"/>
                  </a:lnTo>
                  <a:lnTo>
                    <a:pt x="856" y="326"/>
                  </a:lnTo>
                  <a:lnTo>
                    <a:pt x="854" y="320"/>
                  </a:lnTo>
                  <a:lnTo>
                    <a:pt x="850" y="312"/>
                  </a:lnTo>
                  <a:lnTo>
                    <a:pt x="846" y="306"/>
                  </a:lnTo>
                  <a:lnTo>
                    <a:pt x="842" y="306"/>
                  </a:lnTo>
                  <a:lnTo>
                    <a:pt x="840" y="310"/>
                  </a:lnTo>
                  <a:lnTo>
                    <a:pt x="840" y="316"/>
                  </a:lnTo>
                  <a:lnTo>
                    <a:pt x="840" y="330"/>
                  </a:lnTo>
                  <a:lnTo>
                    <a:pt x="842" y="336"/>
                  </a:lnTo>
                  <a:lnTo>
                    <a:pt x="844" y="336"/>
                  </a:lnTo>
                  <a:close/>
                  <a:moveTo>
                    <a:pt x="794" y="292"/>
                  </a:moveTo>
                  <a:lnTo>
                    <a:pt x="794" y="292"/>
                  </a:lnTo>
                  <a:lnTo>
                    <a:pt x="800" y="276"/>
                  </a:lnTo>
                  <a:lnTo>
                    <a:pt x="804" y="264"/>
                  </a:lnTo>
                  <a:lnTo>
                    <a:pt x="806" y="256"/>
                  </a:lnTo>
                  <a:lnTo>
                    <a:pt x="804" y="256"/>
                  </a:lnTo>
                  <a:lnTo>
                    <a:pt x="798" y="264"/>
                  </a:lnTo>
                  <a:lnTo>
                    <a:pt x="794" y="278"/>
                  </a:lnTo>
                  <a:lnTo>
                    <a:pt x="794" y="292"/>
                  </a:lnTo>
                  <a:close/>
                  <a:moveTo>
                    <a:pt x="1118" y="446"/>
                  </a:moveTo>
                  <a:lnTo>
                    <a:pt x="1118" y="446"/>
                  </a:lnTo>
                  <a:lnTo>
                    <a:pt x="1122" y="448"/>
                  </a:lnTo>
                  <a:lnTo>
                    <a:pt x="1128" y="450"/>
                  </a:lnTo>
                  <a:lnTo>
                    <a:pt x="1142" y="448"/>
                  </a:lnTo>
                  <a:lnTo>
                    <a:pt x="1158" y="448"/>
                  </a:lnTo>
                  <a:lnTo>
                    <a:pt x="1166" y="450"/>
                  </a:lnTo>
                  <a:lnTo>
                    <a:pt x="1172" y="452"/>
                  </a:lnTo>
                  <a:lnTo>
                    <a:pt x="1180" y="454"/>
                  </a:lnTo>
                  <a:lnTo>
                    <a:pt x="1186" y="454"/>
                  </a:lnTo>
                  <a:lnTo>
                    <a:pt x="1190" y="452"/>
                  </a:lnTo>
                  <a:lnTo>
                    <a:pt x="1194" y="450"/>
                  </a:lnTo>
                  <a:lnTo>
                    <a:pt x="1204" y="442"/>
                  </a:lnTo>
                  <a:lnTo>
                    <a:pt x="1208" y="440"/>
                  </a:lnTo>
                  <a:lnTo>
                    <a:pt x="1212" y="440"/>
                  </a:lnTo>
                  <a:lnTo>
                    <a:pt x="1216" y="440"/>
                  </a:lnTo>
                  <a:lnTo>
                    <a:pt x="1218" y="438"/>
                  </a:lnTo>
                  <a:lnTo>
                    <a:pt x="1218" y="434"/>
                  </a:lnTo>
                  <a:lnTo>
                    <a:pt x="1218" y="430"/>
                  </a:lnTo>
                  <a:lnTo>
                    <a:pt x="1214" y="420"/>
                  </a:lnTo>
                  <a:lnTo>
                    <a:pt x="1206" y="414"/>
                  </a:lnTo>
                  <a:lnTo>
                    <a:pt x="1200" y="410"/>
                  </a:lnTo>
                  <a:lnTo>
                    <a:pt x="1198" y="406"/>
                  </a:lnTo>
                  <a:lnTo>
                    <a:pt x="1200" y="406"/>
                  </a:lnTo>
                  <a:lnTo>
                    <a:pt x="1206" y="404"/>
                  </a:lnTo>
                  <a:lnTo>
                    <a:pt x="1218" y="402"/>
                  </a:lnTo>
                  <a:lnTo>
                    <a:pt x="1222" y="398"/>
                  </a:lnTo>
                  <a:lnTo>
                    <a:pt x="1222" y="394"/>
                  </a:lnTo>
                  <a:lnTo>
                    <a:pt x="1222" y="392"/>
                  </a:lnTo>
                  <a:lnTo>
                    <a:pt x="1224" y="390"/>
                  </a:lnTo>
                  <a:lnTo>
                    <a:pt x="1230" y="388"/>
                  </a:lnTo>
                  <a:lnTo>
                    <a:pt x="1232" y="388"/>
                  </a:lnTo>
                  <a:lnTo>
                    <a:pt x="1232" y="384"/>
                  </a:lnTo>
                  <a:lnTo>
                    <a:pt x="1232" y="376"/>
                  </a:lnTo>
                  <a:lnTo>
                    <a:pt x="1228" y="364"/>
                  </a:lnTo>
                  <a:lnTo>
                    <a:pt x="1234" y="372"/>
                  </a:lnTo>
                  <a:lnTo>
                    <a:pt x="1240" y="376"/>
                  </a:lnTo>
                  <a:lnTo>
                    <a:pt x="1246" y="378"/>
                  </a:lnTo>
                  <a:lnTo>
                    <a:pt x="1256" y="376"/>
                  </a:lnTo>
                  <a:lnTo>
                    <a:pt x="1268" y="372"/>
                  </a:lnTo>
                  <a:lnTo>
                    <a:pt x="1272" y="374"/>
                  </a:lnTo>
                  <a:lnTo>
                    <a:pt x="1272" y="376"/>
                  </a:lnTo>
                  <a:lnTo>
                    <a:pt x="1274" y="378"/>
                  </a:lnTo>
                  <a:lnTo>
                    <a:pt x="1278" y="382"/>
                  </a:lnTo>
                  <a:lnTo>
                    <a:pt x="1284" y="384"/>
                  </a:lnTo>
                  <a:lnTo>
                    <a:pt x="1296" y="386"/>
                  </a:lnTo>
                  <a:lnTo>
                    <a:pt x="1308" y="388"/>
                  </a:lnTo>
                  <a:lnTo>
                    <a:pt x="1316" y="392"/>
                  </a:lnTo>
                  <a:lnTo>
                    <a:pt x="1324" y="398"/>
                  </a:lnTo>
                  <a:lnTo>
                    <a:pt x="1330" y="406"/>
                  </a:lnTo>
                  <a:lnTo>
                    <a:pt x="1340" y="426"/>
                  </a:lnTo>
                  <a:lnTo>
                    <a:pt x="1348" y="438"/>
                  </a:lnTo>
                  <a:lnTo>
                    <a:pt x="1358" y="450"/>
                  </a:lnTo>
                  <a:lnTo>
                    <a:pt x="1374" y="472"/>
                  </a:lnTo>
                  <a:lnTo>
                    <a:pt x="1380" y="480"/>
                  </a:lnTo>
                  <a:lnTo>
                    <a:pt x="1384" y="486"/>
                  </a:lnTo>
                  <a:lnTo>
                    <a:pt x="1392" y="488"/>
                  </a:lnTo>
                  <a:lnTo>
                    <a:pt x="1400" y="492"/>
                  </a:lnTo>
                  <a:lnTo>
                    <a:pt x="1432" y="498"/>
                  </a:lnTo>
                  <a:lnTo>
                    <a:pt x="1450" y="502"/>
                  </a:lnTo>
                  <a:lnTo>
                    <a:pt x="1462" y="506"/>
                  </a:lnTo>
                  <a:lnTo>
                    <a:pt x="1470" y="510"/>
                  </a:lnTo>
                  <a:lnTo>
                    <a:pt x="1476" y="512"/>
                  </a:lnTo>
                  <a:lnTo>
                    <a:pt x="1482" y="518"/>
                  </a:lnTo>
                  <a:lnTo>
                    <a:pt x="1488" y="520"/>
                  </a:lnTo>
                  <a:lnTo>
                    <a:pt x="1492" y="520"/>
                  </a:lnTo>
                  <a:lnTo>
                    <a:pt x="1500" y="520"/>
                  </a:lnTo>
                  <a:lnTo>
                    <a:pt x="1506" y="518"/>
                  </a:lnTo>
                  <a:lnTo>
                    <a:pt x="1512" y="514"/>
                  </a:lnTo>
                  <a:lnTo>
                    <a:pt x="1514" y="510"/>
                  </a:lnTo>
                  <a:lnTo>
                    <a:pt x="1514" y="506"/>
                  </a:lnTo>
                  <a:lnTo>
                    <a:pt x="1512" y="502"/>
                  </a:lnTo>
                  <a:lnTo>
                    <a:pt x="1508" y="498"/>
                  </a:lnTo>
                  <a:lnTo>
                    <a:pt x="1498" y="494"/>
                  </a:lnTo>
                  <a:lnTo>
                    <a:pt x="1482" y="490"/>
                  </a:lnTo>
                  <a:lnTo>
                    <a:pt x="1474" y="484"/>
                  </a:lnTo>
                  <a:lnTo>
                    <a:pt x="1472" y="482"/>
                  </a:lnTo>
                  <a:lnTo>
                    <a:pt x="1472" y="480"/>
                  </a:lnTo>
                  <a:lnTo>
                    <a:pt x="1474" y="476"/>
                  </a:lnTo>
                  <a:lnTo>
                    <a:pt x="1478" y="472"/>
                  </a:lnTo>
                  <a:lnTo>
                    <a:pt x="1478" y="470"/>
                  </a:lnTo>
                  <a:lnTo>
                    <a:pt x="1476" y="468"/>
                  </a:lnTo>
                  <a:lnTo>
                    <a:pt x="1464" y="466"/>
                  </a:lnTo>
                  <a:lnTo>
                    <a:pt x="1454" y="464"/>
                  </a:lnTo>
                  <a:lnTo>
                    <a:pt x="1450" y="462"/>
                  </a:lnTo>
                  <a:lnTo>
                    <a:pt x="1448" y="458"/>
                  </a:lnTo>
                  <a:lnTo>
                    <a:pt x="1448" y="454"/>
                  </a:lnTo>
                  <a:lnTo>
                    <a:pt x="1450" y="448"/>
                  </a:lnTo>
                  <a:lnTo>
                    <a:pt x="1454" y="442"/>
                  </a:lnTo>
                  <a:lnTo>
                    <a:pt x="1454" y="438"/>
                  </a:lnTo>
                  <a:lnTo>
                    <a:pt x="1448" y="438"/>
                  </a:lnTo>
                  <a:lnTo>
                    <a:pt x="1436" y="440"/>
                  </a:lnTo>
                  <a:lnTo>
                    <a:pt x="1432" y="440"/>
                  </a:lnTo>
                  <a:lnTo>
                    <a:pt x="1428" y="440"/>
                  </a:lnTo>
                  <a:lnTo>
                    <a:pt x="1422" y="436"/>
                  </a:lnTo>
                  <a:lnTo>
                    <a:pt x="1416" y="428"/>
                  </a:lnTo>
                  <a:lnTo>
                    <a:pt x="1412" y="420"/>
                  </a:lnTo>
                  <a:lnTo>
                    <a:pt x="1408" y="400"/>
                  </a:lnTo>
                  <a:lnTo>
                    <a:pt x="1404" y="394"/>
                  </a:lnTo>
                  <a:lnTo>
                    <a:pt x="1400" y="390"/>
                  </a:lnTo>
                  <a:lnTo>
                    <a:pt x="1394" y="386"/>
                  </a:lnTo>
                  <a:lnTo>
                    <a:pt x="1386" y="378"/>
                  </a:lnTo>
                  <a:lnTo>
                    <a:pt x="1370" y="360"/>
                  </a:lnTo>
                  <a:lnTo>
                    <a:pt x="1364" y="350"/>
                  </a:lnTo>
                  <a:lnTo>
                    <a:pt x="1358" y="340"/>
                  </a:lnTo>
                  <a:lnTo>
                    <a:pt x="1356" y="334"/>
                  </a:lnTo>
                  <a:lnTo>
                    <a:pt x="1356" y="332"/>
                  </a:lnTo>
                  <a:lnTo>
                    <a:pt x="1358" y="330"/>
                  </a:lnTo>
                  <a:lnTo>
                    <a:pt x="1362" y="328"/>
                  </a:lnTo>
                  <a:lnTo>
                    <a:pt x="1366" y="326"/>
                  </a:lnTo>
                  <a:lnTo>
                    <a:pt x="1376" y="328"/>
                  </a:lnTo>
                  <a:lnTo>
                    <a:pt x="1388" y="328"/>
                  </a:lnTo>
                  <a:lnTo>
                    <a:pt x="1392" y="326"/>
                  </a:lnTo>
                  <a:lnTo>
                    <a:pt x="1394" y="324"/>
                  </a:lnTo>
                  <a:lnTo>
                    <a:pt x="1396" y="320"/>
                  </a:lnTo>
                  <a:lnTo>
                    <a:pt x="1396" y="314"/>
                  </a:lnTo>
                  <a:lnTo>
                    <a:pt x="1390" y="302"/>
                  </a:lnTo>
                  <a:lnTo>
                    <a:pt x="1386" y="296"/>
                  </a:lnTo>
                  <a:lnTo>
                    <a:pt x="1380" y="292"/>
                  </a:lnTo>
                  <a:lnTo>
                    <a:pt x="1374" y="290"/>
                  </a:lnTo>
                  <a:lnTo>
                    <a:pt x="1370" y="290"/>
                  </a:lnTo>
                  <a:lnTo>
                    <a:pt x="1364" y="290"/>
                  </a:lnTo>
                  <a:lnTo>
                    <a:pt x="1360" y="290"/>
                  </a:lnTo>
                  <a:lnTo>
                    <a:pt x="1354" y="284"/>
                  </a:lnTo>
                  <a:lnTo>
                    <a:pt x="1344" y="276"/>
                  </a:lnTo>
                  <a:lnTo>
                    <a:pt x="1338" y="272"/>
                  </a:lnTo>
                  <a:lnTo>
                    <a:pt x="1328" y="270"/>
                  </a:lnTo>
                  <a:lnTo>
                    <a:pt x="1312" y="264"/>
                  </a:lnTo>
                  <a:lnTo>
                    <a:pt x="1310" y="262"/>
                  </a:lnTo>
                  <a:lnTo>
                    <a:pt x="1308" y="260"/>
                  </a:lnTo>
                  <a:lnTo>
                    <a:pt x="1310" y="256"/>
                  </a:lnTo>
                  <a:lnTo>
                    <a:pt x="1312" y="246"/>
                  </a:lnTo>
                  <a:lnTo>
                    <a:pt x="1312" y="238"/>
                  </a:lnTo>
                  <a:lnTo>
                    <a:pt x="1306" y="230"/>
                  </a:lnTo>
                  <a:lnTo>
                    <a:pt x="1298" y="220"/>
                  </a:lnTo>
                  <a:lnTo>
                    <a:pt x="1288" y="210"/>
                  </a:lnTo>
                  <a:lnTo>
                    <a:pt x="1278" y="200"/>
                  </a:lnTo>
                  <a:lnTo>
                    <a:pt x="1266" y="192"/>
                  </a:lnTo>
                  <a:lnTo>
                    <a:pt x="1256" y="188"/>
                  </a:lnTo>
                  <a:lnTo>
                    <a:pt x="1248" y="186"/>
                  </a:lnTo>
                  <a:lnTo>
                    <a:pt x="1242" y="186"/>
                  </a:lnTo>
                  <a:lnTo>
                    <a:pt x="1238" y="184"/>
                  </a:lnTo>
                  <a:lnTo>
                    <a:pt x="1230" y="178"/>
                  </a:lnTo>
                  <a:lnTo>
                    <a:pt x="1220" y="170"/>
                  </a:lnTo>
                  <a:lnTo>
                    <a:pt x="1214" y="166"/>
                  </a:lnTo>
                  <a:lnTo>
                    <a:pt x="1202" y="162"/>
                  </a:lnTo>
                  <a:lnTo>
                    <a:pt x="1190" y="158"/>
                  </a:lnTo>
                  <a:lnTo>
                    <a:pt x="1174" y="152"/>
                  </a:lnTo>
                  <a:lnTo>
                    <a:pt x="1140" y="134"/>
                  </a:lnTo>
                  <a:lnTo>
                    <a:pt x="1106" y="120"/>
                  </a:lnTo>
                  <a:lnTo>
                    <a:pt x="1092" y="116"/>
                  </a:lnTo>
                  <a:lnTo>
                    <a:pt x="1078" y="116"/>
                  </a:lnTo>
                  <a:lnTo>
                    <a:pt x="1080" y="404"/>
                  </a:lnTo>
                  <a:lnTo>
                    <a:pt x="1094" y="414"/>
                  </a:lnTo>
                  <a:lnTo>
                    <a:pt x="1104" y="426"/>
                  </a:lnTo>
                  <a:lnTo>
                    <a:pt x="1118" y="446"/>
                  </a:lnTo>
                  <a:close/>
                  <a:moveTo>
                    <a:pt x="784" y="288"/>
                  </a:moveTo>
                  <a:lnTo>
                    <a:pt x="784" y="288"/>
                  </a:lnTo>
                  <a:lnTo>
                    <a:pt x="786" y="290"/>
                  </a:lnTo>
                  <a:lnTo>
                    <a:pt x="788" y="288"/>
                  </a:lnTo>
                  <a:lnTo>
                    <a:pt x="790" y="286"/>
                  </a:lnTo>
                  <a:lnTo>
                    <a:pt x="790" y="282"/>
                  </a:lnTo>
                  <a:lnTo>
                    <a:pt x="788" y="278"/>
                  </a:lnTo>
                  <a:lnTo>
                    <a:pt x="784" y="274"/>
                  </a:lnTo>
                  <a:lnTo>
                    <a:pt x="782" y="276"/>
                  </a:lnTo>
                  <a:lnTo>
                    <a:pt x="784" y="288"/>
                  </a:lnTo>
                  <a:close/>
                  <a:moveTo>
                    <a:pt x="1474" y="80"/>
                  </a:moveTo>
                  <a:lnTo>
                    <a:pt x="1474" y="80"/>
                  </a:lnTo>
                  <a:lnTo>
                    <a:pt x="1476" y="80"/>
                  </a:lnTo>
                  <a:lnTo>
                    <a:pt x="1476" y="78"/>
                  </a:lnTo>
                  <a:lnTo>
                    <a:pt x="1474" y="72"/>
                  </a:lnTo>
                  <a:lnTo>
                    <a:pt x="1468" y="68"/>
                  </a:lnTo>
                  <a:lnTo>
                    <a:pt x="1466" y="68"/>
                  </a:lnTo>
                  <a:lnTo>
                    <a:pt x="1464" y="68"/>
                  </a:lnTo>
                  <a:lnTo>
                    <a:pt x="1464" y="72"/>
                  </a:lnTo>
                  <a:lnTo>
                    <a:pt x="1464" y="76"/>
                  </a:lnTo>
                  <a:lnTo>
                    <a:pt x="1468" y="78"/>
                  </a:lnTo>
                  <a:lnTo>
                    <a:pt x="1474" y="80"/>
                  </a:lnTo>
                  <a:close/>
                  <a:moveTo>
                    <a:pt x="1436" y="292"/>
                  </a:moveTo>
                  <a:lnTo>
                    <a:pt x="1436" y="292"/>
                  </a:lnTo>
                  <a:lnTo>
                    <a:pt x="1442" y="296"/>
                  </a:lnTo>
                  <a:lnTo>
                    <a:pt x="1446" y="298"/>
                  </a:lnTo>
                  <a:lnTo>
                    <a:pt x="1448" y="298"/>
                  </a:lnTo>
                  <a:lnTo>
                    <a:pt x="1450" y="298"/>
                  </a:lnTo>
                  <a:lnTo>
                    <a:pt x="1452" y="296"/>
                  </a:lnTo>
                  <a:lnTo>
                    <a:pt x="1454" y="296"/>
                  </a:lnTo>
                  <a:lnTo>
                    <a:pt x="1458" y="298"/>
                  </a:lnTo>
                  <a:lnTo>
                    <a:pt x="1462" y="302"/>
                  </a:lnTo>
                  <a:lnTo>
                    <a:pt x="1468" y="306"/>
                  </a:lnTo>
                  <a:lnTo>
                    <a:pt x="1478" y="308"/>
                  </a:lnTo>
                  <a:lnTo>
                    <a:pt x="1490" y="306"/>
                  </a:lnTo>
                  <a:lnTo>
                    <a:pt x="1502" y="302"/>
                  </a:lnTo>
                  <a:lnTo>
                    <a:pt x="1514" y="298"/>
                  </a:lnTo>
                  <a:lnTo>
                    <a:pt x="1524" y="292"/>
                  </a:lnTo>
                  <a:lnTo>
                    <a:pt x="1534" y="284"/>
                  </a:lnTo>
                  <a:lnTo>
                    <a:pt x="1538" y="278"/>
                  </a:lnTo>
                  <a:lnTo>
                    <a:pt x="1542" y="272"/>
                  </a:lnTo>
                  <a:lnTo>
                    <a:pt x="1544" y="270"/>
                  </a:lnTo>
                  <a:lnTo>
                    <a:pt x="1548" y="270"/>
                  </a:lnTo>
                  <a:lnTo>
                    <a:pt x="1550" y="270"/>
                  </a:lnTo>
                  <a:lnTo>
                    <a:pt x="1556" y="272"/>
                  </a:lnTo>
                  <a:lnTo>
                    <a:pt x="1560" y="270"/>
                  </a:lnTo>
                  <a:lnTo>
                    <a:pt x="1566" y="268"/>
                  </a:lnTo>
                  <a:lnTo>
                    <a:pt x="1568" y="264"/>
                  </a:lnTo>
                  <a:lnTo>
                    <a:pt x="1570" y="260"/>
                  </a:lnTo>
                  <a:lnTo>
                    <a:pt x="1566" y="252"/>
                  </a:lnTo>
                  <a:lnTo>
                    <a:pt x="1564" y="246"/>
                  </a:lnTo>
                  <a:lnTo>
                    <a:pt x="1564" y="244"/>
                  </a:lnTo>
                  <a:lnTo>
                    <a:pt x="1566" y="242"/>
                  </a:lnTo>
                  <a:lnTo>
                    <a:pt x="1572" y="240"/>
                  </a:lnTo>
                  <a:lnTo>
                    <a:pt x="1574" y="238"/>
                  </a:lnTo>
                  <a:lnTo>
                    <a:pt x="1580" y="228"/>
                  </a:lnTo>
                  <a:lnTo>
                    <a:pt x="1580" y="216"/>
                  </a:lnTo>
                  <a:lnTo>
                    <a:pt x="1578" y="212"/>
                  </a:lnTo>
                  <a:lnTo>
                    <a:pt x="1576" y="208"/>
                  </a:lnTo>
                  <a:lnTo>
                    <a:pt x="1572" y="202"/>
                  </a:lnTo>
                  <a:lnTo>
                    <a:pt x="1566" y="202"/>
                  </a:lnTo>
                  <a:lnTo>
                    <a:pt x="1548" y="202"/>
                  </a:lnTo>
                  <a:lnTo>
                    <a:pt x="1546" y="204"/>
                  </a:lnTo>
                  <a:lnTo>
                    <a:pt x="1544" y="206"/>
                  </a:lnTo>
                  <a:lnTo>
                    <a:pt x="1542" y="210"/>
                  </a:lnTo>
                  <a:lnTo>
                    <a:pt x="1546" y="224"/>
                  </a:lnTo>
                  <a:lnTo>
                    <a:pt x="1550" y="236"/>
                  </a:lnTo>
                  <a:lnTo>
                    <a:pt x="1548" y="240"/>
                  </a:lnTo>
                  <a:lnTo>
                    <a:pt x="1542" y="240"/>
                  </a:lnTo>
                  <a:lnTo>
                    <a:pt x="1536" y="238"/>
                  </a:lnTo>
                  <a:lnTo>
                    <a:pt x="1530" y="242"/>
                  </a:lnTo>
                  <a:lnTo>
                    <a:pt x="1526" y="248"/>
                  </a:lnTo>
                  <a:lnTo>
                    <a:pt x="1522" y="254"/>
                  </a:lnTo>
                  <a:lnTo>
                    <a:pt x="1518" y="262"/>
                  </a:lnTo>
                  <a:lnTo>
                    <a:pt x="1514" y="266"/>
                  </a:lnTo>
                  <a:lnTo>
                    <a:pt x="1510" y="268"/>
                  </a:lnTo>
                  <a:lnTo>
                    <a:pt x="1504" y="266"/>
                  </a:lnTo>
                  <a:lnTo>
                    <a:pt x="1500" y="264"/>
                  </a:lnTo>
                  <a:lnTo>
                    <a:pt x="1498" y="264"/>
                  </a:lnTo>
                  <a:lnTo>
                    <a:pt x="1494" y="268"/>
                  </a:lnTo>
                  <a:lnTo>
                    <a:pt x="1490" y="270"/>
                  </a:lnTo>
                  <a:lnTo>
                    <a:pt x="1488" y="264"/>
                  </a:lnTo>
                  <a:lnTo>
                    <a:pt x="1486" y="256"/>
                  </a:lnTo>
                  <a:lnTo>
                    <a:pt x="1488" y="250"/>
                  </a:lnTo>
                  <a:lnTo>
                    <a:pt x="1490" y="248"/>
                  </a:lnTo>
                  <a:lnTo>
                    <a:pt x="1490" y="244"/>
                  </a:lnTo>
                  <a:lnTo>
                    <a:pt x="1488" y="242"/>
                  </a:lnTo>
                  <a:lnTo>
                    <a:pt x="1484" y="244"/>
                  </a:lnTo>
                  <a:lnTo>
                    <a:pt x="1480" y="250"/>
                  </a:lnTo>
                  <a:lnTo>
                    <a:pt x="1480" y="262"/>
                  </a:lnTo>
                  <a:lnTo>
                    <a:pt x="1478" y="266"/>
                  </a:lnTo>
                  <a:lnTo>
                    <a:pt x="1476" y="268"/>
                  </a:lnTo>
                  <a:lnTo>
                    <a:pt x="1470" y="270"/>
                  </a:lnTo>
                  <a:lnTo>
                    <a:pt x="1460" y="268"/>
                  </a:lnTo>
                  <a:lnTo>
                    <a:pt x="1448" y="266"/>
                  </a:lnTo>
                  <a:lnTo>
                    <a:pt x="1434" y="266"/>
                  </a:lnTo>
                  <a:lnTo>
                    <a:pt x="1424" y="264"/>
                  </a:lnTo>
                  <a:lnTo>
                    <a:pt x="1416" y="266"/>
                  </a:lnTo>
                  <a:lnTo>
                    <a:pt x="1414" y="268"/>
                  </a:lnTo>
                  <a:lnTo>
                    <a:pt x="1414" y="270"/>
                  </a:lnTo>
                  <a:lnTo>
                    <a:pt x="1416" y="278"/>
                  </a:lnTo>
                  <a:lnTo>
                    <a:pt x="1420" y="280"/>
                  </a:lnTo>
                  <a:lnTo>
                    <a:pt x="1428" y="284"/>
                  </a:lnTo>
                  <a:lnTo>
                    <a:pt x="1436" y="292"/>
                  </a:lnTo>
                  <a:close/>
                  <a:moveTo>
                    <a:pt x="1546" y="156"/>
                  </a:moveTo>
                  <a:lnTo>
                    <a:pt x="1546" y="156"/>
                  </a:lnTo>
                  <a:lnTo>
                    <a:pt x="1552" y="162"/>
                  </a:lnTo>
                  <a:lnTo>
                    <a:pt x="1562" y="170"/>
                  </a:lnTo>
                  <a:lnTo>
                    <a:pt x="1572" y="178"/>
                  </a:lnTo>
                  <a:lnTo>
                    <a:pt x="1582" y="190"/>
                  </a:lnTo>
                  <a:lnTo>
                    <a:pt x="1586" y="196"/>
                  </a:lnTo>
                  <a:lnTo>
                    <a:pt x="1588" y="202"/>
                  </a:lnTo>
                  <a:lnTo>
                    <a:pt x="1590" y="210"/>
                  </a:lnTo>
                  <a:lnTo>
                    <a:pt x="1590" y="220"/>
                  </a:lnTo>
                  <a:lnTo>
                    <a:pt x="1592" y="224"/>
                  </a:lnTo>
                  <a:lnTo>
                    <a:pt x="1594" y="232"/>
                  </a:lnTo>
                  <a:lnTo>
                    <a:pt x="1598" y="236"/>
                  </a:lnTo>
                  <a:lnTo>
                    <a:pt x="1602" y="234"/>
                  </a:lnTo>
                  <a:lnTo>
                    <a:pt x="1604" y="230"/>
                  </a:lnTo>
                  <a:lnTo>
                    <a:pt x="1608" y="222"/>
                  </a:lnTo>
                  <a:lnTo>
                    <a:pt x="1608" y="214"/>
                  </a:lnTo>
                  <a:lnTo>
                    <a:pt x="1608" y="206"/>
                  </a:lnTo>
                  <a:lnTo>
                    <a:pt x="1604" y="196"/>
                  </a:lnTo>
                  <a:lnTo>
                    <a:pt x="1596" y="190"/>
                  </a:lnTo>
                  <a:lnTo>
                    <a:pt x="1582" y="178"/>
                  </a:lnTo>
                  <a:lnTo>
                    <a:pt x="1574" y="168"/>
                  </a:lnTo>
                  <a:lnTo>
                    <a:pt x="1566" y="160"/>
                  </a:lnTo>
                  <a:lnTo>
                    <a:pt x="1556" y="154"/>
                  </a:lnTo>
                  <a:lnTo>
                    <a:pt x="1538" y="142"/>
                  </a:lnTo>
                  <a:lnTo>
                    <a:pt x="1526" y="132"/>
                  </a:lnTo>
                  <a:lnTo>
                    <a:pt x="1518" y="126"/>
                  </a:lnTo>
                  <a:lnTo>
                    <a:pt x="1516" y="126"/>
                  </a:lnTo>
                  <a:lnTo>
                    <a:pt x="1514" y="128"/>
                  </a:lnTo>
                  <a:lnTo>
                    <a:pt x="1510" y="132"/>
                  </a:lnTo>
                  <a:lnTo>
                    <a:pt x="1508" y="134"/>
                  </a:lnTo>
                  <a:lnTo>
                    <a:pt x="1510" y="136"/>
                  </a:lnTo>
                  <a:lnTo>
                    <a:pt x="1516" y="138"/>
                  </a:lnTo>
                  <a:lnTo>
                    <a:pt x="1530" y="144"/>
                  </a:lnTo>
                  <a:lnTo>
                    <a:pt x="1538" y="150"/>
                  </a:lnTo>
                  <a:lnTo>
                    <a:pt x="1546" y="156"/>
                  </a:lnTo>
                  <a:close/>
                  <a:moveTo>
                    <a:pt x="1500" y="128"/>
                  </a:moveTo>
                  <a:lnTo>
                    <a:pt x="1500" y="128"/>
                  </a:lnTo>
                  <a:lnTo>
                    <a:pt x="1502" y="126"/>
                  </a:lnTo>
                  <a:lnTo>
                    <a:pt x="1502" y="122"/>
                  </a:lnTo>
                  <a:lnTo>
                    <a:pt x="1496" y="116"/>
                  </a:lnTo>
                  <a:lnTo>
                    <a:pt x="1492" y="114"/>
                  </a:lnTo>
                  <a:lnTo>
                    <a:pt x="1490" y="114"/>
                  </a:lnTo>
                  <a:lnTo>
                    <a:pt x="1486" y="114"/>
                  </a:lnTo>
                  <a:lnTo>
                    <a:pt x="1484" y="118"/>
                  </a:lnTo>
                  <a:lnTo>
                    <a:pt x="1484" y="120"/>
                  </a:lnTo>
                  <a:lnTo>
                    <a:pt x="1484" y="124"/>
                  </a:lnTo>
                  <a:lnTo>
                    <a:pt x="1488" y="128"/>
                  </a:lnTo>
                  <a:lnTo>
                    <a:pt x="1494" y="130"/>
                  </a:lnTo>
                  <a:lnTo>
                    <a:pt x="1498" y="130"/>
                  </a:lnTo>
                  <a:lnTo>
                    <a:pt x="1500" y="128"/>
                  </a:lnTo>
                  <a:close/>
                  <a:moveTo>
                    <a:pt x="726" y="46"/>
                  </a:moveTo>
                  <a:lnTo>
                    <a:pt x="726" y="46"/>
                  </a:lnTo>
                  <a:lnTo>
                    <a:pt x="726" y="50"/>
                  </a:lnTo>
                  <a:lnTo>
                    <a:pt x="724" y="54"/>
                  </a:lnTo>
                  <a:lnTo>
                    <a:pt x="716" y="62"/>
                  </a:lnTo>
                  <a:lnTo>
                    <a:pt x="714" y="66"/>
                  </a:lnTo>
                  <a:lnTo>
                    <a:pt x="716" y="70"/>
                  </a:lnTo>
                  <a:lnTo>
                    <a:pt x="718" y="72"/>
                  </a:lnTo>
                  <a:lnTo>
                    <a:pt x="726" y="72"/>
                  </a:lnTo>
                  <a:lnTo>
                    <a:pt x="738" y="72"/>
                  </a:lnTo>
                  <a:lnTo>
                    <a:pt x="742" y="74"/>
                  </a:lnTo>
                  <a:lnTo>
                    <a:pt x="746" y="78"/>
                  </a:lnTo>
                  <a:lnTo>
                    <a:pt x="752" y="88"/>
                  </a:lnTo>
                  <a:lnTo>
                    <a:pt x="758" y="104"/>
                  </a:lnTo>
                  <a:lnTo>
                    <a:pt x="762" y="106"/>
                  </a:lnTo>
                  <a:lnTo>
                    <a:pt x="764" y="108"/>
                  </a:lnTo>
                  <a:lnTo>
                    <a:pt x="774" y="110"/>
                  </a:lnTo>
                  <a:lnTo>
                    <a:pt x="786" y="110"/>
                  </a:lnTo>
                  <a:lnTo>
                    <a:pt x="798" y="110"/>
                  </a:lnTo>
                  <a:lnTo>
                    <a:pt x="810" y="108"/>
                  </a:lnTo>
                  <a:lnTo>
                    <a:pt x="820" y="108"/>
                  </a:lnTo>
                  <a:lnTo>
                    <a:pt x="828" y="110"/>
                  </a:lnTo>
                  <a:lnTo>
                    <a:pt x="830" y="112"/>
                  </a:lnTo>
                  <a:lnTo>
                    <a:pt x="830" y="114"/>
                  </a:lnTo>
                  <a:lnTo>
                    <a:pt x="830" y="120"/>
                  </a:lnTo>
                  <a:lnTo>
                    <a:pt x="826" y="122"/>
                  </a:lnTo>
                  <a:lnTo>
                    <a:pt x="822" y="122"/>
                  </a:lnTo>
                  <a:lnTo>
                    <a:pt x="816" y="120"/>
                  </a:lnTo>
                  <a:lnTo>
                    <a:pt x="808" y="120"/>
                  </a:lnTo>
                  <a:lnTo>
                    <a:pt x="802" y="118"/>
                  </a:lnTo>
                  <a:lnTo>
                    <a:pt x="798" y="120"/>
                  </a:lnTo>
                  <a:lnTo>
                    <a:pt x="794" y="124"/>
                  </a:lnTo>
                  <a:lnTo>
                    <a:pt x="790" y="130"/>
                  </a:lnTo>
                  <a:lnTo>
                    <a:pt x="784" y="134"/>
                  </a:lnTo>
                  <a:lnTo>
                    <a:pt x="778" y="134"/>
                  </a:lnTo>
                  <a:lnTo>
                    <a:pt x="772" y="132"/>
                  </a:lnTo>
                  <a:lnTo>
                    <a:pt x="766" y="130"/>
                  </a:lnTo>
                  <a:lnTo>
                    <a:pt x="760" y="130"/>
                  </a:lnTo>
                  <a:lnTo>
                    <a:pt x="756" y="132"/>
                  </a:lnTo>
                  <a:lnTo>
                    <a:pt x="756" y="138"/>
                  </a:lnTo>
                  <a:lnTo>
                    <a:pt x="756" y="142"/>
                  </a:lnTo>
                  <a:lnTo>
                    <a:pt x="760" y="144"/>
                  </a:lnTo>
                  <a:lnTo>
                    <a:pt x="768" y="146"/>
                  </a:lnTo>
                  <a:lnTo>
                    <a:pt x="780" y="156"/>
                  </a:lnTo>
                  <a:lnTo>
                    <a:pt x="786" y="164"/>
                  </a:lnTo>
                  <a:lnTo>
                    <a:pt x="790" y="170"/>
                  </a:lnTo>
                  <a:lnTo>
                    <a:pt x="790" y="174"/>
                  </a:lnTo>
                  <a:lnTo>
                    <a:pt x="788" y="176"/>
                  </a:lnTo>
                  <a:lnTo>
                    <a:pt x="784" y="180"/>
                  </a:lnTo>
                  <a:lnTo>
                    <a:pt x="784" y="184"/>
                  </a:lnTo>
                  <a:lnTo>
                    <a:pt x="784" y="188"/>
                  </a:lnTo>
                  <a:lnTo>
                    <a:pt x="788" y="194"/>
                  </a:lnTo>
                  <a:lnTo>
                    <a:pt x="792" y="196"/>
                  </a:lnTo>
                  <a:lnTo>
                    <a:pt x="796" y="198"/>
                  </a:lnTo>
                  <a:lnTo>
                    <a:pt x="802" y="198"/>
                  </a:lnTo>
                  <a:lnTo>
                    <a:pt x="806" y="196"/>
                  </a:lnTo>
                  <a:lnTo>
                    <a:pt x="810" y="192"/>
                  </a:lnTo>
                  <a:lnTo>
                    <a:pt x="814" y="186"/>
                  </a:lnTo>
                  <a:lnTo>
                    <a:pt x="816" y="178"/>
                  </a:lnTo>
                  <a:lnTo>
                    <a:pt x="822" y="158"/>
                  </a:lnTo>
                  <a:lnTo>
                    <a:pt x="826" y="150"/>
                  </a:lnTo>
                  <a:lnTo>
                    <a:pt x="828" y="150"/>
                  </a:lnTo>
                  <a:lnTo>
                    <a:pt x="828" y="154"/>
                  </a:lnTo>
                  <a:lnTo>
                    <a:pt x="824" y="168"/>
                  </a:lnTo>
                  <a:lnTo>
                    <a:pt x="824" y="174"/>
                  </a:lnTo>
                  <a:lnTo>
                    <a:pt x="824" y="178"/>
                  </a:lnTo>
                  <a:lnTo>
                    <a:pt x="828" y="180"/>
                  </a:lnTo>
                  <a:lnTo>
                    <a:pt x="832" y="184"/>
                  </a:lnTo>
                  <a:lnTo>
                    <a:pt x="844" y="188"/>
                  </a:lnTo>
                  <a:lnTo>
                    <a:pt x="852" y="192"/>
                  </a:lnTo>
                  <a:lnTo>
                    <a:pt x="860" y="198"/>
                  </a:lnTo>
                  <a:lnTo>
                    <a:pt x="870" y="206"/>
                  </a:lnTo>
                  <a:lnTo>
                    <a:pt x="878" y="212"/>
                  </a:lnTo>
                  <a:lnTo>
                    <a:pt x="886" y="214"/>
                  </a:lnTo>
                  <a:lnTo>
                    <a:pt x="892" y="216"/>
                  </a:lnTo>
                  <a:lnTo>
                    <a:pt x="906" y="218"/>
                  </a:lnTo>
                  <a:lnTo>
                    <a:pt x="916" y="220"/>
                  </a:lnTo>
                  <a:lnTo>
                    <a:pt x="926" y="226"/>
                  </a:lnTo>
                  <a:lnTo>
                    <a:pt x="940" y="232"/>
                  </a:lnTo>
                  <a:lnTo>
                    <a:pt x="954" y="238"/>
                  </a:lnTo>
                  <a:lnTo>
                    <a:pt x="966" y="242"/>
                  </a:lnTo>
                  <a:lnTo>
                    <a:pt x="980" y="252"/>
                  </a:lnTo>
                  <a:lnTo>
                    <a:pt x="988" y="258"/>
                  </a:lnTo>
                  <a:lnTo>
                    <a:pt x="994" y="266"/>
                  </a:lnTo>
                  <a:lnTo>
                    <a:pt x="1004" y="284"/>
                  </a:lnTo>
                  <a:lnTo>
                    <a:pt x="1014" y="302"/>
                  </a:lnTo>
                  <a:lnTo>
                    <a:pt x="1024" y="318"/>
                  </a:lnTo>
                  <a:lnTo>
                    <a:pt x="1028" y="324"/>
                  </a:lnTo>
                  <a:lnTo>
                    <a:pt x="1030" y="328"/>
                  </a:lnTo>
                  <a:lnTo>
                    <a:pt x="1028" y="330"/>
                  </a:lnTo>
                  <a:lnTo>
                    <a:pt x="1026" y="332"/>
                  </a:lnTo>
                  <a:lnTo>
                    <a:pt x="1022" y="336"/>
                  </a:lnTo>
                  <a:lnTo>
                    <a:pt x="1020" y="338"/>
                  </a:lnTo>
                  <a:lnTo>
                    <a:pt x="1020" y="344"/>
                  </a:lnTo>
                  <a:lnTo>
                    <a:pt x="1024" y="350"/>
                  </a:lnTo>
                  <a:lnTo>
                    <a:pt x="1028" y="354"/>
                  </a:lnTo>
                  <a:lnTo>
                    <a:pt x="1036" y="360"/>
                  </a:lnTo>
                  <a:lnTo>
                    <a:pt x="1040" y="364"/>
                  </a:lnTo>
                  <a:lnTo>
                    <a:pt x="1044" y="368"/>
                  </a:lnTo>
                  <a:lnTo>
                    <a:pt x="1044" y="372"/>
                  </a:lnTo>
                  <a:lnTo>
                    <a:pt x="1040" y="380"/>
                  </a:lnTo>
                  <a:lnTo>
                    <a:pt x="1036" y="394"/>
                  </a:lnTo>
                  <a:lnTo>
                    <a:pt x="1036" y="396"/>
                  </a:lnTo>
                  <a:lnTo>
                    <a:pt x="1038" y="398"/>
                  </a:lnTo>
                  <a:lnTo>
                    <a:pt x="1044" y="396"/>
                  </a:lnTo>
                  <a:lnTo>
                    <a:pt x="1046" y="396"/>
                  </a:lnTo>
                  <a:lnTo>
                    <a:pt x="1050" y="396"/>
                  </a:lnTo>
                  <a:lnTo>
                    <a:pt x="1052" y="398"/>
                  </a:lnTo>
                  <a:lnTo>
                    <a:pt x="1054" y="398"/>
                  </a:lnTo>
                  <a:lnTo>
                    <a:pt x="1060" y="398"/>
                  </a:lnTo>
                  <a:lnTo>
                    <a:pt x="1068" y="398"/>
                  </a:lnTo>
                  <a:lnTo>
                    <a:pt x="1074" y="400"/>
                  </a:lnTo>
                  <a:lnTo>
                    <a:pt x="1080" y="404"/>
                  </a:lnTo>
                  <a:lnTo>
                    <a:pt x="1078" y="116"/>
                  </a:lnTo>
                  <a:lnTo>
                    <a:pt x="1070" y="114"/>
                  </a:lnTo>
                  <a:lnTo>
                    <a:pt x="1060" y="110"/>
                  </a:lnTo>
                  <a:lnTo>
                    <a:pt x="1038" y="100"/>
                  </a:lnTo>
                  <a:lnTo>
                    <a:pt x="1002" y="76"/>
                  </a:lnTo>
                  <a:lnTo>
                    <a:pt x="996" y="72"/>
                  </a:lnTo>
                  <a:lnTo>
                    <a:pt x="988" y="72"/>
                  </a:lnTo>
                  <a:lnTo>
                    <a:pt x="982" y="74"/>
                  </a:lnTo>
                  <a:lnTo>
                    <a:pt x="976" y="76"/>
                  </a:lnTo>
                  <a:lnTo>
                    <a:pt x="970" y="80"/>
                  </a:lnTo>
                  <a:lnTo>
                    <a:pt x="966" y="84"/>
                  </a:lnTo>
                  <a:lnTo>
                    <a:pt x="964" y="88"/>
                  </a:lnTo>
                  <a:lnTo>
                    <a:pt x="964" y="92"/>
                  </a:lnTo>
                  <a:lnTo>
                    <a:pt x="966" y="96"/>
                  </a:lnTo>
                  <a:lnTo>
                    <a:pt x="964" y="100"/>
                  </a:lnTo>
                  <a:lnTo>
                    <a:pt x="956" y="106"/>
                  </a:lnTo>
                  <a:lnTo>
                    <a:pt x="946" y="110"/>
                  </a:lnTo>
                  <a:lnTo>
                    <a:pt x="942" y="110"/>
                  </a:lnTo>
                  <a:lnTo>
                    <a:pt x="938" y="108"/>
                  </a:lnTo>
                  <a:lnTo>
                    <a:pt x="936" y="108"/>
                  </a:lnTo>
                  <a:lnTo>
                    <a:pt x="934" y="110"/>
                  </a:lnTo>
                  <a:lnTo>
                    <a:pt x="928" y="116"/>
                  </a:lnTo>
                  <a:lnTo>
                    <a:pt x="914" y="138"/>
                  </a:lnTo>
                  <a:lnTo>
                    <a:pt x="906" y="148"/>
                  </a:lnTo>
                  <a:lnTo>
                    <a:pt x="898" y="158"/>
                  </a:lnTo>
                  <a:lnTo>
                    <a:pt x="890" y="164"/>
                  </a:lnTo>
                  <a:lnTo>
                    <a:pt x="886" y="164"/>
                  </a:lnTo>
                  <a:lnTo>
                    <a:pt x="882" y="164"/>
                  </a:lnTo>
                  <a:lnTo>
                    <a:pt x="876" y="160"/>
                  </a:lnTo>
                  <a:lnTo>
                    <a:pt x="872" y="156"/>
                  </a:lnTo>
                  <a:lnTo>
                    <a:pt x="870" y="150"/>
                  </a:lnTo>
                  <a:lnTo>
                    <a:pt x="868" y="144"/>
                  </a:lnTo>
                  <a:lnTo>
                    <a:pt x="864" y="132"/>
                  </a:lnTo>
                  <a:lnTo>
                    <a:pt x="862" y="126"/>
                  </a:lnTo>
                  <a:lnTo>
                    <a:pt x="860" y="120"/>
                  </a:lnTo>
                  <a:lnTo>
                    <a:pt x="856" y="118"/>
                  </a:lnTo>
                  <a:lnTo>
                    <a:pt x="854" y="118"/>
                  </a:lnTo>
                  <a:lnTo>
                    <a:pt x="852" y="124"/>
                  </a:lnTo>
                  <a:lnTo>
                    <a:pt x="852" y="126"/>
                  </a:lnTo>
                  <a:lnTo>
                    <a:pt x="846" y="114"/>
                  </a:lnTo>
                  <a:lnTo>
                    <a:pt x="842" y="102"/>
                  </a:lnTo>
                  <a:lnTo>
                    <a:pt x="842" y="94"/>
                  </a:lnTo>
                  <a:lnTo>
                    <a:pt x="842" y="86"/>
                  </a:lnTo>
                  <a:lnTo>
                    <a:pt x="844" y="80"/>
                  </a:lnTo>
                  <a:lnTo>
                    <a:pt x="846" y="66"/>
                  </a:lnTo>
                  <a:lnTo>
                    <a:pt x="846" y="58"/>
                  </a:lnTo>
                  <a:lnTo>
                    <a:pt x="844" y="48"/>
                  </a:lnTo>
                  <a:lnTo>
                    <a:pt x="840" y="40"/>
                  </a:lnTo>
                  <a:lnTo>
                    <a:pt x="838" y="36"/>
                  </a:lnTo>
                  <a:lnTo>
                    <a:pt x="834" y="36"/>
                  </a:lnTo>
                  <a:lnTo>
                    <a:pt x="830" y="36"/>
                  </a:lnTo>
                  <a:lnTo>
                    <a:pt x="826" y="36"/>
                  </a:lnTo>
                  <a:lnTo>
                    <a:pt x="818" y="36"/>
                  </a:lnTo>
                  <a:lnTo>
                    <a:pt x="810" y="32"/>
                  </a:lnTo>
                  <a:lnTo>
                    <a:pt x="798" y="26"/>
                  </a:lnTo>
                  <a:lnTo>
                    <a:pt x="786" y="18"/>
                  </a:lnTo>
                  <a:lnTo>
                    <a:pt x="776" y="16"/>
                  </a:lnTo>
                  <a:lnTo>
                    <a:pt x="770" y="16"/>
                  </a:lnTo>
                  <a:lnTo>
                    <a:pt x="764" y="20"/>
                  </a:lnTo>
                  <a:lnTo>
                    <a:pt x="756" y="28"/>
                  </a:lnTo>
                  <a:lnTo>
                    <a:pt x="752" y="32"/>
                  </a:lnTo>
                  <a:lnTo>
                    <a:pt x="748" y="34"/>
                  </a:lnTo>
                  <a:lnTo>
                    <a:pt x="740" y="36"/>
                  </a:lnTo>
                  <a:lnTo>
                    <a:pt x="732" y="38"/>
                  </a:lnTo>
                  <a:lnTo>
                    <a:pt x="728" y="40"/>
                  </a:lnTo>
                  <a:lnTo>
                    <a:pt x="726" y="42"/>
                  </a:lnTo>
                  <a:lnTo>
                    <a:pt x="726" y="46"/>
                  </a:lnTo>
                  <a:close/>
                  <a:moveTo>
                    <a:pt x="1600" y="438"/>
                  </a:moveTo>
                  <a:lnTo>
                    <a:pt x="1600" y="438"/>
                  </a:lnTo>
                  <a:lnTo>
                    <a:pt x="1594" y="436"/>
                  </a:lnTo>
                  <a:lnTo>
                    <a:pt x="1588" y="434"/>
                  </a:lnTo>
                  <a:lnTo>
                    <a:pt x="1586" y="436"/>
                  </a:lnTo>
                  <a:lnTo>
                    <a:pt x="1588" y="438"/>
                  </a:lnTo>
                  <a:lnTo>
                    <a:pt x="1590" y="442"/>
                  </a:lnTo>
                  <a:lnTo>
                    <a:pt x="1590" y="444"/>
                  </a:lnTo>
                  <a:lnTo>
                    <a:pt x="1592" y="446"/>
                  </a:lnTo>
                  <a:lnTo>
                    <a:pt x="1596" y="448"/>
                  </a:lnTo>
                  <a:lnTo>
                    <a:pt x="1600" y="448"/>
                  </a:lnTo>
                  <a:lnTo>
                    <a:pt x="1604" y="446"/>
                  </a:lnTo>
                  <a:lnTo>
                    <a:pt x="1604" y="444"/>
                  </a:lnTo>
                  <a:lnTo>
                    <a:pt x="1600" y="438"/>
                  </a:lnTo>
                  <a:close/>
                  <a:moveTo>
                    <a:pt x="1606" y="1248"/>
                  </a:moveTo>
                  <a:lnTo>
                    <a:pt x="1606" y="1248"/>
                  </a:lnTo>
                  <a:lnTo>
                    <a:pt x="1606" y="1252"/>
                  </a:lnTo>
                  <a:lnTo>
                    <a:pt x="1604" y="1260"/>
                  </a:lnTo>
                  <a:lnTo>
                    <a:pt x="1604" y="1268"/>
                  </a:lnTo>
                  <a:lnTo>
                    <a:pt x="1604" y="1272"/>
                  </a:lnTo>
                  <a:lnTo>
                    <a:pt x="1606" y="1274"/>
                  </a:lnTo>
                  <a:lnTo>
                    <a:pt x="1608" y="1274"/>
                  </a:lnTo>
                  <a:lnTo>
                    <a:pt x="1610" y="1270"/>
                  </a:lnTo>
                  <a:lnTo>
                    <a:pt x="1610" y="1260"/>
                  </a:lnTo>
                  <a:lnTo>
                    <a:pt x="1614" y="1250"/>
                  </a:lnTo>
                  <a:lnTo>
                    <a:pt x="1620" y="1240"/>
                  </a:lnTo>
                  <a:lnTo>
                    <a:pt x="1620" y="1236"/>
                  </a:lnTo>
                  <a:lnTo>
                    <a:pt x="1618" y="1232"/>
                  </a:lnTo>
                  <a:lnTo>
                    <a:pt x="1618" y="1228"/>
                  </a:lnTo>
                  <a:lnTo>
                    <a:pt x="1616" y="1224"/>
                  </a:lnTo>
                  <a:lnTo>
                    <a:pt x="1616" y="1220"/>
                  </a:lnTo>
                  <a:lnTo>
                    <a:pt x="1614" y="1220"/>
                  </a:lnTo>
                  <a:lnTo>
                    <a:pt x="1612" y="1224"/>
                  </a:lnTo>
                  <a:lnTo>
                    <a:pt x="1612" y="1230"/>
                  </a:lnTo>
                  <a:lnTo>
                    <a:pt x="1612" y="1234"/>
                  </a:lnTo>
                  <a:lnTo>
                    <a:pt x="1612" y="1236"/>
                  </a:lnTo>
                  <a:lnTo>
                    <a:pt x="1608" y="1240"/>
                  </a:lnTo>
                  <a:lnTo>
                    <a:pt x="1606" y="1244"/>
                  </a:lnTo>
                  <a:lnTo>
                    <a:pt x="1604" y="1246"/>
                  </a:lnTo>
                  <a:lnTo>
                    <a:pt x="1606" y="1248"/>
                  </a:lnTo>
                  <a:close/>
                </a:path>
              </a:pathLst>
            </a:custGeom>
            <a:grpFill/>
            <a:ln w="6350">
              <a:noFill/>
              <a:round/>
              <a:headEnd/>
              <a:tailEnd/>
            </a:ln>
          </p:spPr>
          <p:txBody>
            <a:bodyPr/>
            <a:lstStyle/>
            <a:p>
              <a:endParaRPr lang="en-US" sz="1400" b="1" dirty="0"/>
            </a:p>
          </p:txBody>
        </p:sp>
        <p:sp>
          <p:nvSpPr>
            <p:cNvPr id="28" name="Freeform 6153">
              <a:extLst>
                <a:ext uri="{FF2B5EF4-FFF2-40B4-BE49-F238E27FC236}">
                  <a16:creationId xmlns="" xmlns:a16="http://schemas.microsoft.com/office/drawing/2014/main" id="{9408D3EE-AABD-48EA-9C5C-010465283F4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490913" y="2755900"/>
              <a:ext cx="1762125" cy="2303463"/>
            </a:xfrm>
            <a:custGeom>
              <a:avLst/>
              <a:gdLst>
                <a:gd name="T0" fmla="*/ 1666909 w 2776"/>
                <a:gd name="T1" fmla="*/ 1643154 h 3628"/>
                <a:gd name="T2" fmla="*/ 1572963 w 2776"/>
                <a:gd name="T3" fmla="*/ 1734581 h 3628"/>
                <a:gd name="T4" fmla="*/ 1567885 w 2776"/>
                <a:gd name="T5" fmla="*/ 1859024 h 3628"/>
                <a:gd name="T6" fmla="*/ 1595815 w 2776"/>
                <a:gd name="T7" fmla="*/ 1991086 h 3628"/>
                <a:gd name="T8" fmla="*/ 1712613 w 2776"/>
                <a:gd name="T9" fmla="*/ 1728232 h 3628"/>
                <a:gd name="T10" fmla="*/ 1736734 w 2776"/>
                <a:gd name="T11" fmla="*/ 1666011 h 3628"/>
                <a:gd name="T12" fmla="*/ 1698648 w 2776"/>
                <a:gd name="T13" fmla="*/ 844434 h 3628"/>
                <a:gd name="T14" fmla="*/ 1576772 w 2776"/>
                <a:gd name="T15" fmla="*/ 868560 h 3628"/>
                <a:gd name="T16" fmla="*/ 1533607 w 2776"/>
                <a:gd name="T17" fmla="*/ 784752 h 3628"/>
                <a:gd name="T18" fmla="*/ 1484095 w 2776"/>
                <a:gd name="T19" fmla="*/ 730150 h 3628"/>
                <a:gd name="T20" fmla="*/ 1434583 w 2776"/>
                <a:gd name="T21" fmla="*/ 633643 h 3628"/>
                <a:gd name="T22" fmla="*/ 1401575 w 2776"/>
                <a:gd name="T23" fmla="*/ 539676 h 3628"/>
                <a:gd name="T24" fmla="*/ 1353332 w 2776"/>
                <a:gd name="T25" fmla="*/ 454597 h 3628"/>
                <a:gd name="T26" fmla="*/ 1301281 w 2776"/>
                <a:gd name="T27" fmla="*/ 313647 h 3628"/>
                <a:gd name="T28" fmla="*/ 1263195 w 2776"/>
                <a:gd name="T29" fmla="*/ 199363 h 3628"/>
                <a:gd name="T30" fmla="*/ 1197179 w 2776"/>
                <a:gd name="T31" fmla="*/ 219680 h 3628"/>
                <a:gd name="T32" fmla="*/ 1090537 w 2776"/>
                <a:gd name="T33" fmla="*/ 195553 h 3628"/>
                <a:gd name="T34" fmla="*/ 983895 w 2776"/>
                <a:gd name="T35" fmla="*/ 156189 h 3628"/>
                <a:gd name="T36" fmla="*/ 873445 w 2776"/>
                <a:gd name="T37" fmla="*/ 208251 h 3628"/>
                <a:gd name="T38" fmla="*/ 743952 w 2776"/>
                <a:gd name="T39" fmla="*/ 142220 h 3628"/>
                <a:gd name="T40" fmla="*/ 731256 w 2776"/>
                <a:gd name="T41" fmla="*/ 69840 h 3628"/>
                <a:gd name="T42" fmla="*/ 712213 w 2776"/>
                <a:gd name="T43" fmla="*/ 20317 h 3628"/>
                <a:gd name="T44" fmla="*/ 633502 w 2776"/>
                <a:gd name="T45" fmla="*/ 8889 h 3628"/>
                <a:gd name="T46" fmla="*/ 534477 w 2776"/>
                <a:gd name="T47" fmla="*/ 17778 h 3628"/>
                <a:gd name="T48" fmla="*/ 424027 w 2776"/>
                <a:gd name="T49" fmla="*/ 54602 h 3628"/>
                <a:gd name="T50" fmla="*/ 344046 w 2776"/>
                <a:gd name="T51" fmla="*/ 72380 h 3628"/>
                <a:gd name="T52" fmla="*/ 210744 w 2776"/>
                <a:gd name="T53" fmla="*/ 162538 h 3628"/>
                <a:gd name="T54" fmla="*/ 124415 w 2776"/>
                <a:gd name="T55" fmla="*/ 312377 h 3628"/>
                <a:gd name="T56" fmla="*/ 38086 w 2776"/>
                <a:gd name="T57" fmla="*/ 453328 h 3628"/>
                <a:gd name="T58" fmla="*/ 15235 w 2776"/>
                <a:gd name="T59" fmla="*/ 537136 h 3628"/>
                <a:gd name="T60" fmla="*/ 38086 w 2776"/>
                <a:gd name="T61" fmla="*/ 626024 h 3628"/>
                <a:gd name="T62" fmla="*/ 25391 w 2776"/>
                <a:gd name="T63" fmla="*/ 775863 h 3628"/>
                <a:gd name="T64" fmla="*/ 34278 w 2776"/>
                <a:gd name="T65" fmla="*/ 802530 h 3628"/>
                <a:gd name="T66" fmla="*/ 34278 w 2776"/>
                <a:gd name="T67" fmla="*/ 825386 h 3628"/>
                <a:gd name="T68" fmla="*/ 54590 w 2776"/>
                <a:gd name="T69" fmla="*/ 848243 h 3628"/>
                <a:gd name="T70" fmla="*/ 71094 w 2776"/>
                <a:gd name="T71" fmla="*/ 863481 h 3628"/>
                <a:gd name="T72" fmla="*/ 106642 w 2776"/>
                <a:gd name="T73" fmla="*/ 909195 h 3628"/>
                <a:gd name="T74" fmla="*/ 115528 w 2776"/>
                <a:gd name="T75" fmla="*/ 940941 h 3628"/>
                <a:gd name="T76" fmla="*/ 171388 w 2776"/>
                <a:gd name="T77" fmla="*/ 996813 h 3628"/>
                <a:gd name="T78" fmla="*/ 319925 w 2776"/>
                <a:gd name="T79" fmla="*/ 1036177 h 3628"/>
                <a:gd name="T80" fmla="*/ 411332 w 2776"/>
                <a:gd name="T81" fmla="*/ 1038717 h 3628"/>
                <a:gd name="T82" fmla="*/ 535747 w 2776"/>
                <a:gd name="T83" fmla="*/ 993003 h 3628"/>
                <a:gd name="T84" fmla="*/ 632232 w 2776"/>
                <a:gd name="T85" fmla="*/ 1052685 h 3628"/>
                <a:gd name="T86" fmla="*/ 690631 w 2776"/>
                <a:gd name="T87" fmla="*/ 1069193 h 3628"/>
                <a:gd name="T88" fmla="*/ 686822 w 2776"/>
                <a:gd name="T89" fmla="*/ 1158081 h 3628"/>
                <a:gd name="T90" fmla="*/ 700787 w 2776"/>
                <a:gd name="T91" fmla="*/ 1193636 h 3628"/>
                <a:gd name="T92" fmla="*/ 690631 w 2776"/>
                <a:gd name="T93" fmla="*/ 1262206 h 3628"/>
                <a:gd name="T94" fmla="*/ 766804 w 2776"/>
                <a:gd name="T95" fmla="*/ 1376491 h 3628"/>
                <a:gd name="T96" fmla="*/ 797273 w 2776"/>
                <a:gd name="T97" fmla="*/ 1521251 h 3628"/>
                <a:gd name="T98" fmla="*/ 746491 w 2776"/>
                <a:gd name="T99" fmla="*/ 1737121 h 3628"/>
                <a:gd name="T100" fmla="*/ 846785 w 2776"/>
                <a:gd name="T101" fmla="*/ 2073625 h 3628"/>
                <a:gd name="T102" fmla="*/ 903914 w 2776"/>
                <a:gd name="T103" fmla="*/ 2242511 h 3628"/>
                <a:gd name="T104" fmla="*/ 934383 w 2776"/>
                <a:gd name="T105" fmla="*/ 2289495 h 3628"/>
                <a:gd name="T106" fmla="*/ 1009286 w 2776"/>
                <a:gd name="T107" fmla="*/ 2284416 h 3628"/>
                <a:gd name="T108" fmla="*/ 1104502 w 2776"/>
                <a:gd name="T109" fmla="*/ 2269178 h 3628"/>
                <a:gd name="T110" fmla="*/ 1280968 w 2776"/>
                <a:gd name="T111" fmla="*/ 2079974 h 3628"/>
                <a:gd name="T112" fmla="*/ 1354602 w 2776"/>
                <a:gd name="T113" fmla="*/ 1940293 h 3628"/>
                <a:gd name="T114" fmla="*/ 1338098 w 2776"/>
                <a:gd name="T115" fmla="*/ 1812041 h 3628"/>
                <a:gd name="T116" fmla="*/ 1482826 w 2776"/>
                <a:gd name="T117" fmla="*/ 1673630 h 3628"/>
                <a:gd name="T118" fmla="*/ 1475208 w 2776"/>
                <a:gd name="T119" fmla="*/ 1513632 h 3628"/>
                <a:gd name="T120" fmla="*/ 1448548 w 2776"/>
                <a:gd name="T121" fmla="*/ 1400617 h 3628"/>
                <a:gd name="T122" fmla="*/ 1491712 w 2776"/>
                <a:gd name="T123" fmla="*/ 1268555 h 3628"/>
                <a:gd name="T124" fmla="*/ 1679605 w 2776"/>
                <a:gd name="T125" fmla="*/ 1045066 h 3628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2776"/>
                <a:gd name="T190" fmla="*/ 0 h 3628"/>
                <a:gd name="T191" fmla="*/ 2776 w 2776"/>
                <a:gd name="T192" fmla="*/ 3628 h 3628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2776" h="3628">
                  <a:moveTo>
                    <a:pt x="2710" y="2504"/>
                  </a:moveTo>
                  <a:lnTo>
                    <a:pt x="2710" y="2504"/>
                  </a:lnTo>
                  <a:lnTo>
                    <a:pt x="2706" y="2498"/>
                  </a:lnTo>
                  <a:lnTo>
                    <a:pt x="2702" y="2492"/>
                  </a:lnTo>
                  <a:lnTo>
                    <a:pt x="2698" y="2476"/>
                  </a:lnTo>
                  <a:lnTo>
                    <a:pt x="2696" y="2470"/>
                  </a:lnTo>
                  <a:lnTo>
                    <a:pt x="2692" y="2466"/>
                  </a:lnTo>
                  <a:lnTo>
                    <a:pt x="2690" y="2468"/>
                  </a:lnTo>
                  <a:lnTo>
                    <a:pt x="2684" y="2472"/>
                  </a:lnTo>
                  <a:lnTo>
                    <a:pt x="2680" y="2480"/>
                  </a:lnTo>
                  <a:lnTo>
                    <a:pt x="2678" y="2486"/>
                  </a:lnTo>
                  <a:lnTo>
                    <a:pt x="2676" y="2508"/>
                  </a:lnTo>
                  <a:lnTo>
                    <a:pt x="2674" y="2518"/>
                  </a:lnTo>
                  <a:lnTo>
                    <a:pt x="2672" y="2526"/>
                  </a:lnTo>
                  <a:lnTo>
                    <a:pt x="2668" y="2532"/>
                  </a:lnTo>
                  <a:lnTo>
                    <a:pt x="2664" y="2536"/>
                  </a:lnTo>
                  <a:lnTo>
                    <a:pt x="2656" y="2542"/>
                  </a:lnTo>
                  <a:lnTo>
                    <a:pt x="2648" y="2544"/>
                  </a:lnTo>
                  <a:lnTo>
                    <a:pt x="2634" y="2546"/>
                  </a:lnTo>
                  <a:lnTo>
                    <a:pt x="2632" y="2548"/>
                  </a:lnTo>
                  <a:lnTo>
                    <a:pt x="2632" y="2554"/>
                  </a:lnTo>
                  <a:lnTo>
                    <a:pt x="2638" y="2566"/>
                  </a:lnTo>
                  <a:lnTo>
                    <a:pt x="2636" y="2572"/>
                  </a:lnTo>
                  <a:lnTo>
                    <a:pt x="2636" y="2576"/>
                  </a:lnTo>
                  <a:lnTo>
                    <a:pt x="2626" y="2588"/>
                  </a:lnTo>
                  <a:lnTo>
                    <a:pt x="2606" y="2608"/>
                  </a:lnTo>
                  <a:lnTo>
                    <a:pt x="2596" y="2618"/>
                  </a:lnTo>
                  <a:lnTo>
                    <a:pt x="2588" y="2628"/>
                  </a:lnTo>
                  <a:lnTo>
                    <a:pt x="2578" y="2640"/>
                  </a:lnTo>
                  <a:lnTo>
                    <a:pt x="2572" y="2646"/>
                  </a:lnTo>
                  <a:lnTo>
                    <a:pt x="2564" y="2650"/>
                  </a:lnTo>
                  <a:lnTo>
                    <a:pt x="2554" y="2652"/>
                  </a:lnTo>
                  <a:lnTo>
                    <a:pt x="2538" y="2656"/>
                  </a:lnTo>
                  <a:lnTo>
                    <a:pt x="2530" y="2658"/>
                  </a:lnTo>
                  <a:lnTo>
                    <a:pt x="2526" y="2660"/>
                  </a:lnTo>
                  <a:lnTo>
                    <a:pt x="2522" y="2664"/>
                  </a:lnTo>
                  <a:lnTo>
                    <a:pt x="2520" y="2668"/>
                  </a:lnTo>
                  <a:lnTo>
                    <a:pt x="2516" y="2670"/>
                  </a:lnTo>
                  <a:lnTo>
                    <a:pt x="2512" y="2670"/>
                  </a:lnTo>
                  <a:lnTo>
                    <a:pt x="2506" y="2670"/>
                  </a:lnTo>
                  <a:lnTo>
                    <a:pt x="2500" y="2670"/>
                  </a:lnTo>
                  <a:lnTo>
                    <a:pt x="2496" y="2670"/>
                  </a:lnTo>
                  <a:lnTo>
                    <a:pt x="2496" y="2672"/>
                  </a:lnTo>
                  <a:lnTo>
                    <a:pt x="2496" y="2676"/>
                  </a:lnTo>
                  <a:lnTo>
                    <a:pt x="2494" y="2690"/>
                  </a:lnTo>
                  <a:lnTo>
                    <a:pt x="2492" y="2700"/>
                  </a:lnTo>
                  <a:lnTo>
                    <a:pt x="2486" y="2712"/>
                  </a:lnTo>
                  <a:lnTo>
                    <a:pt x="2480" y="2724"/>
                  </a:lnTo>
                  <a:lnTo>
                    <a:pt x="2478" y="2732"/>
                  </a:lnTo>
                  <a:lnTo>
                    <a:pt x="2478" y="2738"/>
                  </a:lnTo>
                  <a:lnTo>
                    <a:pt x="2478" y="2742"/>
                  </a:lnTo>
                  <a:lnTo>
                    <a:pt x="2482" y="2750"/>
                  </a:lnTo>
                  <a:lnTo>
                    <a:pt x="2482" y="2754"/>
                  </a:lnTo>
                  <a:lnTo>
                    <a:pt x="2482" y="2762"/>
                  </a:lnTo>
                  <a:lnTo>
                    <a:pt x="2480" y="2772"/>
                  </a:lnTo>
                  <a:lnTo>
                    <a:pt x="2480" y="2778"/>
                  </a:lnTo>
                  <a:lnTo>
                    <a:pt x="2484" y="2790"/>
                  </a:lnTo>
                  <a:lnTo>
                    <a:pt x="2488" y="2798"/>
                  </a:lnTo>
                  <a:lnTo>
                    <a:pt x="2488" y="2802"/>
                  </a:lnTo>
                  <a:lnTo>
                    <a:pt x="2488" y="2806"/>
                  </a:lnTo>
                  <a:lnTo>
                    <a:pt x="2488" y="2814"/>
                  </a:lnTo>
                  <a:lnTo>
                    <a:pt x="2490" y="2820"/>
                  </a:lnTo>
                  <a:lnTo>
                    <a:pt x="2494" y="2832"/>
                  </a:lnTo>
                  <a:lnTo>
                    <a:pt x="2498" y="2848"/>
                  </a:lnTo>
                  <a:lnTo>
                    <a:pt x="2498" y="2860"/>
                  </a:lnTo>
                  <a:lnTo>
                    <a:pt x="2496" y="2868"/>
                  </a:lnTo>
                  <a:lnTo>
                    <a:pt x="2492" y="2876"/>
                  </a:lnTo>
                  <a:lnTo>
                    <a:pt x="2488" y="2884"/>
                  </a:lnTo>
                  <a:lnTo>
                    <a:pt x="2480" y="2900"/>
                  </a:lnTo>
                  <a:lnTo>
                    <a:pt x="2476" y="2908"/>
                  </a:lnTo>
                  <a:lnTo>
                    <a:pt x="2474" y="2916"/>
                  </a:lnTo>
                  <a:lnTo>
                    <a:pt x="2472" y="2924"/>
                  </a:lnTo>
                  <a:lnTo>
                    <a:pt x="2470" y="2928"/>
                  </a:lnTo>
                  <a:lnTo>
                    <a:pt x="2466" y="2928"/>
                  </a:lnTo>
                  <a:lnTo>
                    <a:pt x="2464" y="2928"/>
                  </a:lnTo>
                  <a:lnTo>
                    <a:pt x="2462" y="2930"/>
                  </a:lnTo>
                  <a:lnTo>
                    <a:pt x="2458" y="2934"/>
                  </a:lnTo>
                  <a:lnTo>
                    <a:pt x="2454" y="2942"/>
                  </a:lnTo>
                  <a:lnTo>
                    <a:pt x="2450" y="2954"/>
                  </a:lnTo>
                  <a:lnTo>
                    <a:pt x="2448" y="2968"/>
                  </a:lnTo>
                  <a:lnTo>
                    <a:pt x="2446" y="2980"/>
                  </a:lnTo>
                  <a:lnTo>
                    <a:pt x="2448" y="2990"/>
                  </a:lnTo>
                  <a:lnTo>
                    <a:pt x="2448" y="2998"/>
                  </a:lnTo>
                  <a:lnTo>
                    <a:pt x="2456" y="3012"/>
                  </a:lnTo>
                  <a:lnTo>
                    <a:pt x="2464" y="3026"/>
                  </a:lnTo>
                  <a:lnTo>
                    <a:pt x="2466" y="3034"/>
                  </a:lnTo>
                  <a:lnTo>
                    <a:pt x="2466" y="3040"/>
                  </a:lnTo>
                  <a:lnTo>
                    <a:pt x="2466" y="3054"/>
                  </a:lnTo>
                  <a:lnTo>
                    <a:pt x="2464" y="3062"/>
                  </a:lnTo>
                  <a:lnTo>
                    <a:pt x="2466" y="3072"/>
                  </a:lnTo>
                  <a:lnTo>
                    <a:pt x="2468" y="3084"/>
                  </a:lnTo>
                  <a:lnTo>
                    <a:pt x="2474" y="3100"/>
                  </a:lnTo>
                  <a:lnTo>
                    <a:pt x="2480" y="3114"/>
                  </a:lnTo>
                  <a:lnTo>
                    <a:pt x="2486" y="3122"/>
                  </a:lnTo>
                  <a:lnTo>
                    <a:pt x="2492" y="3126"/>
                  </a:lnTo>
                  <a:lnTo>
                    <a:pt x="2498" y="3130"/>
                  </a:lnTo>
                  <a:lnTo>
                    <a:pt x="2510" y="3134"/>
                  </a:lnTo>
                  <a:lnTo>
                    <a:pt x="2514" y="3136"/>
                  </a:lnTo>
                  <a:lnTo>
                    <a:pt x="2520" y="3142"/>
                  </a:lnTo>
                  <a:lnTo>
                    <a:pt x="2522" y="3144"/>
                  </a:lnTo>
                  <a:lnTo>
                    <a:pt x="2526" y="3146"/>
                  </a:lnTo>
                  <a:lnTo>
                    <a:pt x="2534" y="3146"/>
                  </a:lnTo>
                  <a:lnTo>
                    <a:pt x="2544" y="3144"/>
                  </a:lnTo>
                  <a:lnTo>
                    <a:pt x="2554" y="3140"/>
                  </a:lnTo>
                  <a:lnTo>
                    <a:pt x="2574" y="3128"/>
                  </a:lnTo>
                  <a:lnTo>
                    <a:pt x="2584" y="3124"/>
                  </a:lnTo>
                  <a:lnTo>
                    <a:pt x="2594" y="3122"/>
                  </a:lnTo>
                  <a:lnTo>
                    <a:pt x="2598" y="3120"/>
                  </a:lnTo>
                  <a:lnTo>
                    <a:pt x="2602" y="3116"/>
                  </a:lnTo>
                  <a:lnTo>
                    <a:pt x="2610" y="3096"/>
                  </a:lnTo>
                  <a:lnTo>
                    <a:pt x="2620" y="3068"/>
                  </a:lnTo>
                  <a:lnTo>
                    <a:pt x="2628" y="3034"/>
                  </a:lnTo>
                  <a:lnTo>
                    <a:pt x="2648" y="2952"/>
                  </a:lnTo>
                  <a:lnTo>
                    <a:pt x="2668" y="2870"/>
                  </a:lnTo>
                  <a:lnTo>
                    <a:pt x="2682" y="2822"/>
                  </a:lnTo>
                  <a:lnTo>
                    <a:pt x="2694" y="2792"/>
                  </a:lnTo>
                  <a:lnTo>
                    <a:pt x="2696" y="2780"/>
                  </a:lnTo>
                  <a:lnTo>
                    <a:pt x="2700" y="2768"/>
                  </a:lnTo>
                  <a:lnTo>
                    <a:pt x="2700" y="2756"/>
                  </a:lnTo>
                  <a:lnTo>
                    <a:pt x="2698" y="2742"/>
                  </a:lnTo>
                  <a:lnTo>
                    <a:pt x="2698" y="2730"/>
                  </a:lnTo>
                  <a:lnTo>
                    <a:pt x="2698" y="2722"/>
                  </a:lnTo>
                  <a:lnTo>
                    <a:pt x="2700" y="2718"/>
                  </a:lnTo>
                  <a:lnTo>
                    <a:pt x="2704" y="2714"/>
                  </a:lnTo>
                  <a:lnTo>
                    <a:pt x="2710" y="2710"/>
                  </a:lnTo>
                  <a:lnTo>
                    <a:pt x="2712" y="2706"/>
                  </a:lnTo>
                  <a:lnTo>
                    <a:pt x="2710" y="2700"/>
                  </a:lnTo>
                  <a:lnTo>
                    <a:pt x="2710" y="2690"/>
                  </a:lnTo>
                  <a:lnTo>
                    <a:pt x="2712" y="2684"/>
                  </a:lnTo>
                  <a:lnTo>
                    <a:pt x="2712" y="2674"/>
                  </a:lnTo>
                  <a:lnTo>
                    <a:pt x="2712" y="2670"/>
                  </a:lnTo>
                  <a:lnTo>
                    <a:pt x="2710" y="2662"/>
                  </a:lnTo>
                  <a:lnTo>
                    <a:pt x="2706" y="2654"/>
                  </a:lnTo>
                  <a:lnTo>
                    <a:pt x="2706" y="2648"/>
                  </a:lnTo>
                  <a:lnTo>
                    <a:pt x="2706" y="2642"/>
                  </a:lnTo>
                  <a:lnTo>
                    <a:pt x="2708" y="2638"/>
                  </a:lnTo>
                  <a:lnTo>
                    <a:pt x="2710" y="2636"/>
                  </a:lnTo>
                  <a:lnTo>
                    <a:pt x="2714" y="2640"/>
                  </a:lnTo>
                  <a:lnTo>
                    <a:pt x="2718" y="2646"/>
                  </a:lnTo>
                  <a:lnTo>
                    <a:pt x="2722" y="2658"/>
                  </a:lnTo>
                  <a:lnTo>
                    <a:pt x="2724" y="2662"/>
                  </a:lnTo>
                  <a:lnTo>
                    <a:pt x="2728" y="2662"/>
                  </a:lnTo>
                  <a:lnTo>
                    <a:pt x="2732" y="2658"/>
                  </a:lnTo>
                  <a:lnTo>
                    <a:pt x="2734" y="2652"/>
                  </a:lnTo>
                  <a:lnTo>
                    <a:pt x="2736" y="2644"/>
                  </a:lnTo>
                  <a:lnTo>
                    <a:pt x="2738" y="2634"/>
                  </a:lnTo>
                  <a:lnTo>
                    <a:pt x="2736" y="2624"/>
                  </a:lnTo>
                  <a:lnTo>
                    <a:pt x="2734" y="2614"/>
                  </a:lnTo>
                  <a:lnTo>
                    <a:pt x="2732" y="2604"/>
                  </a:lnTo>
                  <a:lnTo>
                    <a:pt x="2730" y="2590"/>
                  </a:lnTo>
                  <a:lnTo>
                    <a:pt x="2724" y="2556"/>
                  </a:lnTo>
                  <a:lnTo>
                    <a:pt x="2720" y="2522"/>
                  </a:lnTo>
                  <a:lnTo>
                    <a:pt x="2716" y="2510"/>
                  </a:lnTo>
                  <a:lnTo>
                    <a:pt x="2710" y="2504"/>
                  </a:lnTo>
                  <a:close/>
                  <a:moveTo>
                    <a:pt x="2770" y="1364"/>
                  </a:moveTo>
                  <a:lnTo>
                    <a:pt x="2770" y="1364"/>
                  </a:lnTo>
                  <a:lnTo>
                    <a:pt x="2764" y="1352"/>
                  </a:lnTo>
                  <a:lnTo>
                    <a:pt x="2762" y="1342"/>
                  </a:lnTo>
                  <a:lnTo>
                    <a:pt x="2764" y="1332"/>
                  </a:lnTo>
                  <a:lnTo>
                    <a:pt x="2766" y="1322"/>
                  </a:lnTo>
                  <a:lnTo>
                    <a:pt x="2770" y="1316"/>
                  </a:lnTo>
                  <a:lnTo>
                    <a:pt x="2770" y="1308"/>
                  </a:lnTo>
                  <a:lnTo>
                    <a:pt x="2768" y="1304"/>
                  </a:lnTo>
                  <a:lnTo>
                    <a:pt x="2762" y="1300"/>
                  </a:lnTo>
                  <a:lnTo>
                    <a:pt x="2752" y="1300"/>
                  </a:lnTo>
                  <a:lnTo>
                    <a:pt x="2746" y="1302"/>
                  </a:lnTo>
                  <a:lnTo>
                    <a:pt x="2730" y="1314"/>
                  </a:lnTo>
                  <a:lnTo>
                    <a:pt x="2720" y="1320"/>
                  </a:lnTo>
                  <a:lnTo>
                    <a:pt x="2708" y="1326"/>
                  </a:lnTo>
                  <a:lnTo>
                    <a:pt x="2694" y="1330"/>
                  </a:lnTo>
                  <a:lnTo>
                    <a:pt x="2676" y="1330"/>
                  </a:lnTo>
                  <a:lnTo>
                    <a:pt x="2660" y="1332"/>
                  </a:lnTo>
                  <a:lnTo>
                    <a:pt x="2650" y="1332"/>
                  </a:lnTo>
                  <a:lnTo>
                    <a:pt x="2646" y="1334"/>
                  </a:lnTo>
                  <a:lnTo>
                    <a:pt x="2646" y="1336"/>
                  </a:lnTo>
                  <a:lnTo>
                    <a:pt x="2646" y="1338"/>
                  </a:lnTo>
                  <a:lnTo>
                    <a:pt x="2644" y="1340"/>
                  </a:lnTo>
                  <a:lnTo>
                    <a:pt x="2640" y="1340"/>
                  </a:lnTo>
                  <a:lnTo>
                    <a:pt x="2630" y="1340"/>
                  </a:lnTo>
                  <a:lnTo>
                    <a:pt x="2618" y="1340"/>
                  </a:lnTo>
                  <a:lnTo>
                    <a:pt x="2608" y="1342"/>
                  </a:lnTo>
                  <a:lnTo>
                    <a:pt x="2602" y="1346"/>
                  </a:lnTo>
                  <a:lnTo>
                    <a:pt x="2596" y="1352"/>
                  </a:lnTo>
                  <a:lnTo>
                    <a:pt x="2590" y="1356"/>
                  </a:lnTo>
                  <a:lnTo>
                    <a:pt x="2584" y="1360"/>
                  </a:lnTo>
                  <a:lnTo>
                    <a:pt x="2574" y="1360"/>
                  </a:lnTo>
                  <a:lnTo>
                    <a:pt x="2564" y="1358"/>
                  </a:lnTo>
                  <a:lnTo>
                    <a:pt x="2552" y="1356"/>
                  </a:lnTo>
                  <a:lnTo>
                    <a:pt x="2542" y="1356"/>
                  </a:lnTo>
                  <a:lnTo>
                    <a:pt x="2534" y="1360"/>
                  </a:lnTo>
                  <a:lnTo>
                    <a:pt x="2528" y="1366"/>
                  </a:lnTo>
                  <a:lnTo>
                    <a:pt x="2520" y="1370"/>
                  </a:lnTo>
                  <a:lnTo>
                    <a:pt x="2512" y="1374"/>
                  </a:lnTo>
                  <a:lnTo>
                    <a:pt x="2504" y="1376"/>
                  </a:lnTo>
                  <a:lnTo>
                    <a:pt x="2494" y="1374"/>
                  </a:lnTo>
                  <a:lnTo>
                    <a:pt x="2484" y="1368"/>
                  </a:lnTo>
                  <a:lnTo>
                    <a:pt x="2476" y="1362"/>
                  </a:lnTo>
                  <a:lnTo>
                    <a:pt x="2470" y="1356"/>
                  </a:lnTo>
                  <a:lnTo>
                    <a:pt x="2466" y="1350"/>
                  </a:lnTo>
                  <a:lnTo>
                    <a:pt x="2458" y="1334"/>
                  </a:lnTo>
                  <a:lnTo>
                    <a:pt x="2454" y="1328"/>
                  </a:lnTo>
                  <a:lnTo>
                    <a:pt x="2448" y="1320"/>
                  </a:lnTo>
                  <a:lnTo>
                    <a:pt x="2444" y="1318"/>
                  </a:lnTo>
                  <a:lnTo>
                    <a:pt x="2438" y="1316"/>
                  </a:lnTo>
                  <a:lnTo>
                    <a:pt x="2428" y="1316"/>
                  </a:lnTo>
                  <a:lnTo>
                    <a:pt x="2426" y="1316"/>
                  </a:lnTo>
                  <a:lnTo>
                    <a:pt x="2428" y="1314"/>
                  </a:lnTo>
                  <a:lnTo>
                    <a:pt x="2444" y="1302"/>
                  </a:lnTo>
                  <a:lnTo>
                    <a:pt x="2450" y="1298"/>
                  </a:lnTo>
                  <a:lnTo>
                    <a:pt x="2452" y="1294"/>
                  </a:lnTo>
                  <a:lnTo>
                    <a:pt x="2452" y="1288"/>
                  </a:lnTo>
                  <a:lnTo>
                    <a:pt x="2452" y="1284"/>
                  </a:lnTo>
                  <a:lnTo>
                    <a:pt x="2448" y="1272"/>
                  </a:lnTo>
                  <a:lnTo>
                    <a:pt x="2440" y="1260"/>
                  </a:lnTo>
                  <a:lnTo>
                    <a:pt x="2436" y="1256"/>
                  </a:lnTo>
                  <a:lnTo>
                    <a:pt x="2432" y="1254"/>
                  </a:lnTo>
                  <a:lnTo>
                    <a:pt x="2426" y="1252"/>
                  </a:lnTo>
                  <a:lnTo>
                    <a:pt x="2422" y="1244"/>
                  </a:lnTo>
                  <a:lnTo>
                    <a:pt x="2418" y="1238"/>
                  </a:lnTo>
                  <a:lnTo>
                    <a:pt x="2416" y="1236"/>
                  </a:lnTo>
                  <a:lnTo>
                    <a:pt x="2414" y="1232"/>
                  </a:lnTo>
                  <a:lnTo>
                    <a:pt x="2410" y="1224"/>
                  </a:lnTo>
                  <a:lnTo>
                    <a:pt x="2404" y="1214"/>
                  </a:lnTo>
                  <a:lnTo>
                    <a:pt x="2402" y="1214"/>
                  </a:lnTo>
                  <a:lnTo>
                    <a:pt x="2402" y="1216"/>
                  </a:lnTo>
                  <a:lnTo>
                    <a:pt x="2396" y="1208"/>
                  </a:lnTo>
                  <a:lnTo>
                    <a:pt x="2394" y="1204"/>
                  </a:lnTo>
                  <a:lnTo>
                    <a:pt x="2392" y="1202"/>
                  </a:lnTo>
                  <a:lnTo>
                    <a:pt x="2388" y="1202"/>
                  </a:lnTo>
                  <a:lnTo>
                    <a:pt x="2384" y="1202"/>
                  </a:lnTo>
                  <a:lnTo>
                    <a:pt x="2382" y="1198"/>
                  </a:lnTo>
                  <a:lnTo>
                    <a:pt x="2378" y="1192"/>
                  </a:lnTo>
                  <a:lnTo>
                    <a:pt x="2372" y="1182"/>
                  </a:lnTo>
                  <a:lnTo>
                    <a:pt x="2366" y="1172"/>
                  </a:lnTo>
                  <a:lnTo>
                    <a:pt x="2362" y="1166"/>
                  </a:lnTo>
                  <a:lnTo>
                    <a:pt x="2358" y="1164"/>
                  </a:lnTo>
                  <a:lnTo>
                    <a:pt x="2356" y="1164"/>
                  </a:lnTo>
                  <a:lnTo>
                    <a:pt x="2354" y="1166"/>
                  </a:lnTo>
                  <a:lnTo>
                    <a:pt x="2352" y="1166"/>
                  </a:lnTo>
                  <a:lnTo>
                    <a:pt x="2348" y="1162"/>
                  </a:lnTo>
                  <a:lnTo>
                    <a:pt x="2344" y="1156"/>
                  </a:lnTo>
                  <a:lnTo>
                    <a:pt x="2340" y="1150"/>
                  </a:lnTo>
                  <a:lnTo>
                    <a:pt x="2338" y="1150"/>
                  </a:lnTo>
                  <a:lnTo>
                    <a:pt x="2334" y="1150"/>
                  </a:lnTo>
                  <a:lnTo>
                    <a:pt x="2332" y="1152"/>
                  </a:lnTo>
                  <a:lnTo>
                    <a:pt x="2330" y="1152"/>
                  </a:lnTo>
                  <a:lnTo>
                    <a:pt x="2326" y="1150"/>
                  </a:lnTo>
                  <a:lnTo>
                    <a:pt x="2322" y="1144"/>
                  </a:lnTo>
                  <a:lnTo>
                    <a:pt x="2316" y="1132"/>
                  </a:lnTo>
                  <a:lnTo>
                    <a:pt x="2312" y="1124"/>
                  </a:lnTo>
                  <a:lnTo>
                    <a:pt x="2310" y="1122"/>
                  </a:lnTo>
                  <a:lnTo>
                    <a:pt x="2308" y="1124"/>
                  </a:lnTo>
                  <a:lnTo>
                    <a:pt x="2308" y="1128"/>
                  </a:lnTo>
                  <a:lnTo>
                    <a:pt x="2308" y="1140"/>
                  </a:lnTo>
                  <a:lnTo>
                    <a:pt x="2308" y="1144"/>
                  </a:lnTo>
                  <a:lnTo>
                    <a:pt x="2306" y="1146"/>
                  </a:lnTo>
                  <a:lnTo>
                    <a:pt x="2304" y="1142"/>
                  </a:lnTo>
                  <a:lnTo>
                    <a:pt x="2300" y="1136"/>
                  </a:lnTo>
                  <a:lnTo>
                    <a:pt x="2298" y="1126"/>
                  </a:lnTo>
                  <a:lnTo>
                    <a:pt x="2290" y="1110"/>
                  </a:lnTo>
                  <a:lnTo>
                    <a:pt x="2286" y="1100"/>
                  </a:lnTo>
                  <a:lnTo>
                    <a:pt x="2284" y="1086"/>
                  </a:lnTo>
                  <a:lnTo>
                    <a:pt x="2280" y="1058"/>
                  </a:lnTo>
                  <a:lnTo>
                    <a:pt x="2276" y="1042"/>
                  </a:lnTo>
                  <a:lnTo>
                    <a:pt x="2272" y="1026"/>
                  </a:lnTo>
                  <a:lnTo>
                    <a:pt x="2268" y="1012"/>
                  </a:lnTo>
                  <a:lnTo>
                    <a:pt x="2260" y="998"/>
                  </a:lnTo>
                  <a:lnTo>
                    <a:pt x="2252" y="988"/>
                  </a:lnTo>
                  <a:lnTo>
                    <a:pt x="2248" y="984"/>
                  </a:lnTo>
                  <a:lnTo>
                    <a:pt x="2244" y="986"/>
                  </a:lnTo>
                  <a:lnTo>
                    <a:pt x="2242" y="986"/>
                  </a:lnTo>
                  <a:lnTo>
                    <a:pt x="2240" y="984"/>
                  </a:lnTo>
                  <a:lnTo>
                    <a:pt x="2236" y="976"/>
                  </a:lnTo>
                  <a:lnTo>
                    <a:pt x="2230" y="968"/>
                  </a:lnTo>
                  <a:lnTo>
                    <a:pt x="2226" y="966"/>
                  </a:lnTo>
                  <a:lnTo>
                    <a:pt x="2222" y="966"/>
                  </a:lnTo>
                  <a:lnTo>
                    <a:pt x="2220" y="966"/>
                  </a:lnTo>
                  <a:lnTo>
                    <a:pt x="2218" y="964"/>
                  </a:lnTo>
                  <a:lnTo>
                    <a:pt x="2212" y="956"/>
                  </a:lnTo>
                  <a:lnTo>
                    <a:pt x="2208" y="944"/>
                  </a:lnTo>
                  <a:lnTo>
                    <a:pt x="2206" y="928"/>
                  </a:lnTo>
                  <a:lnTo>
                    <a:pt x="2202" y="900"/>
                  </a:lnTo>
                  <a:lnTo>
                    <a:pt x="2200" y="890"/>
                  </a:lnTo>
                  <a:lnTo>
                    <a:pt x="2202" y="884"/>
                  </a:lnTo>
                  <a:lnTo>
                    <a:pt x="2204" y="876"/>
                  </a:lnTo>
                  <a:lnTo>
                    <a:pt x="2204" y="870"/>
                  </a:lnTo>
                  <a:lnTo>
                    <a:pt x="2200" y="858"/>
                  </a:lnTo>
                  <a:lnTo>
                    <a:pt x="2198" y="850"/>
                  </a:lnTo>
                  <a:lnTo>
                    <a:pt x="2200" y="848"/>
                  </a:lnTo>
                  <a:lnTo>
                    <a:pt x="2204" y="850"/>
                  </a:lnTo>
                  <a:lnTo>
                    <a:pt x="2208" y="850"/>
                  </a:lnTo>
                  <a:lnTo>
                    <a:pt x="2210" y="848"/>
                  </a:lnTo>
                  <a:lnTo>
                    <a:pt x="2204" y="842"/>
                  </a:lnTo>
                  <a:lnTo>
                    <a:pt x="2198" y="826"/>
                  </a:lnTo>
                  <a:lnTo>
                    <a:pt x="2194" y="816"/>
                  </a:lnTo>
                  <a:lnTo>
                    <a:pt x="2192" y="802"/>
                  </a:lnTo>
                  <a:lnTo>
                    <a:pt x="2190" y="794"/>
                  </a:lnTo>
                  <a:lnTo>
                    <a:pt x="2188" y="790"/>
                  </a:lnTo>
                  <a:lnTo>
                    <a:pt x="2184" y="786"/>
                  </a:lnTo>
                  <a:lnTo>
                    <a:pt x="2176" y="784"/>
                  </a:lnTo>
                  <a:lnTo>
                    <a:pt x="2174" y="782"/>
                  </a:lnTo>
                  <a:lnTo>
                    <a:pt x="2170" y="780"/>
                  </a:lnTo>
                  <a:lnTo>
                    <a:pt x="2166" y="772"/>
                  </a:lnTo>
                  <a:lnTo>
                    <a:pt x="2162" y="766"/>
                  </a:lnTo>
                  <a:lnTo>
                    <a:pt x="2160" y="764"/>
                  </a:lnTo>
                  <a:lnTo>
                    <a:pt x="2154" y="764"/>
                  </a:lnTo>
                  <a:lnTo>
                    <a:pt x="2150" y="762"/>
                  </a:lnTo>
                  <a:lnTo>
                    <a:pt x="2146" y="758"/>
                  </a:lnTo>
                  <a:lnTo>
                    <a:pt x="2138" y="746"/>
                  </a:lnTo>
                  <a:lnTo>
                    <a:pt x="2134" y="752"/>
                  </a:lnTo>
                  <a:lnTo>
                    <a:pt x="2138" y="746"/>
                  </a:lnTo>
                  <a:lnTo>
                    <a:pt x="2134" y="732"/>
                  </a:lnTo>
                  <a:lnTo>
                    <a:pt x="2132" y="716"/>
                  </a:lnTo>
                  <a:lnTo>
                    <a:pt x="2132" y="710"/>
                  </a:lnTo>
                  <a:lnTo>
                    <a:pt x="2134" y="706"/>
                  </a:lnTo>
                  <a:lnTo>
                    <a:pt x="2136" y="702"/>
                  </a:lnTo>
                  <a:lnTo>
                    <a:pt x="2142" y="702"/>
                  </a:lnTo>
                  <a:lnTo>
                    <a:pt x="2144" y="702"/>
                  </a:lnTo>
                  <a:lnTo>
                    <a:pt x="2138" y="698"/>
                  </a:lnTo>
                  <a:lnTo>
                    <a:pt x="2134" y="692"/>
                  </a:lnTo>
                  <a:lnTo>
                    <a:pt x="2128" y="684"/>
                  </a:lnTo>
                  <a:lnTo>
                    <a:pt x="2120" y="674"/>
                  </a:lnTo>
                  <a:lnTo>
                    <a:pt x="2116" y="662"/>
                  </a:lnTo>
                  <a:lnTo>
                    <a:pt x="2108" y="642"/>
                  </a:lnTo>
                  <a:lnTo>
                    <a:pt x="2098" y="624"/>
                  </a:lnTo>
                  <a:lnTo>
                    <a:pt x="2082" y="594"/>
                  </a:lnTo>
                  <a:lnTo>
                    <a:pt x="2072" y="572"/>
                  </a:lnTo>
                  <a:lnTo>
                    <a:pt x="2070" y="564"/>
                  </a:lnTo>
                  <a:lnTo>
                    <a:pt x="2070" y="556"/>
                  </a:lnTo>
                  <a:lnTo>
                    <a:pt x="2070" y="550"/>
                  </a:lnTo>
                  <a:lnTo>
                    <a:pt x="2070" y="544"/>
                  </a:lnTo>
                  <a:lnTo>
                    <a:pt x="2064" y="534"/>
                  </a:lnTo>
                  <a:lnTo>
                    <a:pt x="2058" y="526"/>
                  </a:lnTo>
                  <a:lnTo>
                    <a:pt x="2056" y="520"/>
                  </a:lnTo>
                  <a:lnTo>
                    <a:pt x="2056" y="512"/>
                  </a:lnTo>
                  <a:lnTo>
                    <a:pt x="2054" y="504"/>
                  </a:lnTo>
                  <a:lnTo>
                    <a:pt x="2050" y="494"/>
                  </a:lnTo>
                  <a:lnTo>
                    <a:pt x="2036" y="474"/>
                  </a:lnTo>
                  <a:lnTo>
                    <a:pt x="2022" y="452"/>
                  </a:lnTo>
                  <a:lnTo>
                    <a:pt x="2018" y="442"/>
                  </a:lnTo>
                  <a:lnTo>
                    <a:pt x="2016" y="434"/>
                  </a:lnTo>
                  <a:lnTo>
                    <a:pt x="2016" y="426"/>
                  </a:lnTo>
                  <a:lnTo>
                    <a:pt x="2014" y="422"/>
                  </a:lnTo>
                  <a:lnTo>
                    <a:pt x="2010" y="416"/>
                  </a:lnTo>
                  <a:lnTo>
                    <a:pt x="2008" y="412"/>
                  </a:lnTo>
                  <a:lnTo>
                    <a:pt x="2008" y="408"/>
                  </a:lnTo>
                  <a:lnTo>
                    <a:pt x="2010" y="402"/>
                  </a:lnTo>
                  <a:lnTo>
                    <a:pt x="2014" y="394"/>
                  </a:lnTo>
                  <a:lnTo>
                    <a:pt x="2000" y="332"/>
                  </a:lnTo>
                  <a:lnTo>
                    <a:pt x="1998" y="332"/>
                  </a:lnTo>
                  <a:lnTo>
                    <a:pt x="1996" y="328"/>
                  </a:lnTo>
                  <a:lnTo>
                    <a:pt x="1992" y="326"/>
                  </a:lnTo>
                  <a:lnTo>
                    <a:pt x="1990" y="326"/>
                  </a:lnTo>
                  <a:lnTo>
                    <a:pt x="1986" y="326"/>
                  </a:lnTo>
                  <a:lnTo>
                    <a:pt x="1984" y="324"/>
                  </a:lnTo>
                  <a:lnTo>
                    <a:pt x="1984" y="322"/>
                  </a:lnTo>
                  <a:lnTo>
                    <a:pt x="1984" y="320"/>
                  </a:lnTo>
                  <a:lnTo>
                    <a:pt x="1986" y="318"/>
                  </a:lnTo>
                  <a:lnTo>
                    <a:pt x="1988" y="316"/>
                  </a:lnTo>
                  <a:lnTo>
                    <a:pt x="1990" y="314"/>
                  </a:lnTo>
                  <a:lnTo>
                    <a:pt x="1992" y="316"/>
                  </a:lnTo>
                  <a:lnTo>
                    <a:pt x="1998" y="320"/>
                  </a:lnTo>
                  <a:lnTo>
                    <a:pt x="1996" y="316"/>
                  </a:lnTo>
                  <a:lnTo>
                    <a:pt x="1990" y="310"/>
                  </a:lnTo>
                  <a:lnTo>
                    <a:pt x="1988" y="308"/>
                  </a:lnTo>
                  <a:lnTo>
                    <a:pt x="1986" y="308"/>
                  </a:lnTo>
                  <a:lnTo>
                    <a:pt x="1980" y="312"/>
                  </a:lnTo>
                  <a:lnTo>
                    <a:pt x="1976" y="314"/>
                  </a:lnTo>
                  <a:lnTo>
                    <a:pt x="1974" y="314"/>
                  </a:lnTo>
                  <a:lnTo>
                    <a:pt x="1966" y="310"/>
                  </a:lnTo>
                  <a:lnTo>
                    <a:pt x="1958" y="306"/>
                  </a:lnTo>
                  <a:lnTo>
                    <a:pt x="1954" y="306"/>
                  </a:lnTo>
                  <a:lnTo>
                    <a:pt x="1948" y="308"/>
                  </a:lnTo>
                  <a:lnTo>
                    <a:pt x="1938" y="312"/>
                  </a:lnTo>
                  <a:lnTo>
                    <a:pt x="1932" y="312"/>
                  </a:lnTo>
                  <a:lnTo>
                    <a:pt x="1928" y="312"/>
                  </a:lnTo>
                  <a:lnTo>
                    <a:pt x="1922" y="318"/>
                  </a:lnTo>
                  <a:lnTo>
                    <a:pt x="1920" y="320"/>
                  </a:lnTo>
                  <a:lnTo>
                    <a:pt x="1916" y="322"/>
                  </a:lnTo>
                  <a:lnTo>
                    <a:pt x="1908" y="326"/>
                  </a:lnTo>
                  <a:lnTo>
                    <a:pt x="1892" y="340"/>
                  </a:lnTo>
                  <a:lnTo>
                    <a:pt x="1886" y="346"/>
                  </a:lnTo>
                  <a:lnTo>
                    <a:pt x="1880" y="346"/>
                  </a:lnTo>
                  <a:lnTo>
                    <a:pt x="1874" y="346"/>
                  </a:lnTo>
                  <a:lnTo>
                    <a:pt x="1866" y="344"/>
                  </a:lnTo>
                  <a:lnTo>
                    <a:pt x="1854" y="336"/>
                  </a:lnTo>
                  <a:lnTo>
                    <a:pt x="1848" y="334"/>
                  </a:lnTo>
                  <a:lnTo>
                    <a:pt x="1844" y="334"/>
                  </a:lnTo>
                  <a:lnTo>
                    <a:pt x="1836" y="332"/>
                  </a:lnTo>
                  <a:lnTo>
                    <a:pt x="1830" y="330"/>
                  </a:lnTo>
                  <a:lnTo>
                    <a:pt x="1826" y="326"/>
                  </a:lnTo>
                  <a:lnTo>
                    <a:pt x="1822" y="326"/>
                  </a:lnTo>
                  <a:lnTo>
                    <a:pt x="1818" y="326"/>
                  </a:lnTo>
                  <a:lnTo>
                    <a:pt x="1812" y="326"/>
                  </a:lnTo>
                  <a:lnTo>
                    <a:pt x="1812" y="324"/>
                  </a:lnTo>
                  <a:lnTo>
                    <a:pt x="1808" y="322"/>
                  </a:lnTo>
                  <a:lnTo>
                    <a:pt x="1804" y="318"/>
                  </a:lnTo>
                  <a:lnTo>
                    <a:pt x="1794" y="314"/>
                  </a:lnTo>
                  <a:lnTo>
                    <a:pt x="1778" y="310"/>
                  </a:lnTo>
                  <a:lnTo>
                    <a:pt x="1762" y="308"/>
                  </a:lnTo>
                  <a:lnTo>
                    <a:pt x="1750" y="306"/>
                  </a:lnTo>
                  <a:lnTo>
                    <a:pt x="1734" y="308"/>
                  </a:lnTo>
                  <a:lnTo>
                    <a:pt x="1724" y="310"/>
                  </a:lnTo>
                  <a:lnTo>
                    <a:pt x="1718" y="310"/>
                  </a:lnTo>
                  <a:lnTo>
                    <a:pt x="1718" y="308"/>
                  </a:lnTo>
                  <a:lnTo>
                    <a:pt x="1716" y="302"/>
                  </a:lnTo>
                  <a:lnTo>
                    <a:pt x="1714" y="292"/>
                  </a:lnTo>
                  <a:lnTo>
                    <a:pt x="1710" y="288"/>
                  </a:lnTo>
                  <a:lnTo>
                    <a:pt x="1706" y="286"/>
                  </a:lnTo>
                  <a:lnTo>
                    <a:pt x="1700" y="284"/>
                  </a:lnTo>
                  <a:lnTo>
                    <a:pt x="1692" y="284"/>
                  </a:lnTo>
                  <a:lnTo>
                    <a:pt x="1678" y="284"/>
                  </a:lnTo>
                  <a:lnTo>
                    <a:pt x="1672" y="282"/>
                  </a:lnTo>
                  <a:lnTo>
                    <a:pt x="1666" y="280"/>
                  </a:lnTo>
                  <a:lnTo>
                    <a:pt x="1654" y="278"/>
                  </a:lnTo>
                  <a:lnTo>
                    <a:pt x="1648" y="276"/>
                  </a:lnTo>
                  <a:lnTo>
                    <a:pt x="1644" y="274"/>
                  </a:lnTo>
                  <a:lnTo>
                    <a:pt x="1640" y="266"/>
                  </a:lnTo>
                  <a:lnTo>
                    <a:pt x="1638" y="262"/>
                  </a:lnTo>
                  <a:lnTo>
                    <a:pt x="1632" y="256"/>
                  </a:lnTo>
                  <a:lnTo>
                    <a:pt x="1624" y="250"/>
                  </a:lnTo>
                  <a:lnTo>
                    <a:pt x="1612" y="242"/>
                  </a:lnTo>
                  <a:lnTo>
                    <a:pt x="1596" y="236"/>
                  </a:lnTo>
                  <a:lnTo>
                    <a:pt x="1584" y="236"/>
                  </a:lnTo>
                  <a:lnTo>
                    <a:pt x="1574" y="238"/>
                  </a:lnTo>
                  <a:lnTo>
                    <a:pt x="1568" y="242"/>
                  </a:lnTo>
                  <a:lnTo>
                    <a:pt x="1564" y="244"/>
                  </a:lnTo>
                  <a:lnTo>
                    <a:pt x="1560" y="246"/>
                  </a:lnTo>
                  <a:lnTo>
                    <a:pt x="1550" y="246"/>
                  </a:lnTo>
                  <a:lnTo>
                    <a:pt x="1544" y="248"/>
                  </a:lnTo>
                  <a:lnTo>
                    <a:pt x="1536" y="252"/>
                  </a:lnTo>
                  <a:lnTo>
                    <a:pt x="1528" y="260"/>
                  </a:lnTo>
                  <a:lnTo>
                    <a:pt x="1516" y="274"/>
                  </a:lnTo>
                  <a:lnTo>
                    <a:pt x="1510" y="284"/>
                  </a:lnTo>
                  <a:lnTo>
                    <a:pt x="1508" y="292"/>
                  </a:lnTo>
                  <a:lnTo>
                    <a:pt x="1508" y="302"/>
                  </a:lnTo>
                  <a:lnTo>
                    <a:pt x="1510" y="314"/>
                  </a:lnTo>
                  <a:lnTo>
                    <a:pt x="1512" y="324"/>
                  </a:lnTo>
                  <a:lnTo>
                    <a:pt x="1514" y="334"/>
                  </a:lnTo>
                  <a:lnTo>
                    <a:pt x="1512" y="344"/>
                  </a:lnTo>
                  <a:lnTo>
                    <a:pt x="1506" y="354"/>
                  </a:lnTo>
                  <a:lnTo>
                    <a:pt x="1498" y="362"/>
                  </a:lnTo>
                  <a:lnTo>
                    <a:pt x="1492" y="368"/>
                  </a:lnTo>
                  <a:lnTo>
                    <a:pt x="1484" y="374"/>
                  </a:lnTo>
                  <a:lnTo>
                    <a:pt x="1478" y="376"/>
                  </a:lnTo>
                  <a:lnTo>
                    <a:pt x="1470" y="376"/>
                  </a:lnTo>
                  <a:lnTo>
                    <a:pt x="1464" y="374"/>
                  </a:lnTo>
                  <a:lnTo>
                    <a:pt x="1458" y="368"/>
                  </a:lnTo>
                  <a:lnTo>
                    <a:pt x="1452" y="362"/>
                  </a:lnTo>
                  <a:lnTo>
                    <a:pt x="1446" y="356"/>
                  </a:lnTo>
                  <a:lnTo>
                    <a:pt x="1438" y="350"/>
                  </a:lnTo>
                  <a:lnTo>
                    <a:pt x="1418" y="338"/>
                  </a:lnTo>
                  <a:lnTo>
                    <a:pt x="1398" y="330"/>
                  </a:lnTo>
                  <a:lnTo>
                    <a:pt x="1376" y="328"/>
                  </a:lnTo>
                  <a:lnTo>
                    <a:pt x="1358" y="326"/>
                  </a:lnTo>
                  <a:lnTo>
                    <a:pt x="1350" y="324"/>
                  </a:lnTo>
                  <a:lnTo>
                    <a:pt x="1344" y="320"/>
                  </a:lnTo>
                  <a:lnTo>
                    <a:pt x="1338" y="316"/>
                  </a:lnTo>
                  <a:lnTo>
                    <a:pt x="1334" y="310"/>
                  </a:lnTo>
                  <a:lnTo>
                    <a:pt x="1330" y="300"/>
                  </a:lnTo>
                  <a:lnTo>
                    <a:pt x="1326" y="288"/>
                  </a:lnTo>
                  <a:lnTo>
                    <a:pt x="1324" y="276"/>
                  </a:lnTo>
                  <a:lnTo>
                    <a:pt x="1320" y="268"/>
                  </a:lnTo>
                  <a:lnTo>
                    <a:pt x="1314" y="262"/>
                  </a:lnTo>
                  <a:lnTo>
                    <a:pt x="1306" y="260"/>
                  </a:lnTo>
                  <a:lnTo>
                    <a:pt x="1294" y="258"/>
                  </a:lnTo>
                  <a:lnTo>
                    <a:pt x="1288" y="256"/>
                  </a:lnTo>
                  <a:lnTo>
                    <a:pt x="1284" y="254"/>
                  </a:lnTo>
                  <a:lnTo>
                    <a:pt x="1272" y="248"/>
                  </a:lnTo>
                  <a:lnTo>
                    <a:pt x="1256" y="242"/>
                  </a:lnTo>
                  <a:lnTo>
                    <a:pt x="1238" y="240"/>
                  </a:lnTo>
                  <a:lnTo>
                    <a:pt x="1230" y="240"/>
                  </a:lnTo>
                  <a:lnTo>
                    <a:pt x="1224" y="240"/>
                  </a:lnTo>
                  <a:lnTo>
                    <a:pt x="1216" y="242"/>
                  </a:lnTo>
                  <a:lnTo>
                    <a:pt x="1210" y="242"/>
                  </a:lnTo>
                  <a:lnTo>
                    <a:pt x="1196" y="236"/>
                  </a:lnTo>
                  <a:lnTo>
                    <a:pt x="1182" y="230"/>
                  </a:lnTo>
                  <a:lnTo>
                    <a:pt x="1172" y="224"/>
                  </a:lnTo>
                  <a:lnTo>
                    <a:pt x="1160" y="218"/>
                  </a:lnTo>
                  <a:lnTo>
                    <a:pt x="1156" y="214"/>
                  </a:lnTo>
                  <a:lnTo>
                    <a:pt x="1154" y="206"/>
                  </a:lnTo>
                  <a:lnTo>
                    <a:pt x="1152" y="198"/>
                  </a:lnTo>
                  <a:lnTo>
                    <a:pt x="1150" y="198"/>
                  </a:lnTo>
                  <a:lnTo>
                    <a:pt x="1148" y="198"/>
                  </a:lnTo>
                  <a:lnTo>
                    <a:pt x="1144" y="200"/>
                  </a:lnTo>
                  <a:lnTo>
                    <a:pt x="1142" y="200"/>
                  </a:lnTo>
                  <a:lnTo>
                    <a:pt x="1140" y="198"/>
                  </a:lnTo>
                  <a:lnTo>
                    <a:pt x="1132" y="196"/>
                  </a:lnTo>
                  <a:lnTo>
                    <a:pt x="1124" y="194"/>
                  </a:lnTo>
                  <a:lnTo>
                    <a:pt x="1118" y="194"/>
                  </a:lnTo>
                  <a:lnTo>
                    <a:pt x="1114" y="190"/>
                  </a:lnTo>
                  <a:lnTo>
                    <a:pt x="1110" y="184"/>
                  </a:lnTo>
                  <a:lnTo>
                    <a:pt x="1108" y="176"/>
                  </a:lnTo>
                  <a:lnTo>
                    <a:pt x="1110" y="170"/>
                  </a:lnTo>
                  <a:lnTo>
                    <a:pt x="1116" y="162"/>
                  </a:lnTo>
                  <a:lnTo>
                    <a:pt x="1134" y="144"/>
                  </a:lnTo>
                  <a:lnTo>
                    <a:pt x="1142" y="134"/>
                  </a:lnTo>
                  <a:lnTo>
                    <a:pt x="1150" y="124"/>
                  </a:lnTo>
                  <a:lnTo>
                    <a:pt x="1154" y="116"/>
                  </a:lnTo>
                  <a:lnTo>
                    <a:pt x="1154" y="114"/>
                  </a:lnTo>
                  <a:lnTo>
                    <a:pt x="1152" y="110"/>
                  </a:lnTo>
                  <a:lnTo>
                    <a:pt x="1150" y="106"/>
                  </a:lnTo>
                  <a:lnTo>
                    <a:pt x="1148" y="102"/>
                  </a:lnTo>
                  <a:lnTo>
                    <a:pt x="1148" y="96"/>
                  </a:lnTo>
                  <a:lnTo>
                    <a:pt x="1148" y="92"/>
                  </a:lnTo>
                  <a:lnTo>
                    <a:pt x="1146" y="90"/>
                  </a:lnTo>
                  <a:lnTo>
                    <a:pt x="1142" y="86"/>
                  </a:lnTo>
                  <a:lnTo>
                    <a:pt x="1136" y="82"/>
                  </a:lnTo>
                  <a:lnTo>
                    <a:pt x="1132" y="78"/>
                  </a:lnTo>
                  <a:lnTo>
                    <a:pt x="1128" y="74"/>
                  </a:lnTo>
                  <a:lnTo>
                    <a:pt x="1124" y="64"/>
                  </a:lnTo>
                  <a:lnTo>
                    <a:pt x="1124" y="60"/>
                  </a:lnTo>
                  <a:lnTo>
                    <a:pt x="1124" y="56"/>
                  </a:lnTo>
                  <a:lnTo>
                    <a:pt x="1126" y="52"/>
                  </a:lnTo>
                  <a:lnTo>
                    <a:pt x="1130" y="50"/>
                  </a:lnTo>
                  <a:lnTo>
                    <a:pt x="1140" y="42"/>
                  </a:lnTo>
                  <a:lnTo>
                    <a:pt x="1148" y="34"/>
                  </a:lnTo>
                  <a:lnTo>
                    <a:pt x="1152" y="26"/>
                  </a:lnTo>
                  <a:lnTo>
                    <a:pt x="1152" y="20"/>
                  </a:lnTo>
                  <a:lnTo>
                    <a:pt x="1152" y="16"/>
                  </a:lnTo>
                  <a:lnTo>
                    <a:pt x="1148" y="14"/>
                  </a:lnTo>
                  <a:lnTo>
                    <a:pt x="1146" y="16"/>
                  </a:lnTo>
                  <a:lnTo>
                    <a:pt x="1136" y="22"/>
                  </a:lnTo>
                  <a:lnTo>
                    <a:pt x="1128" y="30"/>
                  </a:lnTo>
                  <a:lnTo>
                    <a:pt x="1124" y="32"/>
                  </a:lnTo>
                  <a:lnTo>
                    <a:pt x="1122" y="32"/>
                  </a:lnTo>
                  <a:lnTo>
                    <a:pt x="1120" y="30"/>
                  </a:lnTo>
                  <a:lnTo>
                    <a:pt x="1118" y="26"/>
                  </a:lnTo>
                  <a:lnTo>
                    <a:pt x="1118" y="18"/>
                  </a:lnTo>
                  <a:lnTo>
                    <a:pt x="1116" y="10"/>
                  </a:lnTo>
                  <a:lnTo>
                    <a:pt x="1112" y="6"/>
                  </a:lnTo>
                  <a:lnTo>
                    <a:pt x="1108" y="4"/>
                  </a:lnTo>
                  <a:lnTo>
                    <a:pt x="1096" y="0"/>
                  </a:lnTo>
                  <a:lnTo>
                    <a:pt x="1088" y="2"/>
                  </a:lnTo>
                  <a:lnTo>
                    <a:pt x="1080" y="4"/>
                  </a:lnTo>
                  <a:lnTo>
                    <a:pt x="1074" y="6"/>
                  </a:lnTo>
                  <a:lnTo>
                    <a:pt x="1064" y="16"/>
                  </a:lnTo>
                  <a:lnTo>
                    <a:pt x="1058" y="22"/>
                  </a:lnTo>
                  <a:lnTo>
                    <a:pt x="1052" y="22"/>
                  </a:lnTo>
                  <a:lnTo>
                    <a:pt x="1040" y="22"/>
                  </a:lnTo>
                  <a:lnTo>
                    <a:pt x="1034" y="22"/>
                  </a:lnTo>
                  <a:lnTo>
                    <a:pt x="1026" y="24"/>
                  </a:lnTo>
                  <a:lnTo>
                    <a:pt x="1022" y="28"/>
                  </a:lnTo>
                  <a:lnTo>
                    <a:pt x="1018" y="24"/>
                  </a:lnTo>
                  <a:lnTo>
                    <a:pt x="1014" y="20"/>
                  </a:lnTo>
                  <a:lnTo>
                    <a:pt x="1006" y="14"/>
                  </a:lnTo>
                  <a:lnTo>
                    <a:pt x="1002" y="12"/>
                  </a:lnTo>
                  <a:lnTo>
                    <a:pt x="998" y="14"/>
                  </a:lnTo>
                  <a:lnTo>
                    <a:pt x="994" y="18"/>
                  </a:lnTo>
                  <a:lnTo>
                    <a:pt x="992" y="20"/>
                  </a:lnTo>
                  <a:lnTo>
                    <a:pt x="988" y="22"/>
                  </a:lnTo>
                  <a:lnTo>
                    <a:pt x="984" y="22"/>
                  </a:lnTo>
                  <a:lnTo>
                    <a:pt x="978" y="20"/>
                  </a:lnTo>
                  <a:lnTo>
                    <a:pt x="966" y="16"/>
                  </a:lnTo>
                  <a:lnTo>
                    <a:pt x="962" y="16"/>
                  </a:lnTo>
                  <a:lnTo>
                    <a:pt x="960" y="18"/>
                  </a:lnTo>
                  <a:lnTo>
                    <a:pt x="954" y="22"/>
                  </a:lnTo>
                  <a:lnTo>
                    <a:pt x="942" y="26"/>
                  </a:lnTo>
                  <a:lnTo>
                    <a:pt x="936" y="28"/>
                  </a:lnTo>
                  <a:lnTo>
                    <a:pt x="930" y="30"/>
                  </a:lnTo>
                  <a:lnTo>
                    <a:pt x="924" y="36"/>
                  </a:lnTo>
                  <a:lnTo>
                    <a:pt x="920" y="38"/>
                  </a:lnTo>
                  <a:lnTo>
                    <a:pt x="918" y="38"/>
                  </a:lnTo>
                  <a:lnTo>
                    <a:pt x="914" y="36"/>
                  </a:lnTo>
                  <a:lnTo>
                    <a:pt x="910" y="32"/>
                  </a:lnTo>
                  <a:lnTo>
                    <a:pt x="906" y="28"/>
                  </a:lnTo>
                  <a:lnTo>
                    <a:pt x="900" y="26"/>
                  </a:lnTo>
                  <a:lnTo>
                    <a:pt x="886" y="22"/>
                  </a:lnTo>
                  <a:lnTo>
                    <a:pt x="870" y="24"/>
                  </a:lnTo>
                  <a:lnTo>
                    <a:pt x="854" y="26"/>
                  </a:lnTo>
                  <a:lnTo>
                    <a:pt x="848" y="28"/>
                  </a:lnTo>
                  <a:lnTo>
                    <a:pt x="842" y="28"/>
                  </a:lnTo>
                  <a:lnTo>
                    <a:pt x="832" y="28"/>
                  </a:lnTo>
                  <a:lnTo>
                    <a:pt x="822" y="28"/>
                  </a:lnTo>
                  <a:lnTo>
                    <a:pt x="820" y="30"/>
                  </a:lnTo>
                  <a:lnTo>
                    <a:pt x="816" y="32"/>
                  </a:lnTo>
                  <a:lnTo>
                    <a:pt x="812" y="38"/>
                  </a:lnTo>
                  <a:lnTo>
                    <a:pt x="804" y="40"/>
                  </a:lnTo>
                  <a:lnTo>
                    <a:pt x="776" y="42"/>
                  </a:lnTo>
                  <a:lnTo>
                    <a:pt x="754" y="46"/>
                  </a:lnTo>
                  <a:lnTo>
                    <a:pt x="732" y="52"/>
                  </a:lnTo>
                  <a:lnTo>
                    <a:pt x="724" y="58"/>
                  </a:lnTo>
                  <a:lnTo>
                    <a:pt x="716" y="64"/>
                  </a:lnTo>
                  <a:lnTo>
                    <a:pt x="710" y="70"/>
                  </a:lnTo>
                  <a:lnTo>
                    <a:pt x="706" y="76"/>
                  </a:lnTo>
                  <a:lnTo>
                    <a:pt x="704" y="82"/>
                  </a:lnTo>
                  <a:lnTo>
                    <a:pt x="700" y="86"/>
                  </a:lnTo>
                  <a:lnTo>
                    <a:pt x="698" y="86"/>
                  </a:lnTo>
                  <a:lnTo>
                    <a:pt x="696" y="84"/>
                  </a:lnTo>
                  <a:lnTo>
                    <a:pt x="690" y="80"/>
                  </a:lnTo>
                  <a:lnTo>
                    <a:pt x="686" y="82"/>
                  </a:lnTo>
                  <a:lnTo>
                    <a:pt x="682" y="84"/>
                  </a:lnTo>
                  <a:lnTo>
                    <a:pt x="680" y="86"/>
                  </a:lnTo>
                  <a:lnTo>
                    <a:pt x="676" y="88"/>
                  </a:lnTo>
                  <a:lnTo>
                    <a:pt x="670" y="86"/>
                  </a:lnTo>
                  <a:lnTo>
                    <a:pt x="668" y="86"/>
                  </a:lnTo>
                  <a:lnTo>
                    <a:pt x="664" y="88"/>
                  </a:lnTo>
                  <a:lnTo>
                    <a:pt x="662" y="90"/>
                  </a:lnTo>
                  <a:lnTo>
                    <a:pt x="656" y="96"/>
                  </a:lnTo>
                  <a:lnTo>
                    <a:pt x="650" y="104"/>
                  </a:lnTo>
                  <a:lnTo>
                    <a:pt x="640" y="114"/>
                  </a:lnTo>
                  <a:lnTo>
                    <a:pt x="634" y="118"/>
                  </a:lnTo>
                  <a:lnTo>
                    <a:pt x="628" y="120"/>
                  </a:lnTo>
                  <a:lnTo>
                    <a:pt x="622" y="120"/>
                  </a:lnTo>
                  <a:lnTo>
                    <a:pt x="616" y="120"/>
                  </a:lnTo>
                  <a:lnTo>
                    <a:pt x="600" y="120"/>
                  </a:lnTo>
                  <a:lnTo>
                    <a:pt x="596" y="118"/>
                  </a:lnTo>
                  <a:lnTo>
                    <a:pt x="592" y="116"/>
                  </a:lnTo>
                  <a:lnTo>
                    <a:pt x="588" y="112"/>
                  </a:lnTo>
                  <a:lnTo>
                    <a:pt x="586" y="108"/>
                  </a:lnTo>
                  <a:lnTo>
                    <a:pt x="586" y="104"/>
                  </a:lnTo>
                  <a:lnTo>
                    <a:pt x="584" y="104"/>
                  </a:lnTo>
                  <a:lnTo>
                    <a:pt x="580" y="108"/>
                  </a:lnTo>
                  <a:lnTo>
                    <a:pt x="578" y="110"/>
                  </a:lnTo>
                  <a:lnTo>
                    <a:pt x="574" y="112"/>
                  </a:lnTo>
                  <a:lnTo>
                    <a:pt x="570" y="114"/>
                  </a:lnTo>
                  <a:lnTo>
                    <a:pt x="562" y="112"/>
                  </a:lnTo>
                  <a:lnTo>
                    <a:pt x="558" y="110"/>
                  </a:lnTo>
                  <a:lnTo>
                    <a:pt x="552" y="110"/>
                  </a:lnTo>
                  <a:lnTo>
                    <a:pt x="542" y="114"/>
                  </a:lnTo>
                  <a:lnTo>
                    <a:pt x="536" y="116"/>
                  </a:lnTo>
                  <a:lnTo>
                    <a:pt x="530" y="118"/>
                  </a:lnTo>
                  <a:lnTo>
                    <a:pt x="520" y="116"/>
                  </a:lnTo>
                  <a:lnTo>
                    <a:pt x="510" y="112"/>
                  </a:lnTo>
                  <a:lnTo>
                    <a:pt x="502" y="108"/>
                  </a:lnTo>
                  <a:lnTo>
                    <a:pt x="498" y="102"/>
                  </a:lnTo>
                  <a:lnTo>
                    <a:pt x="494" y="98"/>
                  </a:lnTo>
                  <a:lnTo>
                    <a:pt x="492" y="94"/>
                  </a:lnTo>
                  <a:lnTo>
                    <a:pt x="464" y="96"/>
                  </a:lnTo>
                  <a:lnTo>
                    <a:pt x="454" y="122"/>
                  </a:lnTo>
                  <a:lnTo>
                    <a:pt x="444" y="152"/>
                  </a:lnTo>
                  <a:lnTo>
                    <a:pt x="436" y="166"/>
                  </a:lnTo>
                  <a:lnTo>
                    <a:pt x="426" y="180"/>
                  </a:lnTo>
                  <a:lnTo>
                    <a:pt x="414" y="190"/>
                  </a:lnTo>
                  <a:lnTo>
                    <a:pt x="400" y="200"/>
                  </a:lnTo>
                  <a:lnTo>
                    <a:pt x="380" y="206"/>
                  </a:lnTo>
                  <a:lnTo>
                    <a:pt x="368" y="212"/>
                  </a:lnTo>
                  <a:lnTo>
                    <a:pt x="360" y="218"/>
                  </a:lnTo>
                  <a:lnTo>
                    <a:pt x="356" y="222"/>
                  </a:lnTo>
                  <a:lnTo>
                    <a:pt x="352" y="232"/>
                  </a:lnTo>
                  <a:lnTo>
                    <a:pt x="348" y="238"/>
                  </a:lnTo>
                  <a:lnTo>
                    <a:pt x="342" y="244"/>
                  </a:lnTo>
                  <a:lnTo>
                    <a:pt x="334" y="252"/>
                  </a:lnTo>
                  <a:lnTo>
                    <a:pt x="332" y="256"/>
                  </a:lnTo>
                  <a:lnTo>
                    <a:pt x="330" y="260"/>
                  </a:lnTo>
                  <a:lnTo>
                    <a:pt x="330" y="264"/>
                  </a:lnTo>
                  <a:lnTo>
                    <a:pt x="330" y="270"/>
                  </a:lnTo>
                  <a:lnTo>
                    <a:pt x="330" y="274"/>
                  </a:lnTo>
                  <a:lnTo>
                    <a:pt x="326" y="282"/>
                  </a:lnTo>
                  <a:lnTo>
                    <a:pt x="320" y="292"/>
                  </a:lnTo>
                  <a:lnTo>
                    <a:pt x="312" y="306"/>
                  </a:lnTo>
                  <a:lnTo>
                    <a:pt x="308" y="320"/>
                  </a:lnTo>
                  <a:lnTo>
                    <a:pt x="308" y="336"/>
                  </a:lnTo>
                  <a:lnTo>
                    <a:pt x="310" y="350"/>
                  </a:lnTo>
                  <a:lnTo>
                    <a:pt x="314" y="376"/>
                  </a:lnTo>
                  <a:lnTo>
                    <a:pt x="314" y="388"/>
                  </a:lnTo>
                  <a:lnTo>
                    <a:pt x="310" y="398"/>
                  </a:lnTo>
                  <a:lnTo>
                    <a:pt x="298" y="420"/>
                  </a:lnTo>
                  <a:lnTo>
                    <a:pt x="288" y="434"/>
                  </a:lnTo>
                  <a:lnTo>
                    <a:pt x="282" y="442"/>
                  </a:lnTo>
                  <a:lnTo>
                    <a:pt x="276" y="446"/>
                  </a:lnTo>
                  <a:lnTo>
                    <a:pt x="264" y="452"/>
                  </a:lnTo>
                  <a:lnTo>
                    <a:pt x="258" y="456"/>
                  </a:lnTo>
                  <a:lnTo>
                    <a:pt x="250" y="466"/>
                  </a:lnTo>
                  <a:lnTo>
                    <a:pt x="240" y="478"/>
                  </a:lnTo>
                  <a:lnTo>
                    <a:pt x="228" y="484"/>
                  </a:lnTo>
                  <a:lnTo>
                    <a:pt x="218" y="488"/>
                  </a:lnTo>
                  <a:lnTo>
                    <a:pt x="206" y="490"/>
                  </a:lnTo>
                  <a:lnTo>
                    <a:pt x="196" y="492"/>
                  </a:lnTo>
                  <a:lnTo>
                    <a:pt x="188" y="496"/>
                  </a:lnTo>
                  <a:lnTo>
                    <a:pt x="180" y="500"/>
                  </a:lnTo>
                  <a:lnTo>
                    <a:pt x="174" y="510"/>
                  </a:lnTo>
                  <a:lnTo>
                    <a:pt x="164" y="538"/>
                  </a:lnTo>
                  <a:lnTo>
                    <a:pt x="156" y="556"/>
                  </a:lnTo>
                  <a:lnTo>
                    <a:pt x="148" y="566"/>
                  </a:lnTo>
                  <a:lnTo>
                    <a:pt x="140" y="572"/>
                  </a:lnTo>
                  <a:lnTo>
                    <a:pt x="134" y="574"/>
                  </a:lnTo>
                  <a:lnTo>
                    <a:pt x="128" y="578"/>
                  </a:lnTo>
                  <a:lnTo>
                    <a:pt x="124" y="584"/>
                  </a:lnTo>
                  <a:lnTo>
                    <a:pt x="120" y="596"/>
                  </a:lnTo>
                  <a:lnTo>
                    <a:pt x="116" y="610"/>
                  </a:lnTo>
                  <a:lnTo>
                    <a:pt x="114" y="614"/>
                  </a:lnTo>
                  <a:lnTo>
                    <a:pt x="110" y="620"/>
                  </a:lnTo>
                  <a:lnTo>
                    <a:pt x="108" y="640"/>
                  </a:lnTo>
                  <a:lnTo>
                    <a:pt x="104" y="660"/>
                  </a:lnTo>
                  <a:lnTo>
                    <a:pt x="102" y="666"/>
                  </a:lnTo>
                  <a:lnTo>
                    <a:pt x="98" y="670"/>
                  </a:lnTo>
                  <a:lnTo>
                    <a:pt x="90" y="678"/>
                  </a:lnTo>
                  <a:lnTo>
                    <a:pt x="78" y="692"/>
                  </a:lnTo>
                  <a:lnTo>
                    <a:pt x="64" y="706"/>
                  </a:lnTo>
                  <a:lnTo>
                    <a:pt x="58" y="712"/>
                  </a:lnTo>
                  <a:lnTo>
                    <a:pt x="58" y="714"/>
                  </a:lnTo>
                  <a:lnTo>
                    <a:pt x="60" y="714"/>
                  </a:lnTo>
                  <a:lnTo>
                    <a:pt x="64" y="714"/>
                  </a:lnTo>
                  <a:lnTo>
                    <a:pt x="66" y="714"/>
                  </a:lnTo>
                  <a:lnTo>
                    <a:pt x="66" y="716"/>
                  </a:lnTo>
                  <a:lnTo>
                    <a:pt x="60" y="726"/>
                  </a:lnTo>
                  <a:lnTo>
                    <a:pt x="54" y="740"/>
                  </a:lnTo>
                  <a:lnTo>
                    <a:pt x="52" y="750"/>
                  </a:lnTo>
                  <a:lnTo>
                    <a:pt x="50" y="762"/>
                  </a:lnTo>
                  <a:lnTo>
                    <a:pt x="48" y="772"/>
                  </a:lnTo>
                  <a:lnTo>
                    <a:pt x="46" y="778"/>
                  </a:lnTo>
                  <a:lnTo>
                    <a:pt x="42" y="782"/>
                  </a:lnTo>
                  <a:lnTo>
                    <a:pt x="36" y="786"/>
                  </a:lnTo>
                  <a:lnTo>
                    <a:pt x="32" y="788"/>
                  </a:lnTo>
                  <a:lnTo>
                    <a:pt x="28" y="794"/>
                  </a:lnTo>
                  <a:lnTo>
                    <a:pt x="24" y="800"/>
                  </a:lnTo>
                  <a:lnTo>
                    <a:pt x="20" y="812"/>
                  </a:lnTo>
                  <a:lnTo>
                    <a:pt x="16" y="834"/>
                  </a:lnTo>
                  <a:lnTo>
                    <a:pt x="14" y="850"/>
                  </a:lnTo>
                  <a:lnTo>
                    <a:pt x="16" y="858"/>
                  </a:lnTo>
                  <a:lnTo>
                    <a:pt x="16" y="860"/>
                  </a:lnTo>
                  <a:lnTo>
                    <a:pt x="18" y="860"/>
                  </a:lnTo>
                  <a:lnTo>
                    <a:pt x="20" y="860"/>
                  </a:lnTo>
                  <a:lnTo>
                    <a:pt x="22" y="858"/>
                  </a:lnTo>
                  <a:lnTo>
                    <a:pt x="22" y="852"/>
                  </a:lnTo>
                  <a:lnTo>
                    <a:pt x="24" y="846"/>
                  </a:lnTo>
                  <a:lnTo>
                    <a:pt x="24" y="844"/>
                  </a:lnTo>
                  <a:lnTo>
                    <a:pt x="26" y="844"/>
                  </a:lnTo>
                  <a:lnTo>
                    <a:pt x="30" y="846"/>
                  </a:lnTo>
                  <a:lnTo>
                    <a:pt x="30" y="850"/>
                  </a:lnTo>
                  <a:lnTo>
                    <a:pt x="32" y="860"/>
                  </a:lnTo>
                  <a:lnTo>
                    <a:pt x="34" y="868"/>
                  </a:lnTo>
                  <a:lnTo>
                    <a:pt x="36" y="868"/>
                  </a:lnTo>
                  <a:lnTo>
                    <a:pt x="38" y="868"/>
                  </a:lnTo>
                  <a:lnTo>
                    <a:pt x="42" y="868"/>
                  </a:lnTo>
                  <a:lnTo>
                    <a:pt x="44" y="868"/>
                  </a:lnTo>
                  <a:lnTo>
                    <a:pt x="48" y="878"/>
                  </a:lnTo>
                  <a:lnTo>
                    <a:pt x="50" y="890"/>
                  </a:lnTo>
                  <a:lnTo>
                    <a:pt x="50" y="902"/>
                  </a:lnTo>
                  <a:lnTo>
                    <a:pt x="50" y="910"/>
                  </a:lnTo>
                  <a:lnTo>
                    <a:pt x="46" y="918"/>
                  </a:lnTo>
                  <a:lnTo>
                    <a:pt x="42" y="926"/>
                  </a:lnTo>
                  <a:lnTo>
                    <a:pt x="38" y="930"/>
                  </a:lnTo>
                  <a:lnTo>
                    <a:pt x="40" y="932"/>
                  </a:lnTo>
                  <a:lnTo>
                    <a:pt x="42" y="936"/>
                  </a:lnTo>
                  <a:lnTo>
                    <a:pt x="46" y="940"/>
                  </a:lnTo>
                  <a:lnTo>
                    <a:pt x="50" y="948"/>
                  </a:lnTo>
                  <a:lnTo>
                    <a:pt x="54" y="958"/>
                  </a:lnTo>
                  <a:lnTo>
                    <a:pt x="58" y="972"/>
                  </a:lnTo>
                  <a:lnTo>
                    <a:pt x="60" y="986"/>
                  </a:lnTo>
                  <a:lnTo>
                    <a:pt x="60" y="1002"/>
                  </a:lnTo>
                  <a:lnTo>
                    <a:pt x="58" y="1016"/>
                  </a:lnTo>
                  <a:lnTo>
                    <a:pt x="54" y="1030"/>
                  </a:lnTo>
                  <a:lnTo>
                    <a:pt x="42" y="1066"/>
                  </a:lnTo>
                  <a:lnTo>
                    <a:pt x="40" y="1076"/>
                  </a:lnTo>
                  <a:lnTo>
                    <a:pt x="40" y="1086"/>
                  </a:lnTo>
                  <a:lnTo>
                    <a:pt x="40" y="1102"/>
                  </a:lnTo>
                  <a:lnTo>
                    <a:pt x="34" y="1122"/>
                  </a:lnTo>
                  <a:lnTo>
                    <a:pt x="28" y="1132"/>
                  </a:lnTo>
                  <a:lnTo>
                    <a:pt x="22" y="1142"/>
                  </a:lnTo>
                  <a:lnTo>
                    <a:pt x="16" y="1150"/>
                  </a:lnTo>
                  <a:lnTo>
                    <a:pt x="6" y="1156"/>
                  </a:lnTo>
                  <a:lnTo>
                    <a:pt x="2" y="1160"/>
                  </a:lnTo>
                  <a:lnTo>
                    <a:pt x="0" y="1162"/>
                  </a:lnTo>
                  <a:lnTo>
                    <a:pt x="2" y="1164"/>
                  </a:lnTo>
                  <a:lnTo>
                    <a:pt x="10" y="1164"/>
                  </a:lnTo>
                  <a:lnTo>
                    <a:pt x="14" y="1164"/>
                  </a:lnTo>
                  <a:lnTo>
                    <a:pt x="16" y="1168"/>
                  </a:lnTo>
                  <a:lnTo>
                    <a:pt x="22" y="1184"/>
                  </a:lnTo>
                  <a:lnTo>
                    <a:pt x="30" y="1202"/>
                  </a:lnTo>
                  <a:lnTo>
                    <a:pt x="34" y="1210"/>
                  </a:lnTo>
                  <a:lnTo>
                    <a:pt x="38" y="1218"/>
                  </a:lnTo>
                  <a:lnTo>
                    <a:pt x="40" y="1222"/>
                  </a:lnTo>
                  <a:lnTo>
                    <a:pt x="44" y="1224"/>
                  </a:lnTo>
                  <a:lnTo>
                    <a:pt x="46" y="1226"/>
                  </a:lnTo>
                  <a:lnTo>
                    <a:pt x="52" y="1226"/>
                  </a:lnTo>
                  <a:lnTo>
                    <a:pt x="64" y="1224"/>
                  </a:lnTo>
                  <a:lnTo>
                    <a:pt x="80" y="1224"/>
                  </a:lnTo>
                  <a:lnTo>
                    <a:pt x="62" y="1228"/>
                  </a:lnTo>
                  <a:lnTo>
                    <a:pt x="50" y="1232"/>
                  </a:lnTo>
                  <a:lnTo>
                    <a:pt x="40" y="1232"/>
                  </a:lnTo>
                  <a:lnTo>
                    <a:pt x="38" y="1232"/>
                  </a:lnTo>
                  <a:lnTo>
                    <a:pt x="36" y="1228"/>
                  </a:lnTo>
                  <a:lnTo>
                    <a:pt x="34" y="1226"/>
                  </a:lnTo>
                  <a:lnTo>
                    <a:pt x="32" y="1224"/>
                  </a:lnTo>
                  <a:lnTo>
                    <a:pt x="28" y="1228"/>
                  </a:lnTo>
                  <a:lnTo>
                    <a:pt x="26" y="1234"/>
                  </a:lnTo>
                  <a:lnTo>
                    <a:pt x="28" y="1242"/>
                  </a:lnTo>
                  <a:lnTo>
                    <a:pt x="30" y="1252"/>
                  </a:lnTo>
                  <a:lnTo>
                    <a:pt x="30" y="1260"/>
                  </a:lnTo>
                  <a:lnTo>
                    <a:pt x="30" y="1264"/>
                  </a:lnTo>
                  <a:lnTo>
                    <a:pt x="32" y="1264"/>
                  </a:lnTo>
                  <a:lnTo>
                    <a:pt x="34" y="1264"/>
                  </a:lnTo>
                  <a:lnTo>
                    <a:pt x="40" y="1262"/>
                  </a:lnTo>
                  <a:lnTo>
                    <a:pt x="44" y="1264"/>
                  </a:lnTo>
                  <a:lnTo>
                    <a:pt x="48" y="1266"/>
                  </a:lnTo>
                  <a:lnTo>
                    <a:pt x="54" y="1264"/>
                  </a:lnTo>
                  <a:lnTo>
                    <a:pt x="60" y="1264"/>
                  </a:lnTo>
                  <a:lnTo>
                    <a:pt x="64" y="1264"/>
                  </a:lnTo>
                  <a:lnTo>
                    <a:pt x="70" y="1268"/>
                  </a:lnTo>
                  <a:lnTo>
                    <a:pt x="76" y="1268"/>
                  </a:lnTo>
                  <a:lnTo>
                    <a:pt x="64" y="1270"/>
                  </a:lnTo>
                  <a:lnTo>
                    <a:pt x="54" y="1270"/>
                  </a:lnTo>
                  <a:lnTo>
                    <a:pt x="44" y="1268"/>
                  </a:lnTo>
                  <a:lnTo>
                    <a:pt x="38" y="1266"/>
                  </a:lnTo>
                  <a:lnTo>
                    <a:pt x="36" y="1268"/>
                  </a:lnTo>
                  <a:lnTo>
                    <a:pt x="32" y="1270"/>
                  </a:lnTo>
                  <a:lnTo>
                    <a:pt x="30" y="1274"/>
                  </a:lnTo>
                  <a:lnTo>
                    <a:pt x="30" y="1276"/>
                  </a:lnTo>
                  <a:lnTo>
                    <a:pt x="34" y="1278"/>
                  </a:lnTo>
                  <a:lnTo>
                    <a:pt x="38" y="1282"/>
                  </a:lnTo>
                  <a:lnTo>
                    <a:pt x="40" y="1286"/>
                  </a:lnTo>
                  <a:lnTo>
                    <a:pt x="42" y="1286"/>
                  </a:lnTo>
                  <a:lnTo>
                    <a:pt x="48" y="1284"/>
                  </a:lnTo>
                  <a:lnTo>
                    <a:pt x="52" y="1284"/>
                  </a:lnTo>
                  <a:lnTo>
                    <a:pt x="50" y="1290"/>
                  </a:lnTo>
                  <a:lnTo>
                    <a:pt x="46" y="1296"/>
                  </a:lnTo>
                  <a:lnTo>
                    <a:pt x="48" y="1298"/>
                  </a:lnTo>
                  <a:lnTo>
                    <a:pt x="48" y="1300"/>
                  </a:lnTo>
                  <a:lnTo>
                    <a:pt x="54" y="1300"/>
                  </a:lnTo>
                  <a:lnTo>
                    <a:pt x="60" y="1300"/>
                  </a:lnTo>
                  <a:lnTo>
                    <a:pt x="64" y="1298"/>
                  </a:lnTo>
                  <a:lnTo>
                    <a:pt x="64" y="1300"/>
                  </a:lnTo>
                  <a:lnTo>
                    <a:pt x="64" y="1306"/>
                  </a:lnTo>
                  <a:lnTo>
                    <a:pt x="64" y="1312"/>
                  </a:lnTo>
                  <a:lnTo>
                    <a:pt x="66" y="1312"/>
                  </a:lnTo>
                  <a:lnTo>
                    <a:pt x="70" y="1310"/>
                  </a:lnTo>
                  <a:lnTo>
                    <a:pt x="78" y="1304"/>
                  </a:lnTo>
                  <a:lnTo>
                    <a:pt x="86" y="1300"/>
                  </a:lnTo>
                  <a:lnTo>
                    <a:pt x="88" y="1300"/>
                  </a:lnTo>
                  <a:lnTo>
                    <a:pt x="88" y="1302"/>
                  </a:lnTo>
                  <a:lnTo>
                    <a:pt x="82" y="1304"/>
                  </a:lnTo>
                  <a:lnTo>
                    <a:pt x="80" y="1306"/>
                  </a:lnTo>
                  <a:lnTo>
                    <a:pt x="78" y="1308"/>
                  </a:lnTo>
                  <a:lnTo>
                    <a:pt x="80" y="1312"/>
                  </a:lnTo>
                  <a:lnTo>
                    <a:pt x="82" y="1318"/>
                  </a:lnTo>
                  <a:lnTo>
                    <a:pt x="84" y="1320"/>
                  </a:lnTo>
                  <a:lnTo>
                    <a:pt x="82" y="1324"/>
                  </a:lnTo>
                  <a:lnTo>
                    <a:pt x="80" y="1328"/>
                  </a:lnTo>
                  <a:lnTo>
                    <a:pt x="82" y="1328"/>
                  </a:lnTo>
                  <a:lnTo>
                    <a:pt x="84" y="1328"/>
                  </a:lnTo>
                  <a:lnTo>
                    <a:pt x="86" y="1332"/>
                  </a:lnTo>
                  <a:lnTo>
                    <a:pt x="86" y="1336"/>
                  </a:lnTo>
                  <a:lnTo>
                    <a:pt x="88" y="1336"/>
                  </a:lnTo>
                  <a:lnTo>
                    <a:pt x="90" y="1338"/>
                  </a:lnTo>
                  <a:lnTo>
                    <a:pt x="90" y="1342"/>
                  </a:lnTo>
                  <a:lnTo>
                    <a:pt x="92" y="1346"/>
                  </a:lnTo>
                  <a:lnTo>
                    <a:pt x="94" y="1344"/>
                  </a:lnTo>
                  <a:lnTo>
                    <a:pt x="100" y="1336"/>
                  </a:lnTo>
                  <a:lnTo>
                    <a:pt x="98" y="1344"/>
                  </a:lnTo>
                  <a:lnTo>
                    <a:pt x="100" y="1348"/>
                  </a:lnTo>
                  <a:lnTo>
                    <a:pt x="98" y="1352"/>
                  </a:lnTo>
                  <a:lnTo>
                    <a:pt x="100" y="1356"/>
                  </a:lnTo>
                  <a:lnTo>
                    <a:pt x="102" y="1356"/>
                  </a:lnTo>
                  <a:lnTo>
                    <a:pt x="104" y="1352"/>
                  </a:lnTo>
                  <a:lnTo>
                    <a:pt x="108" y="1346"/>
                  </a:lnTo>
                  <a:lnTo>
                    <a:pt x="110" y="1344"/>
                  </a:lnTo>
                  <a:lnTo>
                    <a:pt x="114" y="1344"/>
                  </a:lnTo>
                  <a:lnTo>
                    <a:pt x="116" y="1344"/>
                  </a:lnTo>
                  <a:lnTo>
                    <a:pt x="112" y="1346"/>
                  </a:lnTo>
                  <a:lnTo>
                    <a:pt x="110" y="1350"/>
                  </a:lnTo>
                  <a:lnTo>
                    <a:pt x="110" y="1354"/>
                  </a:lnTo>
                  <a:lnTo>
                    <a:pt x="110" y="1358"/>
                  </a:lnTo>
                  <a:lnTo>
                    <a:pt x="112" y="1360"/>
                  </a:lnTo>
                  <a:lnTo>
                    <a:pt x="114" y="1360"/>
                  </a:lnTo>
                  <a:lnTo>
                    <a:pt x="118" y="1356"/>
                  </a:lnTo>
                  <a:lnTo>
                    <a:pt x="118" y="1354"/>
                  </a:lnTo>
                  <a:lnTo>
                    <a:pt x="118" y="1362"/>
                  </a:lnTo>
                  <a:lnTo>
                    <a:pt x="118" y="1372"/>
                  </a:lnTo>
                  <a:lnTo>
                    <a:pt x="120" y="1378"/>
                  </a:lnTo>
                  <a:lnTo>
                    <a:pt x="124" y="1384"/>
                  </a:lnTo>
                  <a:lnTo>
                    <a:pt x="128" y="1386"/>
                  </a:lnTo>
                  <a:lnTo>
                    <a:pt x="134" y="1388"/>
                  </a:lnTo>
                  <a:lnTo>
                    <a:pt x="140" y="1392"/>
                  </a:lnTo>
                  <a:lnTo>
                    <a:pt x="146" y="1398"/>
                  </a:lnTo>
                  <a:lnTo>
                    <a:pt x="154" y="1402"/>
                  </a:lnTo>
                  <a:lnTo>
                    <a:pt x="158" y="1404"/>
                  </a:lnTo>
                  <a:lnTo>
                    <a:pt x="158" y="1406"/>
                  </a:lnTo>
                  <a:lnTo>
                    <a:pt x="158" y="1408"/>
                  </a:lnTo>
                  <a:lnTo>
                    <a:pt x="156" y="1414"/>
                  </a:lnTo>
                  <a:lnTo>
                    <a:pt x="154" y="1418"/>
                  </a:lnTo>
                  <a:lnTo>
                    <a:pt x="156" y="1420"/>
                  </a:lnTo>
                  <a:lnTo>
                    <a:pt x="162" y="1424"/>
                  </a:lnTo>
                  <a:lnTo>
                    <a:pt x="166" y="1426"/>
                  </a:lnTo>
                  <a:lnTo>
                    <a:pt x="166" y="1430"/>
                  </a:lnTo>
                  <a:lnTo>
                    <a:pt x="168" y="1432"/>
                  </a:lnTo>
                  <a:lnTo>
                    <a:pt x="170" y="1434"/>
                  </a:lnTo>
                  <a:lnTo>
                    <a:pt x="172" y="1436"/>
                  </a:lnTo>
                  <a:lnTo>
                    <a:pt x="170" y="1438"/>
                  </a:lnTo>
                  <a:lnTo>
                    <a:pt x="170" y="1440"/>
                  </a:lnTo>
                  <a:lnTo>
                    <a:pt x="170" y="1442"/>
                  </a:lnTo>
                  <a:lnTo>
                    <a:pt x="176" y="1448"/>
                  </a:lnTo>
                  <a:lnTo>
                    <a:pt x="176" y="1450"/>
                  </a:lnTo>
                  <a:lnTo>
                    <a:pt x="174" y="1450"/>
                  </a:lnTo>
                  <a:lnTo>
                    <a:pt x="172" y="1452"/>
                  </a:lnTo>
                  <a:lnTo>
                    <a:pt x="170" y="1454"/>
                  </a:lnTo>
                  <a:lnTo>
                    <a:pt x="172" y="1458"/>
                  </a:lnTo>
                  <a:lnTo>
                    <a:pt x="174" y="1462"/>
                  </a:lnTo>
                  <a:lnTo>
                    <a:pt x="176" y="1462"/>
                  </a:lnTo>
                  <a:lnTo>
                    <a:pt x="180" y="1462"/>
                  </a:lnTo>
                  <a:lnTo>
                    <a:pt x="186" y="1464"/>
                  </a:lnTo>
                  <a:lnTo>
                    <a:pt x="182" y="1468"/>
                  </a:lnTo>
                  <a:lnTo>
                    <a:pt x="178" y="1470"/>
                  </a:lnTo>
                  <a:lnTo>
                    <a:pt x="172" y="1470"/>
                  </a:lnTo>
                  <a:lnTo>
                    <a:pt x="170" y="1468"/>
                  </a:lnTo>
                  <a:lnTo>
                    <a:pt x="170" y="1472"/>
                  </a:lnTo>
                  <a:lnTo>
                    <a:pt x="174" y="1480"/>
                  </a:lnTo>
                  <a:lnTo>
                    <a:pt x="178" y="1482"/>
                  </a:lnTo>
                  <a:lnTo>
                    <a:pt x="182" y="1482"/>
                  </a:lnTo>
                  <a:lnTo>
                    <a:pt x="184" y="1486"/>
                  </a:lnTo>
                  <a:lnTo>
                    <a:pt x="186" y="1492"/>
                  </a:lnTo>
                  <a:lnTo>
                    <a:pt x="184" y="1494"/>
                  </a:lnTo>
                  <a:lnTo>
                    <a:pt x="182" y="1496"/>
                  </a:lnTo>
                  <a:lnTo>
                    <a:pt x="182" y="1498"/>
                  </a:lnTo>
                  <a:lnTo>
                    <a:pt x="186" y="1502"/>
                  </a:lnTo>
                  <a:lnTo>
                    <a:pt x="192" y="1504"/>
                  </a:lnTo>
                  <a:lnTo>
                    <a:pt x="196" y="1506"/>
                  </a:lnTo>
                  <a:lnTo>
                    <a:pt x="202" y="1510"/>
                  </a:lnTo>
                  <a:lnTo>
                    <a:pt x="204" y="1512"/>
                  </a:lnTo>
                  <a:lnTo>
                    <a:pt x="204" y="1514"/>
                  </a:lnTo>
                  <a:lnTo>
                    <a:pt x="202" y="1518"/>
                  </a:lnTo>
                  <a:lnTo>
                    <a:pt x="200" y="1520"/>
                  </a:lnTo>
                  <a:lnTo>
                    <a:pt x="202" y="1520"/>
                  </a:lnTo>
                  <a:lnTo>
                    <a:pt x="208" y="1524"/>
                  </a:lnTo>
                  <a:lnTo>
                    <a:pt x="228" y="1534"/>
                  </a:lnTo>
                  <a:lnTo>
                    <a:pt x="236" y="1538"/>
                  </a:lnTo>
                  <a:lnTo>
                    <a:pt x="242" y="1546"/>
                  </a:lnTo>
                  <a:lnTo>
                    <a:pt x="246" y="1552"/>
                  </a:lnTo>
                  <a:lnTo>
                    <a:pt x="250" y="1556"/>
                  </a:lnTo>
                  <a:lnTo>
                    <a:pt x="260" y="1562"/>
                  </a:lnTo>
                  <a:lnTo>
                    <a:pt x="268" y="1566"/>
                  </a:lnTo>
                  <a:lnTo>
                    <a:pt x="270" y="1570"/>
                  </a:lnTo>
                  <a:lnTo>
                    <a:pt x="272" y="1574"/>
                  </a:lnTo>
                  <a:lnTo>
                    <a:pt x="272" y="1576"/>
                  </a:lnTo>
                  <a:lnTo>
                    <a:pt x="274" y="1578"/>
                  </a:lnTo>
                  <a:lnTo>
                    <a:pt x="282" y="1582"/>
                  </a:lnTo>
                  <a:lnTo>
                    <a:pt x="294" y="1590"/>
                  </a:lnTo>
                  <a:lnTo>
                    <a:pt x="302" y="1596"/>
                  </a:lnTo>
                  <a:lnTo>
                    <a:pt x="310" y="1606"/>
                  </a:lnTo>
                  <a:lnTo>
                    <a:pt x="328" y="1626"/>
                  </a:lnTo>
                  <a:lnTo>
                    <a:pt x="346" y="1644"/>
                  </a:lnTo>
                  <a:lnTo>
                    <a:pt x="364" y="1654"/>
                  </a:lnTo>
                  <a:lnTo>
                    <a:pt x="380" y="1660"/>
                  </a:lnTo>
                  <a:lnTo>
                    <a:pt x="388" y="1664"/>
                  </a:lnTo>
                  <a:lnTo>
                    <a:pt x="392" y="1668"/>
                  </a:lnTo>
                  <a:lnTo>
                    <a:pt x="396" y="1670"/>
                  </a:lnTo>
                  <a:lnTo>
                    <a:pt x="402" y="1672"/>
                  </a:lnTo>
                  <a:lnTo>
                    <a:pt x="408" y="1670"/>
                  </a:lnTo>
                  <a:lnTo>
                    <a:pt x="412" y="1666"/>
                  </a:lnTo>
                  <a:lnTo>
                    <a:pt x="422" y="1658"/>
                  </a:lnTo>
                  <a:lnTo>
                    <a:pt x="436" y="1648"/>
                  </a:lnTo>
                  <a:lnTo>
                    <a:pt x="448" y="1642"/>
                  </a:lnTo>
                  <a:lnTo>
                    <a:pt x="462" y="1638"/>
                  </a:lnTo>
                  <a:lnTo>
                    <a:pt x="488" y="1634"/>
                  </a:lnTo>
                  <a:lnTo>
                    <a:pt x="504" y="1632"/>
                  </a:lnTo>
                  <a:lnTo>
                    <a:pt x="516" y="1632"/>
                  </a:lnTo>
                  <a:lnTo>
                    <a:pt x="530" y="1630"/>
                  </a:lnTo>
                  <a:lnTo>
                    <a:pt x="540" y="1628"/>
                  </a:lnTo>
                  <a:lnTo>
                    <a:pt x="554" y="1630"/>
                  </a:lnTo>
                  <a:lnTo>
                    <a:pt x="566" y="1630"/>
                  </a:lnTo>
                  <a:lnTo>
                    <a:pt x="572" y="1630"/>
                  </a:lnTo>
                  <a:lnTo>
                    <a:pt x="576" y="1630"/>
                  </a:lnTo>
                  <a:lnTo>
                    <a:pt x="580" y="1630"/>
                  </a:lnTo>
                  <a:lnTo>
                    <a:pt x="590" y="1632"/>
                  </a:lnTo>
                  <a:lnTo>
                    <a:pt x="592" y="1632"/>
                  </a:lnTo>
                  <a:lnTo>
                    <a:pt x="590" y="1632"/>
                  </a:lnTo>
                  <a:lnTo>
                    <a:pt x="582" y="1634"/>
                  </a:lnTo>
                  <a:lnTo>
                    <a:pt x="578" y="1634"/>
                  </a:lnTo>
                  <a:lnTo>
                    <a:pt x="576" y="1636"/>
                  </a:lnTo>
                  <a:lnTo>
                    <a:pt x="578" y="1636"/>
                  </a:lnTo>
                  <a:lnTo>
                    <a:pt x="594" y="1640"/>
                  </a:lnTo>
                  <a:lnTo>
                    <a:pt x="606" y="1644"/>
                  </a:lnTo>
                  <a:lnTo>
                    <a:pt x="618" y="1650"/>
                  </a:lnTo>
                  <a:lnTo>
                    <a:pt x="622" y="1652"/>
                  </a:lnTo>
                  <a:lnTo>
                    <a:pt x="626" y="1652"/>
                  </a:lnTo>
                  <a:lnTo>
                    <a:pt x="636" y="1644"/>
                  </a:lnTo>
                  <a:lnTo>
                    <a:pt x="648" y="1636"/>
                  </a:lnTo>
                  <a:lnTo>
                    <a:pt x="656" y="1632"/>
                  </a:lnTo>
                  <a:lnTo>
                    <a:pt x="664" y="1630"/>
                  </a:lnTo>
                  <a:lnTo>
                    <a:pt x="674" y="1628"/>
                  </a:lnTo>
                  <a:lnTo>
                    <a:pt x="680" y="1624"/>
                  </a:lnTo>
                  <a:lnTo>
                    <a:pt x="690" y="1614"/>
                  </a:lnTo>
                  <a:lnTo>
                    <a:pt x="698" y="1610"/>
                  </a:lnTo>
                  <a:lnTo>
                    <a:pt x="706" y="1606"/>
                  </a:lnTo>
                  <a:lnTo>
                    <a:pt x="716" y="1602"/>
                  </a:lnTo>
                  <a:lnTo>
                    <a:pt x="730" y="1600"/>
                  </a:lnTo>
                  <a:lnTo>
                    <a:pt x="742" y="1598"/>
                  </a:lnTo>
                  <a:lnTo>
                    <a:pt x="746" y="1596"/>
                  </a:lnTo>
                  <a:lnTo>
                    <a:pt x="746" y="1594"/>
                  </a:lnTo>
                  <a:lnTo>
                    <a:pt x="748" y="1590"/>
                  </a:lnTo>
                  <a:lnTo>
                    <a:pt x="754" y="1586"/>
                  </a:lnTo>
                  <a:lnTo>
                    <a:pt x="760" y="1582"/>
                  </a:lnTo>
                  <a:lnTo>
                    <a:pt x="774" y="1578"/>
                  </a:lnTo>
                  <a:lnTo>
                    <a:pt x="796" y="1574"/>
                  </a:lnTo>
                  <a:lnTo>
                    <a:pt x="814" y="1572"/>
                  </a:lnTo>
                  <a:lnTo>
                    <a:pt x="832" y="1572"/>
                  </a:lnTo>
                  <a:lnTo>
                    <a:pt x="838" y="1570"/>
                  </a:lnTo>
                  <a:lnTo>
                    <a:pt x="840" y="1568"/>
                  </a:lnTo>
                  <a:lnTo>
                    <a:pt x="844" y="1564"/>
                  </a:lnTo>
                  <a:lnTo>
                    <a:pt x="846" y="1566"/>
                  </a:lnTo>
                  <a:lnTo>
                    <a:pt x="850" y="1570"/>
                  </a:lnTo>
                  <a:lnTo>
                    <a:pt x="860" y="1570"/>
                  </a:lnTo>
                  <a:lnTo>
                    <a:pt x="874" y="1570"/>
                  </a:lnTo>
                  <a:lnTo>
                    <a:pt x="884" y="1574"/>
                  </a:lnTo>
                  <a:lnTo>
                    <a:pt x="890" y="1578"/>
                  </a:lnTo>
                  <a:lnTo>
                    <a:pt x="896" y="1584"/>
                  </a:lnTo>
                  <a:lnTo>
                    <a:pt x="908" y="1600"/>
                  </a:lnTo>
                  <a:lnTo>
                    <a:pt x="916" y="1616"/>
                  </a:lnTo>
                  <a:lnTo>
                    <a:pt x="924" y="1642"/>
                  </a:lnTo>
                  <a:lnTo>
                    <a:pt x="930" y="1654"/>
                  </a:lnTo>
                  <a:lnTo>
                    <a:pt x="936" y="1664"/>
                  </a:lnTo>
                  <a:lnTo>
                    <a:pt x="944" y="1670"/>
                  </a:lnTo>
                  <a:lnTo>
                    <a:pt x="948" y="1672"/>
                  </a:lnTo>
                  <a:lnTo>
                    <a:pt x="954" y="1672"/>
                  </a:lnTo>
                  <a:lnTo>
                    <a:pt x="970" y="1672"/>
                  </a:lnTo>
                  <a:lnTo>
                    <a:pt x="976" y="1672"/>
                  </a:lnTo>
                  <a:lnTo>
                    <a:pt x="984" y="1670"/>
                  </a:lnTo>
                  <a:lnTo>
                    <a:pt x="990" y="1668"/>
                  </a:lnTo>
                  <a:lnTo>
                    <a:pt x="992" y="1664"/>
                  </a:lnTo>
                  <a:lnTo>
                    <a:pt x="992" y="1662"/>
                  </a:lnTo>
                  <a:lnTo>
                    <a:pt x="992" y="1658"/>
                  </a:lnTo>
                  <a:lnTo>
                    <a:pt x="992" y="1656"/>
                  </a:lnTo>
                  <a:lnTo>
                    <a:pt x="996" y="1658"/>
                  </a:lnTo>
                  <a:lnTo>
                    <a:pt x="1002" y="1660"/>
                  </a:lnTo>
                  <a:lnTo>
                    <a:pt x="1008" y="1662"/>
                  </a:lnTo>
                  <a:lnTo>
                    <a:pt x="1018" y="1662"/>
                  </a:lnTo>
                  <a:lnTo>
                    <a:pt x="1028" y="1662"/>
                  </a:lnTo>
                  <a:lnTo>
                    <a:pt x="1036" y="1660"/>
                  </a:lnTo>
                  <a:lnTo>
                    <a:pt x="1040" y="1656"/>
                  </a:lnTo>
                  <a:lnTo>
                    <a:pt x="1042" y="1654"/>
                  </a:lnTo>
                  <a:lnTo>
                    <a:pt x="1042" y="1650"/>
                  </a:lnTo>
                  <a:lnTo>
                    <a:pt x="1036" y="1640"/>
                  </a:lnTo>
                  <a:lnTo>
                    <a:pt x="1048" y="1650"/>
                  </a:lnTo>
                  <a:lnTo>
                    <a:pt x="1048" y="1658"/>
                  </a:lnTo>
                  <a:lnTo>
                    <a:pt x="1050" y="1662"/>
                  </a:lnTo>
                  <a:lnTo>
                    <a:pt x="1052" y="1662"/>
                  </a:lnTo>
                  <a:lnTo>
                    <a:pt x="1056" y="1662"/>
                  </a:lnTo>
                  <a:lnTo>
                    <a:pt x="1060" y="1660"/>
                  </a:lnTo>
                  <a:lnTo>
                    <a:pt x="1062" y="1662"/>
                  </a:lnTo>
                  <a:lnTo>
                    <a:pt x="1064" y="1666"/>
                  </a:lnTo>
                  <a:lnTo>
                    <a:pt x="1066" y="1682"/>
                  </a:lnTo>
                  <a:lnTo>
                    <a:pt x="1070" y="1684"/>
                  </a:lnTo>
                  <a:lnTo>
                    <a:pt x="1076" y="1688"/>
                  </a:lnTo>
                  <a:lnTo>
                    <a:pt x="1082" y="1690"/>
                  </a:lnTo>
                  <a:lnTo>
                    <a:pt x="1084" y="1690"/>
                  </a:lnTo>
                  <a:lnTo>
                    <a:pt x="1086" y="1686"/>
                  </a:lnTo>
                  <a:lnTo>
                    <a:pt x="1088" y="1684"/>
                  </a:lnTo>
                  <a:lnTo>
                    <a:pt x="1090" y="1684"/>
                  </a:lnTo>
                  <a:lnTo>
                    <a:pt x="1094" y="1684"/>
                  </a:lnTo>
                  <a:lnTo>
                    <a:pt x="1096" y="1688"/>
                  </a:lnTo>
                  <a:lnTo>
                    <a:pt x="1096" y="1690"/>
                  </a:lnTo>
                  <a:lnTo>
                    <a:pt x="1094" y="1694"/>
                  </a:lnTo>
                  <a:lnTo>
                    <a:pt x="1090" y="1698"/>
                  </a:lnTo>
                  <a:lnTo>
                    <a:pt x="1090" y="1700"/>
                  </a:lnTo>
                  <a:lnTo>
                    <a:pt x="1092" y="1704"/>
                  </a:lnTo>
                  <a:lnTo>
                    <a:pt x="1096" y="1708"/>
                  </a:lnTo>
                  <a:lnTo>
                    <a:pt x="1094" y="1708"/>
                  </a:lnTo>
                  <a:lnTo>
                    <a:pt x="1094" y="1712"/>
                  </a:lnTo>
                  <a:lnTo>
                    <a:pt x="1100" y="1718"/>
                  </a:lnTo>
                  <a:lnTo>
                    <a:pt x="1102" y="1724"/>
                  </a:lnTo>
                  <a:lnTo>
                    <a:pt x="1104" y="1730"/>
                  </a:lnTo>
                  <a:lnTo>
                    <a:pt x="1104" y="1742"/>
                  </a:lnTo>
                  <a:lnTo>
                    <a:pt x="1100" y="1756"/>
                  </a:lnTo>
                  <a:lnTo>
                    <a:pt x="1100" y="1770"/>
                  </a:lnTo>
                  <a:lnTo>
                    <a:pt x="1100" y="1782"/>
                  </a:lnTo>
                  <a:lnTo>
                    <a:pt x="1098" y="1790"/>
                  </a:lnTo>
                  <a:lnTo>
                    <a:pt x="1094" y="1798"/>
                  </a:lnTo>
                  <a:lnTo>
                    <a:pt x="1090" y="1804"/>
                  </a:lnTo>
                  <a:lnTo>
                    <a:pt x="1084" y="1814"/>
                  </a:lnTo>
                  <a:lnTo>
                    <a:pt x="1082" y="1820"/>
                  </a:lnTo>
                  <a:lnTo>
                    <a:pt x="1082" y="1824"/>
                  </a:lnTo>
                  <a:lnTo>
                    <a:pt x="1082" y="1828"/>
                  </a:lnTo>
                  <a:lnTo>
                    <a:pt x="1084" y="1828"/>
                  </a:lnTo>
                  <a:lnTo>
                    <a:pt x="1088" y="1828"/>
                  </a:lnTo>
                  <a:lnTo>
                    <a:pt x="1092" y="1828"/>
                  </a:lnTo>
                  <a:lnTo>
                    <a:pt x="1090" y="1834"/>
                  </a:lnTo>
                  <a:lnTo>
                    <a:pt x="1090" y="1838"/>
                  </a:lnTo>
                  <a:lnTo>
                    <a:pt x="1092" y="1844"/>
                  </a:lnTo>
                  <a:lnTo>
                    <a:pt x="1094" y="1848"/>
                  </a:lnTo>
                  <a:lnTo>
                    <a:pt x="1092" y="1852"/>
                  </a:lnTo>
                  <a:lnTo>
                    <a:pt x="1090" y="1852"/>
                  </a:lnTo>
                  <a:lnTo>
                    <a:pt x="1088" y="1850"/>
                  </a:lnTo>
                  <a:lnTo>
                    <a:pt x="1086" y="1848"/>
                  </a:lnTo>
                  <a:lnTo>
                    <a:pt x="1082" y="1852"/>
                  </a:lnTo>
                  <a:lnTo>
                    <a:pt x="1082" y="1854"/>
                  </a:lnTo>
                  <a:lnTo>
                    <a:pt x="1082" y="1858"/>
                  </a:lnTo>
                  <a:lnTo>
                    <a:pt x="1086" y="1864"/>
                  </a:lnTo>
                  <a:lnTo>
                    <a:pt x="1094" y="1868"/>
                  </a:lnTo>
                  <a:lnTo>
                    <a:pt x="1106" y="1872"/>
                  </a:lnTo>
                  <a:lnTo>
                    <a:pt x="1110" y="1872"/>
                  </a:lnTo>
                  <a:lnTo>
                    <a:pt x="1110" y="1874"/>
                  </a:lnTo>
                  <a:lnTo>
                    <a:pt x="1110" y="1876"/>
                  </a:lnTo>
                  <a:lnTo>
                    <a:pt x="1106" y="1878"/>
                  </a:lnTo>
                  <a:lnTo>
                    <a:pt x="1104" y="1880"/>
                  </a:lnTo>
                  <a:lnTo>
                    <a:pt x="1098" y="1880"/>
                  </a:lnTo>
                  <a:lnTo>
                    <a:pt x="1094" y="1878"/>
                  </a:lnTo>
                  <a:lnTo>
                    <a:pt x="1090" y="1874"/>
                  </a:lnTo>
                  <a:lnTo>
                    <a:pt x="1084" y="1868"/>
                  </a:lnTo>
                  <a:lnTo>
                    <a:pt x="1082" y="1866"/>
                  </a:lnTo>
                  <a:lnTo>
                    <a:pt x="1080" y="1866"/>
                  </a:lnTo>
                  <a:lnTo>
                    <a:pt x="1080" y="1872"/>
                  </a:lnTo>
                  <a:lnTo>
                    <a:pt x="1080" y="1882"/>
                  </a:lnTo>
                  <a:lnTo>
                    <a:pt x="1078" y="1898"/>
                  </a:lnTo>
                  <a:lnTo>
                    <a:pt x="1074" y="1910"/>
                  </a:lnTo>
                  <a:lnTo>
                    <a:pt x="1072" y="1914"/>
                  </a:lnTo>
                  <a:lnTo>
                    <a:pt x="1068" y="1918"/>
                  </a:lnTo>
                  <a:lnTo>
                    <a:pt x="1066" y="1918"/>
                  </a:lnTo>
                  <a:lnTo>
                    <a:pt x="1062" y="1914"/>
                  </a:lnTo>
                  <a:lnTo>
                    <a:pt x="1056" y="1910"/>
                  </a:lnTo>
                  <a:lnTo>
                    <a:pt x="1056" y="1912"/>
                  </a:lnTo>
                  <a:lnTo>
                    <a:pt x="1058" y="1922"/>
                  </a:lnTo>
                  <a:lnTo>
                    <a:pt x="1064" y="1936"/>
                  </a:lnTo>
                  <a:lnTo>
                    <a:pt x="1076" y="1964"/>
                  </a:lnTo>
                  <a:lnTo>
                    <a:pt x="1080" y="1974"/>
                  </a:lnTo>
                  <a:lnTo>
                    <a:pt x="1084" y="1982"/>
                  </a:lnTo>
                  <a:lnTo>
                    <a:pt x="1088" y="1988"/>
                  </a:lnTo>
                  <a:lnTo>
                    <a:pt x="1094" y="1996"/>
                  </a:lnTo>
                  <a:lnTo>
                    <a:pt x="1100" y="2006"/>
                  </a:lnTo>
                  <a:lnTo>
                    <a:pt x="1110" y="2018"/>
                  </a:lnTo>
                  <a:lnTo>
                    <a:pt x="1132" y="2042"/>
                  </a:lnTo>
                  <a:lnTo>
                    <a:pt x="1140" y="2052"/>
                  </a:lnTo>
                  <a:lnTo>
                    <a:pt x="1142" y="2058"/>
                  </a:lnTo>
                  <a:lnTo>
                    <a:pt x="1150" y="2070"/>
                  </a:lnTo>
                  <a:lnTo>
                    <a:pt x="1172" y="2092"/>
                  </a:lnTo>
                  <a:lnTo>
                    <a:pt x="1178" y="2100"/>
                  </a:lnTo>
                  <a:lnTo>
                    <a:pt x="1180" y="2110"/>
                  </a:lnTo>
                  <a:lnTo>
                    <a:pt x="1184" y="2118"/>
                  </a:lnTo>
                  <a:lnTo>
                    <a:pt x="1190" y="2128"/>
                  </a:lnTo>
                  <a:lnTo>
                    <a:pt x="1194" y="2136"/>
                  </a:lnTo>
                  <a:lnTo>
                    <a:pt x="1196" y="2142"/>
                  </a:lnTo>
                  <a:lnTo>
                    <a:pt x="1194" y="2148"/>
                  </a:lnTo>
                  <a:lnTo>
                    <a:pt x="1194" y="2156"/>
                  </a:lnTo>
                  <a:lnTo>
                    <a:pt x="1194" y="2158"/>
                  </a:lnTo>
                  <a:lnTo>
                    <a:pt x="1196" y="2160"/>
                  </a:lnTo>
                  <a:lnTo>
                    <a:pt x="1198" y="2164"/>
                  </a:lnTo>
                  <a:lnTo>
                    <a:pt x="1200" y="2168"/>
                  </a:lnTo>
                  <a:lnTo>
                    <a:pt x="1204" y="2170"/>
                  </a:lnTo>
                  <a:lnTo>
                    <a:pt x="1208" y="2168"/>
                  </a:lnTo>
                  <a:lnTo>
                    <a:pt x="1216" y="2164"/>
                  </a:lnTo>
                  <a:lnTo>
                    <a:pt x="1222" y="2162"/>
                  </a:lnTo>
                  <a:lnTo>
                    <a:pt x="1226" y="2162"/>
                  </a:lnTo>
                  <a:lnTo>
                    <a:pt x="1234" y="2162"/>
                  </a:lnTo>
                  <a:lnTo>
                    <a:pt x="1226" y="2168"/>
                  </a:lnTo>
                  <a:lnTo>
                    <a:pt x="1220" y="2172"/>
                  </a:lnTo>
                  <a:lnTo>
                    <a:pt x="1208" y="2174"/>
                  </a:lnTo>
                  <a:lnTo>
                    <a:pt x="1202" y="2176"/>
                  </a:lnTo>
                  <a:lnTo>
                    <a:pt x="1200" y="2178"/>
                  </a:lnTo>
                  <a:lnTo>
                    <a:pt x="1202" y="2182"/>
                  </a:lnTo>
                  <a:lnTo>
                    <a:pt x="1212" y="2202"/>
                  </a:lnTo>
                  <a:lnTo>
                    <a:pt x="1226" y="2240"/>
                  </a:lnTo>
                  <a:lnTo>
                    <a:pt x="1232" y="2260"/>
                  </a:lnTo>
                  <a:lnTo>
                    <a:pt x="1238" y="2278"/>
                  </a:lnTo>
                  <a:lnTo>
                    <a:pt x="1238" y="2294"/>
                  </a:lnTo>
                  <a:lnTo>
                    <a:pt x="1236" y="2300"/>
                  </a:lnTo>
                  <a:lnTo>
                    <a:pt x="1234" y="2306"/>
                  </a:lnTo>
                  <a:lnTo>
                    <a:pt x="1230" y="2314"/>
                  </a:lnTo>
                  <a:lnTo>
                    <a:pt x="1230" y="2324"/>
                  </a:lnTo>
                  <a:lnTo>
                    <a:pt x="1230" y="2336"/>
                  </a:lnTo>
                  <a:lnTo>
                    <a:pt x="1234" y="2346"/>
                  </a:lnTo>
                  <a:lnTo>
                    <a:pt x="1246" y="2372"/>
                  </a:lnTo>
                  <a:lnTo>
                    <a:pt x="1256" y="2396"/>
                  </a:lnTo>
                  <a:lnTo>
                    <a:pt x="1260" y="2408"/>
                  </a:lnTo>
                  <a:lnTo>
                    <a:pt x="1262" y="2422"/>
                  </a:lnTo>
                  <a:lnTo>
                    <a:pt x="1262" y="2436"/>
                  </a:lnTo>
                  <a:lnTo>
                    <a:pt x="1262" y="2450"/>
                  </a:lnTo>
                  <a:lnTo>
                    <a:pt x="1258" y="2464"/>
                  </a:lnTo>
                  <a:lnTo>
                    <a:pt x="1254" y="2476"/>
                  </a:lnTo>
                  <a:lnTo>
                    <a:pt x="1246" y="2486"/>
                  </a:lnTo>
                  <a:lnTo>
                    <a:pt x="1238" y="2494"/>
                  </a:lnTo>
                  <a:lnTo>
                    <a:pt x="1230" y="2502"/>
                  </a:lnTo>
                  <a:lnTo>
                    <a:pt x="1222" y="2510"/>
                  </a:lnTo>
                  <a:lnTo>
                    <a:pt x="1218" y="2518"/>
                  </a:lnTo>
                  <a:lnTo>
                    <a:pt x="1212" y="2528"/>
                  </a:lnTo>
                  <a:lnTo>
                    <a:pt x="1206" y="2548"/>
                  </a:lnTo>
                  <a:lnTo>
                    <a:pt x="1202" y="2570"/>
                  </a:lnTo>
                  <a:lnTo>
                    <a:pt x="1196" y="2610"/>
                  </a:lnTo>
                  <a:lnTo>
                    <a:pt x="1192" y="2626"/>
                  </a:lnTo>
                  <a:lnTo>
                    <a:pt x="1188" y="2640"/>
                  </a:lnTo>
                  <a:lnTo>
                    <a:pt x="1182" y="2652"/>
                  </a:lnTo>
                  <a:lnTo>
                    <a:pt x="1178" y="2662"/>
                  </a:lnTo>
                  <a:lnTo>
                    <a:pt x="1176" y="2670"/>
                  </a:lnTo>
                  <a:lnTo>
                    <a:pt x="1176" y="2680"/>
                  </a:lnTo>
                  <a:lnTo>
                    <a:pt x="1178" y="2700"/>
                  </a:lnTo>
                  <a:lnTo>
                    <a:pt x="1178" y="2712"/>
                  </a:lnTo>
                  <a:lnTo>
                    <a:pt x="1178" y="2726"/>
                  </a:lnTo>
                  <a:lnTo>
                    <a:pt x="1176" y="2736"/>
                  </a:lnTo>
                  <a:lnTo>
                    <a:pt x="1176" y="2746"/>
                  </a:lnTo>
                  <a:lnTo>
                    <a:pt x="1180" y="2764"/>
                  </a:lnTo>
                  <a:lnTo>
                    <a:pt x="1188" y="2784"/>
                  </a:lnTo>
                  <a:lnTo>
                    <a:pt x="1200" y="2804"/>
                  </a:lnTo>
                  <a:lnTo>
                    <a:pt x="1222" y="2850"/>
                  </a:lnTo>
                  <a:lnTo>
                    <a:pt x="1234" y="2876"/>
                  </a:lnTo>
                  <a:lnTo>
                    <a:pt x="1242" y="2904"/>
                  </a:lnTo>
                  <a:lnTo>
                    <a:pt x="1250" y="2930"/>
                  </a:lnTo>
                  <a:lnTo>
                    <a:pt x="1260" y="2946"/>
                  </a:lnTo>
                  <a:lnTo>
                    <a:pt x="1268" y="2958"/>
                  </a:lnTo>
                  <a:lnTo>
                    <a:pt x="1276" y="2966"/>
                  </a:lnTo>
                  <a:lnTo>
                    <a:pt x="1284" y="2976"/>
                  </a:lnTo>
                  <a:lnTo>
                    <a:pt x="1288" y="2990"/>
                  </a:lnTo>
                  <a:lnTo>
                    <a:pt x="1288" y="3008"/>
                  </a:lnTo>
                  <a:lnTo>
                    <a:pt x="1286" y="3038"/>
                  </a:lnTo>
                  <a:lnTo>
                    <a:pt x="1284" y="3052"/>
                  </a:lnTo>
                  <a:lnTo>
                    <a:pt x="1286" y="3070"/>
                  </a:lnTo>
                  <a:lnTo>
                    <a:pt x="1294" y="3112"/>
                  </a:lnTo>
                  <a:lnTo>
                    <a:pt x="1304" y="3156"/>
                  </a:lnTo>
                  <a:lnTo>
                    <a:pt x="1308" y="3178"/>
                  </a:lnTo>
                  <a:lnTo>
                    <a:pt x="1310" y="3200"/>
                  </a:lnTo>
                  <a:lnTo>
                    <a:pt x="1312" y="3220"/>
                  </a:lnTo>
                  <a:lnTo>
                    <a:pt x="1318" y="3238"/>
                  </a:lnTo>
                  <a:lnTo>
                    <a:pt x="1326" y="3254"/>
                  </a:lnTo>
                  <a:lnTo>
                    <a:pt x="1334" y="3266"/>
                  </a:lnTo>
                  <a:lnTo>
                    <a:pt x="1342" y="3278"/>
                  </a:lnTo>
                  <a:lnTo>
                    <a:pt x="1352" y="3286"/>
                  </a:lnTo>
                  <a:lnTo>
                    <a:pt x="1366" y="3302"/>
                  </a:lnTo>
                  <a:lnTo>
                    <a:pt x="1376" y="3316"/>
                  </a:lnTo>
                  <a:lnTo>
                    <a:pt x="1384" y="3330"/>
                  </a:lnTo>
                  <a:lnTo>
                    <a:pt x="1388" y="3344"/>
                  </a:lnTo>
                  <a:lnTo>
                    <a:pt x="1392" y="3358"/>
                  </a:lnTo>
                  <a:lnTo>
                    <a:pt x="1396" y="3374"/>
                  </a:lnTo>
                  <a:lnTo>
                    <a:pt x="1402" y="3392"/>
                  </a:lnTo>
                  <a:lnTo>
                    <a:pt x="1410" y="3414"/>
                  </a:lnTo>
                  <a:lnTo>
                    <a:pt x="1424" y="3436"/>
                  </a:lnTo>
                  <a:lnTo>
                    <a:pt x="1436" y="3458"/>
                  </a:lnTo>
                  <a:lnTo>
                    <a:pt x="1444" y="3474"/>
                  </a:lnTo>
                  <a:lnTo>
                    <a:pt x="1446" y="3490"/>
                  </a:lnTo>
                  <a:lnTo>
                    <a:pt x="1446" y="3502"/>
                  </a:lnTo>
                  <a:lnTo>
                    <a:pt x="1442" y="3510"/>
                  </a:lnTo>
                  <a:lnTo>
                    <a:pt x="1438" y="3516"/>
                  </a:lnTo>
                  <a:lnTo>
                    <a:pt x="1434" y="3518"/>
                  </a:lnTo>
                  <a:lnTo>
                    <a:pt x="1432" y="3518"/>
                  </a:lnTo>
                  <a:lnTo>
                    <a:pt x="1430" y="3516"/>
                  </a:lnTo>
                  <a:lnTo>
                    <a:pt x="1426" y="3518"/>
                  </a:lnTo>
                  <a:lnTo>
                    <a:pt x="1424" y="3518"/>
                  </a:lnTo>
                  <a:lnTo>
                    <a:pt x="1424" y="3522"/>
                  </a:lnTo>
                  <a:lnTo>
                    <a:pt x="1424" y="3526"/>
                  </a:lnTo>
                  <a:lnTo>
                    <a:pt x="1424" y="3532"/>
                  </a:lnTo>
                  <a:lnTo>
                    <a:pt x="1428" y="3538"/>
                  </a:lnTo>
                  <a:lnTo>
                    <a:pt x="1432" y="3546"/>
                  </a:lnTo>
                  <a:lnTo>
                    <a:pt x="1442" y="3558"/>
                  </a:lnTo>
                  <a:lnTo>
                    <a:pt x="1446" y="3568"/>
                  </a:lnTo>
                  <a:lnTo>
                    <a:pt x="1448" y="3574"/>
                  </a:lnTo>
                  <a:lnTo>
                    <a:pt x="1444" y="3580"/>
                  </a:lnTo>
                  <a:lnTo>
                    <a:pt x="1442" y="3582"/>
                  </a:lnTo>
                  <a:lnTo>
                    <a:pt x="1442" y="3588"/>
                  </a:lnTo>
                  <a:lnTo>
                    <a:pt x="1442" y="3596"/>
                  </a:lnTo>
                  <a:lnTo>
                    <a:pt x="1446" y="3602"/>
                  </a:lnTo>
                  <a:lnTo>
                    <a:pt x="1448" y="3602"/>
                  </a:lnTo>
                  <a:lnTo>
                    <a:pt x="1448" y="3598"/>
                  </a:lnTo>
                  <a:lnTo>
                    <a:pt x="1450" y="3594"/>
                  </a:lnTo>
                  <a:lnTo>
                    <a:pt x="1452" y="3590"/>
                  </a:lnTo>
                  <a:lnTo>
                    <a:pt x="1454" y="3588"/>
                  </a:lnTo>
                  <a:lnTo>
                    <a:pt x="1458" y="3588"/>
                  </a:lnTo>
                  <a:lnTo>
                    <a:pt x="1460" y="3588"/>
                  </a:lnTo>
                  <a:lnTo>
                    <a:pt x="1462" y="3590"/>
                  </a:lnTo>
                  <a:lnTo>
                    <a:pt x="1464" y="3592"/>
                  </a:lnTo>
                  <a:lnTo>
                    <a:pt x="1464" y="3596"/>
                  </a:lnTo>
                  <a:lnTo>
                    <a:pt x="1464" y="3602"/>
                  </a:lnTo>
                  <a:lnTo>
                    <a:pt x="1466" y="3604"/>
                  </a:lnTo>
                  <a:lnTo>
                    <a:pt x="1470" y="3606"/>
                  </a:lnTo>
                  <a:lnTo>
                    <a:pt x="1472" y="3606"/>
                  </a:lnTo>
                  <a:lnTo>
                    <a:pt x="1478" y="3606"/>
                  </a:lnTo>
                  <a:lnTo>
                    <a:pt x="1480" y="3608"/>
                  </a:lnTo>
                  <a:lnTo>
                    <a:pt x="1482" y="3612"/>
                  </a:lnTo>
                  <a:lnTo>
                    <a:pt x="1484" y="3618"/>
                  </a:lnTo>
                  <a:lnTo>
                    <a:pt x="1486" y="3620"/>
                  </a:lnTo>
                  <a:lnTo>
                    <a:pt x="1490" y="3620"/>
                  </a:lnTo>
                  <a:lnTo>
                    <a:pt x="1494" y="3624"/>
                  </a:lnTo>
                  <a:lnTo>
                    <a:pt x="1496" y="3628"/>
                  </a:lnTo>
                  <a:lnTo>
                    <a:pt x="1500" y="3626"/>
                  </a:lnTo>
                  <a:lnTo>
                    <a:pt x="1506" y="3626"/>
                  </a:lnTo>
                  <a:lnTo>
                    <a:pt x="1510" y="3626"/>
                  </a:lnTo>
                  <a:lnTo>
                    <a:pt x="1514" y="3628"/>
                  </a:lnTo>
                  <a:lnTo>
                    <a:pt x="1516" y="3626"/>
                  </a:lnTo>
                  <a:lnTo>
                    <a:pt x="1520" y="3620"/>
                  </a:lnTo>
                  <a:lnTo>
                    <a:pt x="1526" y="3612"/>
                  </a:lnTo>
                  <a:lnTo>
                    <a:pt x="1532" y="3610"/>
                  </a:lnTo>
                  <a:lnTo>
                    <a:pt x="1540" y="3608"/>
                  </a:lnTo>
                  <a:lnTo>
                    <a:pt x="1552" y="3606"/>
                  </a:lnTo>
                  <a:lnTo>
                    <a:pt x="1558" y="3608"/>
                  </a:lnTo>
                  <a:lnTo>
                    <a:pt x="1564" y="3608"/>
                  </a:lnTo>
                  <a:lnTo>
                    <a:pt x="1576" y="3604"/>
                  </a:lnTo>
                  <a:lnTo>
                    <a:pt x="1584" y="3602"/>
                  </a:lnTo>
                  <a:lnTo>
                    <a:pt x="1590" y="3598"/>
                  </a:lnTo>
                  <a:lnTo>
                    <a:pt x="1594" y="3592"/>
                  </a:lnTo>
                  <a:lnTo>
                    <a:pt x="1600" y="3586"/>
                  </a:lnTo>
                  <a:lnTo>
                    <a:pt x="1602" y="3586"/>
                  </a:lnTo>
                  <a:lnTo>
                    <a:pt x="1608" y="3584"/>
                  </a:lnTo>
                  <a:lnTo>
                    <a:pt x="1620" y="3584"/>
                  </a:lnTo>
                  <a:lnTo>
                    <a:pt x="1632" y="3588"/>
                  </a:lnTo>
                  <a:lnTo>
                    <a:pt x="1642" y="3590"/>
                  </a:lnTo>
                  <a:lnTo>
                    <a:pt x="1648" y="3590"/>
                  </a:lnTo>
                  <a:lnTo>
                    <a:pt x="1652" y="3586"/>
                  </a:lnTo>
                  <a:lnTo>
                    <a:pt x="1656" y="3586"/>
                  </a:lnTo>
                  <a:lnTo>
                    <a:pt x="1664" y="3586"/>
                  </a:lnTo>
                  <a:lnTo>
                    <a:pt x="1678" y="3592"/>
                  </a:lnTo>
                  <a:lnTo>
                    <a:pt x="1686" y="3594"/>
                  </a:lnTo>
                  <a:lnTo>
                    <a:pt x="1694" y="3594"/>
                  </a:lnTo>
                  <a:lnTo>
                    <a:pt x="1702" y="3594"/>
                  </a:lnTo>
                  <a:lnTo>
                    <a:pt x="1706" y="3590"/>
                  </a:lnTo>
                  <a:lnTo>
                    <a:pt x="1712" y="3584"/>
                  </a:lnTo>
                  <a:lnTo>
                    <a:pt x="1718" y="3582"/>
                  </a:lnTo>
                  <a:lnTo>
                    <a:pt x="1724" y="3584"/>
                  </a:lnTo>
                  <a:lnTo>
                    <a:pt x="1730" y="3584"/>
                  </a:lnTo>
                  <a:lnTo>
                    <a:pt x="1738" y="3586"/>
                  </a:lnTo>
                  <a:lnTo>
                    <a:pt x="1740" y="3584"/>
                  </a:lnTo>
                  <a:lnTo>
                    <a:pt x="1740" y="3580"/>
                  </a:lnTo>
                  <a:lnTo>
                    <a:pt x="1740" y="3574"/>
                  </a:lnTo>
                  <a:lnTo>
                    <a:pt x="1742" y="3572"/>
                  </a:lnTo>
                  <a:lnTo>
                    <a:pt x="1748" y="3572"/>
                  </a:lnTo>
                  <a:lnTo>
                    <a:pt x="1756" y="3572"/>
                  </a:lnTo>
                  <a:lnTo>
                    <a:pt x="1764" y="3572"/>
                  </a:lnTo>
                  <a:lnTo>
                    <a:pt x="1774" y="3570"/>
                  </a:lnTo>
                  <a:lnTo>
                    <a:pt x="1782" y="3568"/>
                  </a:lnTo>
                  <a:lnTo>
                    <a:pt x="1792" y="3562"/>
                  </a:lnTo>
                  <a:lnTo>
                    <a:pt x="1810" y="3550"/>
                  </a:lnTo>
                  <a:lnTo>
                    <a:pt x="1832" y="3532"/>
                  </a:lnTo>
                  <a:lnTo>
                    <a:pt x="1858" y="3506"/>
                  </a:lnTo>
                  <a:lnTo>
                    <a:pt x="1870" y="3490"/>
                  </a:lnTo>
                  <a:lnTo>
                    <a:pt x="1884" y="3472"/>
                  </a:lnTo>
                  <a:lnTo>
                    <a:pt x="1892" y="3462"/>
                  </a:lnTo>
                  <a:lnTo>
                    <a:pt x="1898" y="3456"/>
                  </a:lnTo>
                  <a:lnTo>
                    <a:pt x="1912" y="3442"/>
                  </a:lnTo>
                  <a:lnTo>
                    <a:pt x="1920" y="3432"/>
                  </a:lnTo>
                  <a:lnTo>
                    <a:pt x="1930" y="3418"/>
                  </a:lnTo>
                  <a:lnTo>
                    <a:pt x="1940" y="3398"/>
                  </a:lnTo>
                  <a:lnTo>
                    <a:pt x="1952" y="3372"/>
                  </a:lnTo>
                  <a:lnTo>
                    <a:pt x="1968" y="3344"/>
                  </a:lnTo>
                  <a:lnTo>
                    <a:pt x="1980" y="3324"/>
                  </a:lnTo>
                  <a:lnTo>
                    <a:pt x="1992" y="3314"/>
                  </a:lnTo>
                  <a:lnTo>
                    <a:pt x="2002" y="3304"/>
                  </a:lnTo>
                  <a:lnTo>
                    <a:pt x="2010" y="3294"/>
                  </a:lnTo>
                  <a:lnTo>
                    <a:pt x="2018" y="3276"/>
                  </a:lnTo>
                  <a:lnTo>
                    <a:pt x="2026" y="3250"/>
                  </a:lnTo>
                  <a:lnTo>
                    <a:pt x="2030" y="3210"/>
                  </a:lnTo>
                  <a:lnTo>
                    <a:pt x="2034" y="3182"/>
                  </a:lnTo>
                  <a:lnTo>
                    <a:pt x="2032" y="3176"/>
                  </a:lnTo>
                  <a:lnTo>
                    <a:pt x="2030" y="3176"/>
                  </a:lnTo>
                  <a:lnTo>
                    <a:pt x="2026" y="3176"/>
                  </a:lnTo>
                  <a:lnTo>
                    <a:pt x="2024" y="3176"/>
                  </a:lnTo>
                  <a:lnTo>
                    <a:pt x="2022" y="3170"/>
                  </a:lnTo>
                  <a:lnTo>
                    <a:pt x="2020" y="3164"/>
                  </a:lnTo>
                  <a:lnTo>
                    <a:pt x="2024" y="3156"/>
                  </a:lnTo>
                  <a:lnTo>
                    <a:pt x="2028" y="3148"/>
                  </a:lnTo>
                  <a:lnTo>
                    <a:pt x="2036" y="3140"/>
                  </a:lnTo>
                  <a:lnTo>
                    <a:pt x="2046" y="3132"/>
                  </a:lnTo>
                  <a:lnTo>
                    <a:pt x="2056" y="3126"/>
                  </a:lnTo>
                  <a:lnTo>
                    <a:pt x="2070" y="3118"/>
                  </a:lnTo>
                  <a:lnTo>
                    <a:pt x="2084" y="3114"/>
                  </a:lnTo>
                  <a:lnTo>
                    <a:pt x="2096" y="3108"/>
                  </a:lnTo>
                  <a:lnTo>
                    <a:pt x="2108" y="3100"/>
                  </a:lnTo>
                  <a:lnTo>
                    <a:pt x="2118" y="3094"/>
                  </a:lnTo>
                  <a:lnTo>
                    <a:pt x="2126" y="3086"/>
                  </a:lnTo>
                  <a:lnTo>
                    <a:pt x="2132" y="3078"/>
                  </a:lnTo>
                  <a:lnTo>
                    <a:pt x="2136" y="3070"/>
                  </a:lnTo>
                  <a:lnTo>
                    <a:pt x="2136" y="3062"/>
                  </a:lnTo>
                  <a:lnTo>
                    <a:pt x="2134" y="3056"/>
                  </a:lnTo>
                  <a:lnTo>
                    <a:pt x="2130" y="3050"/>
                  </a:lnTo>
                  <a:lnTo>
                    <a:pt x="2130" y="3044"/>
                  </a:lnTo>
                  <a:lnTo>
                    <a:pt x="2132" y="3034"/>
                  </a:lnTo>
                  <a:lnTo>
                    <a:pt x="2136" y="3016"/>
                  </a:lnTo>
                  <a:lnTo>
                    <a:pt x="2138" y="3006"/>
                  </a:lnTo>
                  <a:lnTo>
                    <a:pt x="2138" y="2990"/>
                  </a:lnTo>
                  <a:lnTo>
                    <a:pt x="2136" y="2972"/>
                  </a:lnTo>
                  <a:lnTo>
                    <a:pt x="2136" y="2970"/>
                  </a:lnTo>
                  <a:lnTo>
                    <a:pt x="2134" y="2972"/>
                  </a:lnTo>
                  <a:lnTo>
                    <a:pt x="2132" y="2974"/>
                  </a:lnTo>
                  <a:lnTo>
                    <a:pt x="2130" y="2974"/>
                  </a:lnTo>
                  <a:lnTo>
                    <a:pt x="2128" y="2972"/>
                  </a:lnTo>
                  <a:lnTo>
                    <a:pt x="2126" y="2962"/>
                  </a:lnTo>
                  <a:lnTo>
                    <a:pt x="2120" y="2934"/>
                  </a:lnTo>
                  <a:lnTo>
                    <a:pt x="2120" y="2920"/>
                  </a:lnTo>
                  <a:lnTo>
                    <a:pt x="2118" y="2910"/>
                  </a:lnTo>
                  <a:lnTo>
                    <a:pt x="2108" y="2896"/>
                  </a:lnTo>
                  <a:lnTo>
                    <a:pt x="2104" y="2890"/>
                  </a:lnTo>
                  <a:lnTo>
                    <a:pt x="2102" y="2886"/>
                  </a:lnTo>
                  <a:lnTo>
                    <a:pt x="2102" y="2878"/>
                  </a:lnTo>
                  <a:lnTo>
                    <a:pt x="2104" y="2870"/>
                  </a:lnTo>
                  <a:lnTo>
                    <a:pt x="2104" y="2860"/>
                  </a:lnTo>
                  <a:lnTo>
                    <a:pt x="2104" y="2854"/>
                  </a:lnTo>
                  <a:lnTo>
                    <a:pt x="2108" y="2854"/>
                  </a:lnTo>
                  <a:lnTo>
                    <a:pt x="2114" y="2852"/>
                  </a:lnTo>
                  <a:lnTo>
                    <a:pt x="2120" y="2848"/>
                  </a:lnTo>
                  <a:lnTo>
                    <a:pt x="2126" y="2842"/>
                  </a:lnTo>
                  <a:lnTo>
                    <a:pt x="2136" y="2832"/>
                  </a:lnTo>
                  <a:lnTo>
                    <a:pt x="2144" y="2822"/>
                  </a:lnTo>
                  <a:lnTo>
                    <a:pt x="2150" y="2816"/>
                  </a:lnTo>
                  <a:lnTo>
                    <a:pt x="2160" y="2812"/>
                  </a:lnTo>
                  <a:lnTo>
                    <a:pt x="2166" y="2808"/>
                  </a:lnTo>
                  <a:lnTo>
                    <a:pt x="2170" y="2804"/>
                  </a:lnTo>
                  <a:lnTo>
                    <a:pt x="2178" y="2794"/>
                  </a:lnTo>
                  <a:lnTo>
                    <a:pt x="2186" y="2780"/>
                  </a:lnTo>
                  <a:lnTo>
                    <a:pt x="2196" y="2764"/>
                  </a:lnTo>
                  <a:lnTo>
                    <a:pt x="2206" y="2750"/>
                  </a:lnTo>
                  <a:lnTo>
                    <a:pt x="2216" y="2740"/>
                  </a:lnTo>
                  <a:lnTo>
                    <a:pt x="2226" y="2734"/>
                  </a:lnTo>
                  <a:lnTo>
                    <a:pt x="2236" y="2728"/>
                  </a:lnTo>
                  <a:lnTo>
                    <a:pt x="2246" y="2724"/>
                  </a:lnTo>
                  <a:lnTo>
                    <a:pt x="2266" y="2718"/>
                  </a:lnTo>
                  <a:lnTo>
                    <a:pt x="2276" y="2714"/>
                  </a:lnTo>
                  <a:lnTo>
                    <a:pt x="2284" y="2708"/>
                  </a:lnTo>
                  <a:lnTo>
                    <a:pt x="2294" y="2700"/>
                  </a:lnTo>
                  <a:lnTo>
                    <a:pt x="2302" y="2690"/>
                  </a:lnTo>
                  <a:lnTo>
                    <a:pt x="2320" y="2666"/>
                  </a:lnTo>
                  <a:lnTo>
                    <a:pt x="2336" y="2636"/>
                  </a:lnTo>
                  <a:lnTo>
                    <a:pt x="2344" y="2622"/>
                  </a:lnTo>
                  <a:lnTo>
                    <a:pt x="2344" y="2620"/>
                  </a:lnTo>
                  <a:lnTo>
                    <a:pt x="2344" y="2616"/>
                  </a:lnTo>
                  <a:lnTo>
                    <a:pt x="2348" y="2606"/>
                  </a:lnTo>
                  <a:lnTo>
                    <a:pt x="2350" y="2598"/>
                  </a:lnTo>
                  <a:lnTo>
                    <a:pt x="2352" y="2594"/>
                  </a:lnTo>
                  <a:lnTo>
                    <a:pt x="2350" y="2590"/>
                  </a:lnTo>
                  <a:lnTo>
                    <a:pt x="2348" y="2586"/>
                  </a:lnTo>
                  <a:lnTo>
                    <a:pt x="2344" y="2582"/>
                  </a:lnTo>
                  <a:lnTo>
                    <a:pt x="2340" y="2576"/>
                  </a:lnTo>
                  <a:lnTo>
                    <a:pt x="2338" y="2566"/>
                  </a:lnTo>
                  <a:lnTo>
                    <a:pt x="2338" y="2552"/>
                  </a:lnTo>
                  <a:lnTo>
                    <a:pt x="2338" y="2500"/>
                  </a:lnTo>
                  <a:lnTo>
                    <a:pt x="2338" y="2478"/>
                  </a:lnTo>
                  <a:lnTo>
                    <a:pt x="2334" y="2454"/>
                  </a:lnTo>
                  <a:lnTo>
                    <a:pt x="2334" y="2440"/>
                  </a:lnTo>
                  <a:lnTo>
                    <a:pt x="2334" y="2432"/>
                  </a:lnTo>
                  <a:lnTo>
                    <a:pt x="2338" y="2426"/>
                  </a:lnTo>
                  <a:lnTo>
                    <a:pt x="2342" y="2424"/>
                  </a:lnTo>
                  <a:lnTo>
                    <a:pt x="2344" y="2420"/>
                  </a:lnTo>
                  <a:lnTo>
                    <a:pt x="2344" y="2414"/>
                  </a:lnTo>
                  <a:lnTo>
                    <a:pt x="2340" y="2406"/>
                  </a:lnTo>
                  <a:lnTo>
                    <a:pt x="2334" y="2394"/>
                  </a:lnTo>
                  <a:lnTo>
                    <a:pt x="2324" y="2384"/>
                  </a:lnTo>
                  <a:lnTo>
                    <a:pt x="2318" y="2380"/>
                  </a:lnTo>
                  <a:lnTo>
                    <a:pt x="2312" y="2376"/>
                  </a:lnTo>
                  <a:lnTo>
                    <a:pt x="2308" y="2368"/>
                  </a:lnTo>
                  <a:lnTo>
                    <a:pt x="2304" y="2358"/>
                  </a:lnTo>
                  <a:lnTo>
                    <a:pt x="2302" y="2348"/>
                  </a:lnTo>
                  <a:lnTo>
                    <a:pt x="2300" y="2334"/>
                  </a:lnTo>
                  <a:lnTo>
                    <a:pt x="2292" y="2310"/>
                  </a:lnTo>
                  <a:lnTo>
                    <a:pt x="2288" y="2298"/>
                  </a:lnTo>
                  <a:lnTo>
                    <a:pt x="2288" y="2290"/>
                  </a:lnTo>
                  <a:lnTo>
                    <a:pt x="2288" y="2286"/>
                  </a:lnTo>
                  <a:lnTo>
                    <a:pt x="2290" y="2280"/>
                  </a:lnTo>
                  <a:lnTo>
                    <a:pt x="2292" y="2278"/>
                  </a:lnTo>
                  <a:lnTo>
                    <a:pt x="2294" y="2274"/>
                  </a:lnTo>
                  <a:lnTo>
                    <a:pt x="2294" y="2268"/>
                  </a:lnTo>
                  <a:lnTo>
                    <a:pt x="2292" y="2258"/>
                  </a:lnTo>
                  <a:lnTo>
                    <a:pt x="2288" y="2248"/>
                  </a:lnTo>
                  <a:lnTo>
                    <a:pt x="2288" y="2240"/>
                  </a:lnTo>
                  <a:lnTo>
                    <a:pt x="2290" y="2236"/>
                  </a:lnTo>
                  <a:lnTo>
                    <a:pt x="2292" y="2232"/>
                  </a:lnTo>
                  <a:lnTo>
                    <a:pt x="2294" y="2230"/>
                  </a:lnTo>
                  <a:lnTo>
                    <a:pt x="2296" y="2228"/>
                  </a:lnTo>
                  <a:lnTo>
                    <a:pt x="2296" y="2226"/>
                  </a:lnTo>
                  <a:lnTo>
                    <a:pt x="2294" y="2220"/>
                  </a:lnTo>
                  <a:lnTo>
                    <a:pt x="2282" y="2206"/>
                  </a:lnTo>
                  <a:lnTo>
                    <a:pt x="2272" y="2192"/>
                  </a:lnTo>
                  <a:lnTo>
                    <a:pt x="2268" y="2184"/>
                  </a:lnTo>
                  <a:lnTo>
                    <a:pt x="2266" y="2174"/>
                  </a:lnTo>
                  <a:lnTo>
                    <a:pt x="2268" y="2164"/>
                  </a:lnTo>
                  <a:lnTo>
                    <a:pt x="2272" y="2150"/>
                  </a:lnTo>
                  <a:lnTo>
                    <a:pt x="2276" y="2138"/>
                  </a:lnTo>
                  <a:lnTo>
                    <a:pt x="2278" y="2130"/>
                  </a:lnTo>
                  <a:lnTo>
                    <a:pt x="2282" y="2122"/>
                  </a:lnTo>
                  <a:lnTo>
                    <a:pt x="2288" y="2108"/>
                  </a:lnTo>
                  <a:lnTo>
                    <a:pt x="2304" y="2084"/>
                  </a:lnTo>
                  <a:lnTo>
                    <a:pt x="2308" y="2074"/>
                  </a:lnTo>
                  <a:lnTo>
                    <a:pt x="2310" y="2058"/>
                  </a:lnTo>
                  <a:lnTo>
                    <a:pt x="2312" y="2052"/>
                  </a:lnTo>
                  <a:lnTo>
                    <a:pt x="2314" y="2048"/>
                  </a:lnTo>
                  <a:lnTo>
                    <a:pt x="2320" y="2046"/>
                  </a:lnTo>
                  <a:lnTo>
                    <a:pt x="2322" y="2044"/>
                  </a:lnTo>
                  <a:lnTo>
                    <a:pt x="2324" y="2042"/>
                  </a:lnTo>
                  <a:lnTo>
                    <a:pt x="2324" y="2036"/>
                  </a:lnTo>
                  <a:lnTo>
                    <a:pt x="2322" y="2026"/>
                  </a:lnTo>
                  <a:lnTo>
                    <a:pt x="2324" y="2016"/>
                  </a:lnTo>
                  <a:lnTo>
                    <a:pt x="2326" y="2008"/>
                  </a:lnTo>
                  <a:lnTo>
                    <a:pt x="2332" y="2004"/>
                  </a:lnTo>
                  <a:lnTo>
                    <a:pt x="2338" y="2002"/>
                  </a:lnTo>
                  <a:lnTo>
                    <a:pt x="2350" y="1998"/>
                  </a:lnTo>
                  <a:lnTo>
                    <a:pt x="2354" y="1994"/>
                  </a:lnTo>
                  <a:lnTo>
                    <a:pt x="2354" y="1988"/>
                  </a:lnTo>
                  <a:lnTo>
                    <a:pt x="2352" y="1980"/>
                  </a:lnTo>
                  <a:lnTo>
                    <a:pt x="2356" y="1980"/>
                  </a:lnTo>
                  <a:lnTo>
                    <a:pt x="2360" y="1980"/>
                  </a:lnTo>
                  <a:lnTo>
                    <a:pt x="2366" y="1978"/>
                  </a:lnTo>
                  <a:lnTo>
                    <a:pt x="2372" y="1972"/>
                  </a:lnTo>
                  <a:lnTo>
                    <a:pt x="2380" y="1962"/>
                  </a:lnTo>
                  <a:lnTo>
                    <a:pt x="2388" y="1950"/>
                  </a:lnTo>
                  <a:lnTo>
                    <a:pt x="2390" y="1944"/>
                  </a:lnTo>
                  <a:lnTo>
                    <a:pt x="2394" y="1932"/>
                  </a:lnTo>
                  <a:lnTo>
                    <a:pt x="2396" y="1926"/>
                  </a:lnTo>
                  <a:lnTo>
                    <a:pt x="2400" y="1918"/>
                  </a:lnTo>
                  <a:lnTo>
                    <a:pt x="2408" y="1908"/>
                  </a:lnTo>
                  <a:lnTo>
                    <a:pt x="2422" y="1892"/>
                  </a:lnTo>
                  <a:lnTo>
                    <a:pt x="2450" y="1860"/>
                  </a:lnTo>
                  <a:lnTo>
                    <a:pt x="2470" y="1836"/>
                  </a:lnTo>
                  <a:lnTo>
                    <a:pt x="2494" y="1812"/>
                  </a:lnTo>
                  <a:lnTo>
                    <a:pt x="2532" y="1780"/>
                  </a:lnTo>
                  <a:lnTo>
                    <a:pt x="2556" y="1760"/>
                  </a:lnTo>
                  <a:lnTo>
                    <a:pt x="2580" y="1736"/>
                  </a:lnTo>
                  <a:lnTo>
                    <a:pt x="2604" y="1710"/>
                  </a:lnTo>
                  <a:lnTo>
                    <a:pt x="2626" y="1680"/>
                  </a:lnTo>
                  <a:lnTo>
                    <a:pt x="2646" y="1646"/>
                  </a:lnTo>
                  <a:lnTo>
                    <a:pt x="2666" y="1610"/>
                  </a:lnTo>
                  <a:lnTo>
                    <a:pt x="2686" y="1570"/>
                  </a:lnTo>
                  <a:lnTo>
                    <a:pt x="2702" y="1526"/>
                  </a:lnTo>
                  <a:lnTo>
                    <a:pt x="2712" y="1502"/>
                  </a:lnTo>
                  <a:lnTo>
                    <a:pt x="2722" y="1482"/>
                  </a:lnTo>
                  <a:lnTo>
                    <a:pt x="2738" y="1452"/>
                  </a:lnTo>
                  <a:lnTo>
                    <a:pt x="2750" y="1426"/>
                  </a:lnTo>
                  <a:lnTo>
                    <a:pt x="2752" y="1416"/>
                  </a:lnTo>
                  <a:lnTo>
                    <a:pt x="2754" y="1404"/>
                  </a:lnTo>
                  <a:lnTo>
                    <a:pt x="2758" y="1388"/>
                  </a:lnTo>
                  <a:lnTo>
                    <a:pt x="2762" y="1378"/>
                  </a:lnTo>
                  <a:lnTo>
                    <a:pt x="2768" y="1376"/>
                  </a:lnTo>
                  <a:lnTo>
                    <a:pt x="2772" y="1376"/>
                  </a:lnTo>
                  <a:lnTo>
                    <a:pt x="2776" y="1376"/>
                  </a:lnTo>
                  <a:lnTo>
                    <a:pt x="2770" y="1364"/>
                  </a:lnTo>
                  <a:close/>
                </a:path>
              </a:pathLst>
            </a:custGeom>
            <a:grpFill/>
            <a:ln w="6350">
              <a:noFill/>
              <a:round/>
              <a:headEnd/>
              <a:tailEnd/>
            </a:ln>
          </p:spPr>
          <p:txBody>
            <a:bodyPr/>
            <a:lstStyle/>
            <a:p>
              <a:endParaRPr lang="en-US" sz="1400" b="1" dirty="0"/>
            </a:p>
          </p:txBody>
        </p:sp>
        <p:sp>
          <p:nvSpPr>
            <p:cNvPr id="29" name="Freeform 6155">
              <a:extLst>
                <a:ext uri="{FF2B5EF4-FFF2-40B4-BE49-F238E27FC236}">
                  <a16:creationId xmlns="" xmlns:a16="http://schemas.microsoft.com/office/drawing/2014/main" id="{CEC1F5F2-6B5F-41FA-8FFC-4636DB57613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668697" y="954107"/>
              <a:ext cx="1798643" cy="2608252"/>
            </a:xfrm>
            <a:custGeom>
              <a:avLst/>
              <a:gdLst>
                <a:gd name="T0" fmla="*/ 794599 w 2834"/>
                <a:gd name="T1" fmla="*/ 115556 h 4108"/>
                <a:gd name="T2" fmla="*/ 750173 w 2834"/>
                <a:gd name="T3" fmla="*/ 64762 h 4108"/>
                <a:gd name="T4" fmla="*/ 742557 w 2834"/>
                <a:gd name="T5" fmla="*/ 528256 h 4108"/>
                <a:gd name="T6" fmla="*/ 842833 w 2834"/>
                <a:gd name="T7" fmla="*/ 165080 h 4108"/>
                <a:gd name="T8" fmla="*/ 708285 w 2834"/>
                <a:gd name="T9" fmla="*/ 563811 h 4108"/>
                <a:gd name="T10" fmla="*/ 635933 w 2834"/>
                <a:gd name="T11" fmla="*/ 595557 h 4108"/>
                <a:gd name="T12" fmla="*/ 684167 w 2834"/>
                <a:gd name="T13" fmla="*/ 565081 h 4108"/>
                <a:gd name="T14" fmla="*/ 836487 w 2834"/>
                <a:gd name="T15" fmla="*/ 25397 h 4108"/>
                <a:gd name="T16" fmla="*/ 91392 w 2834"/>
                <a:gd name="T17" fmla="*/ 1043813 h 4108"/>
                <a:gd name="T18" fmla="*/ 44426 w 2834"/>
                <a:gd name="T19" fmla="*/ 1184766 h 4108"/>
                <a:gd name="T20" fmla="*/ 107893 w 2834"/>
                <a:gd name="T21" fmla="*/ 1048892 h 4108"/>
                <a:gd name="T22" fmla="*/ 119317 w 2834"/>
                <a:gd name="T23" fmla="*/ 1116194 h 4108"/>
                <a:gd name="T24" fmla="*/ 171359 w 2834"/>
                <a:gd name="T25" fmla="*/ 1036194 h 4108"/>
                <a:gd name="T26" fmla="*/ 129471 w 2834"/>
                <a:gd name="T27" fmla="*/ 1116194 h 4108"/>
                <a:gd name="T28" fmla="*/ 148511 w 2834"/>
                <a:gd name="T29" fmla="*/ 1240639 h 4108"/>
                <a:gd name="T30" fmla="*/ 200554 w 2834"/>
                <a:gd name="T31" fmla="*/ 1323179 h 4108"/>
                <a:gd name="T32" fmla="*/ 397299 w 2834"/>
                <a:gd name="T33" fmla="*/ 877463 h 4108"/>
                <a:gd name="T34" fmla="*/ 224671 w 2834"/>
                <a:gd name="T35" fmla="*/ 943495 h 4108"/>
                <a:gd name="T36" fmla="*/ 331294 w 2834"/>
                <a:gd name="T37" fmla="*/ 721272 h 4108"/>
                <a:gd name="T38" fmla="*/ 114239 w 2834"/>
                <a:gd name="T39" fmla="*/ 665399 h 4108"/>
                <a:gd name="T40" fmla="*/ 151050 w 2834"/>
                <a:gd name="T41" fmla="*/ 1219051 h 4108"/>
                <a:gd name="T42" fmla="*/ 576275 w 2834"/>
                <a:gd name="T43" fmla="*/ 1158099 h 4108"/>
                <a:gd name="T44" fmla="*/ 580083 w 2834"/>
                <a:gd name="T45" fmla="*/ 1159369 h 4108"/>
                <a:gd name="T46" fmla="*/ 694322 w 2834"/>
                <a:gd name="T47" fmla="*/ 1079368 h 4108"/>
                <a:gd name="T48" fmla="*/ 401107 w 2834"/>
                <a:gd name="T49" fmla="*/ 961273 h 4108"/>
                <a:gd name="T50" fmla="*/ 840295 w 2834"/>
                <a:gd name="T51" fmla="*/ 1010797 h 4108"/>
                <a:gd name="T52" fmla="*/ 605469 w 2834"/>
                <a:gd name="T53" fmla="*/ 1771434 h 4108"/>
                <a:gd name="T54" fmla="*/ 799676 w 2834"/>
                <a:gd name="T55" fmla="*/ 1789212 h 4108"/>
                <a:gd name="T56" fmla="*/ 858065 w 2834"/>
                <a:gd name="T57" fmla="*/ 1842545 h 4108"/>
                <a:gd name="T58" fmla="*/ 1586659 w 2834"/>
                <a:gd name="T59" fmla="*/ 2201912 h 4108"/>
                <a:gd name="T60" fmla="*/ 1488921 w 2834"/>
                <a:gd name="T61" fmla="*/ 2069848 h 4108"/>
                <a:gd name="T62" fmla="*/ 1391183 w 2834"/>
                <a:gd name="T63" fmla="*/ 620954 h 4108"/>
                <a:gd name="T64" fmla="*/ 1212208 w 2834"/>
                <a:gd name="T65" fmla="*/ 568891 h 4108"/>
                <a:gd name="T66" fmla="*/ 974843 w 2834"/>
                <a:gd name="T67" fmla="*/ 468573 h 4108"/>
                <a:gd name="T68" fmla="*/ 856796 w 2834"/>
                <a:gd name="T69" fmla="*/ 514287 h 4108"/>
                <a:gd name="T70" fmla="*/ 732402 w 2834"/>
                <a:gd name="T71" fmla="*/ 544764 h 4108"/>
                <a:gd name="T72" fmla="*/ 657512 w 2834"/>
                <a:gd name="T73" fmla="*/ 642542 h 4108"/>
                <a:gd name="T74" fmla="*/ 562312 w 2834"/>
                <a:gd name="T75" fmla="*/ 758098 h 4108"/>
                <a:gd name="T76" fmla="*/ 446803 w 2834"/>
                <a:gd name="T77" fmla="*/ 830479 h 4108"/>
                <a:gd name="T78" fmla="*/ 396030 w 2834"/>
                <a:gd name="T79" fmla="*/ 911749 h 4108"/>
                <a:gd name="T80" fmla="*/ 482344 w 2834"/>
                <a:gd name="T81" fmla="*/ 1027305 h 4108"/>
                <a:gd name="T82" fmla="*/ 679090 w 2834"/>
                <a:gd name="T83" fmla="*/ 1102226 h 4108"/>
                <a:gd name="T84" fmla="*/ 728594 w 2834"/>
                <a:gd name="T85" fmla="*/ 845717 h 4108"/>
                <a:gd name="T86" fmla="*/ 818716 w 2834"/>
                <a:gd name="T87" fmla="*/ 825399 h 4108"/>
                <a:gd name="T88" fmla="*/ 984998 w 2834"/>
                <a:gd name="T89" fmla="*/ 975241 h 4108"/>
                <a:gd name="T90" fmla="*/ 748903 w 2834"/>
                <a:gd name="T91" fmla="*/ 1168258 h 4108"/>
                <a:gd name="T92" fmla="*/ 514078 w 2834"/>
                <a:gd name="T93" fmla="*/ 1158099 h 4108"/>
                <a:gd name="T94" fmla="*/ 486152 w 2834"/>
                <a:gd name="T95" fmla="*/ 1146670 h 4108"/>
                <a:gd name="T96" fmla="*/ 392222 w 2834"/>
                <a:gd name="T97" fmla="*/ 1235559 h 4108"/>
                <a:gd name="T98" fmla="*/ 185322 w 2834"/>
                <a:gd name="T99" fmla="*/ 1389211 h 4108"/>
                <a:gd name="T100" fmla="*/ 171359 w 2834"/>
                <a:gd name="T101" fmla="*/ 1584767 h 4108"/>
                <a:gd name="T102" fmla="*/ 180244 w 2834"/>
                <a:gd name="T103" fmla="*/ 1823498 h 4108"/>
                <a:gd name="T104" fmla="*/ 542003 w 2834"/>
                <a:gd name="T105" fmla="*/ 1610164 h 4108"/>
                <a:gd name="T106" fmla="*/ 628317 w 2834"/>
                <a:gd name="T107" fmla="*/ 1615243 h 4108"/>
                <a:gd name="T108" fmla="*/ 786983 w 2834"/>
                <a:gd name="T109" fmla="*/ 1730799 h 4108"/>
                <a:gd name="T110" fmla="*/ 884721 w 2834"/>
                <a:gd name="T111" fmla="*/ 1789212 h 4108"/>
                <a:gd name="T112" fmla="*/ 972305 w 2834"/>
                <a:gd name="T113" fmla="*/ 1674926 h 4108"/>
                <a:gd name="T114" fmla="*/ 1124624 w 2834"/>
                <a:gd name="T115" fmla="*/ 1530163 h 4108"/>
                <a:gd name="T116" fmla="*/ 1213477 w 2834"/>
                <a:gd name="T117" fmla="*/ 1530163 h 4108"/>
                <a:gd name="T118" fmla="*/ 976113 w 2834"/>
                <a:gd name="T119" fmla="*/ 1692704 h 4108"/>
                <a:gd name="T120" fmla="*/ 1042118 w 2834"/>
                <a:gd name="T121" fmla="*/ 1838736 h 4108"/>
                <a:gd name="T122" fmla="*/ 1153819 w 2834"/>
                <a:gd name="T123" fmla="*/ 2114292 h 4108"/>
                <a:gd name="T124" fmla="*/ 1426724 w 2834"/>
                <a:gd name="T125" fmla="*/ 2595564 h 4108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2834"/>
                <a:gd name="T190" fmla="*/ 0 h 4108"/>
                <a:gd name="T191" fmla="*/ 2834 w 2834"/>
                <a:gd name="T192" fmla="*/ 4108 h 4108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2834" h="4108">
                  <a:moveTo>
                    <a:pt x="1216" y="808"/>
                  </a:moveTo>
                  <a:lnTo>
                    <a:pt x="1216" y="808"/>
                  </a:lnTo>
                  <a:lnTo>
                    <a:pt x="1216" y="806"/>
                  </a:lnTo>
                  <a:lnTo>
                    <a:pt x="1212" y="804"/>
                  </a:lnTo>
                  <a:lnTo>
                    <a:pt x="1208" y="804"/>
                  </a:lnTo>
                  <a:lnTo>
                    <a:pt x="1206" y="804"/>
                  </a:lnTo>
                  <a:lnTo>
                    <a:pt x="1206" y="806"/>
                  </a:lnTo>
                  <a:lnTo>
                    <a:pt x="1210" y="808"/>
                  </a:lnTo>
                  <a:lnTo>
                    <a:pt x="1214" y="808"/>
                  </a:lnTo>
                  <a:lnTo>
                    <a:pt x="1216" y="808"/>
                  </a:lnTo>
                  <a:close/>
                  <a:moveTo>
                    <a:pt x="1202" y="798"/>
                  </a:moveTo>
                  <a:lnTo>
                    <a:pt x="1202" y="798"/>
                  </a:lnTo>
                  <a:lnTo>
                    <a:pt x="1198" y="798"/>
                  </a:lnTo>
                  <a:lnTo>
                    <a:pt x="1194" y="802"/>
                  </a:lnTo>
                  <a:lnTo>
                    <a:pt x="1194" y="806"/>
                  </a:lnTo>
                  <a:lnTo>
                    <a:pt x="1196" y="806"/>
                  </a:lnTo>
                  <a:lnTo>
                    <a:pt x="1200" y="806"/>
                  </a:lnTo>
                  <a:lnTo>
                    <a:pt x="1202" y="802"/>
                  </a:lnTo>
                  <a:lnTo>
                    <a:pt x="1202" y="800"/>
                  </a:lnTo>
                  <a:lnTo>
                    <a:pt x="1202" y="798"/>
                  </a:lnTo>
                  <a:close/>
                  <a:moveTo>
                    <a:pt x="1082" y="898"/>
                  </a:moveTo>
                  <a:lnTo>
                    <a:pt x="1082" y="898"/>
                  </a:lnTo>
                  <a:lnTo>
                    <a:pt x="1078" y="896"/>
                  </a:lnTo>
                  <a:lnTo>
                    <a:pt x="1074" y="900"/>
                  </a:lnTo>
                  <a:lnTo>
                    <a:pt x="1072" y="902"/>
                  </a:lnTo>
                  <a:lnTo>
                    <a:pt x="1072" y="906"/>
                  </a:lnTo>
                  <a:lnTo>
                    <a:pt x="1072" y="910"/>
                  </a:lnTo>
                  <a:lnTo>
                    <a:pt x="1066" y="914"/>
                  </a:lnTo>
                  <a:lnTo>
                    <a:pt x="1062" y="916"/>
                  </a:lnTo>
                  <a:lnTo>
                    <a:pt x="1064" y="914"/>
                  </a:lnTo>
                  <a:lnTo>
                    <a:pt x="1066" y="910"/>
                  </a:lnTo>
                  <a:lnTo>
                    <a:pt x="1064" y="908"/>
                  </a:lnTo>
                  <a:lnTo>
                    <a:pt x="1062" y="908"/>
                  </a:lnTo>
                  <a:lnTo>
                    <a:pt x="1060" y="908"/>
                  </a:lnTo>
                  <a:lnTo>
                    <a:pt x="1060" y="906"/>
                  </a:lnTo>
                  <a:lnTo>
                    <a:pt x="1062" y="902"/>
                  </a:lnTo>
                  <a:lnTo>
                    <a:pt x="1066" y="896"/>
                  </a:lnTo>
                  <a:lnTo>
                    <a:pt x="1066" y="894"/>
                  </a:lnTo>
                  <a:lnTo>
                    <a:pt x="1064" y="892"/>
                  </a:lnTo>
                  <a:lnTo>
                    <a:pt x="1058" y="892"/>
                  </a:lnTo>
                  <a:lnTo>
                    <a:pt x="1054" y="896"/>
                  </a:lnTo>
                  <a:lnTo>
                    <a:pt x="1048" y="900"/>
                  </a:lnTo>
                  <a:lnTo>
                    <a:pt x="1046" y="906"/>
                  </a:lnTo>
                  <a:lnTo>
                    <a:pt x="1046" y="912"/>
                  </a:lnTo>
                  <a:lnTo>
                    <a:pt x="1046" y="916"/>
                  </a:lnTo>
                  <a:lnTo>
                    <a:pt x="1046" y="918"/>
                  </a:lnTo>
                  <a:lnTo>
                    <a:pt x="1042" y="920"/>
                  </a:lnTo>
                  <a:lnTo>
                    <a:pt x="1036" y="922"/>
                  </a:lnTo>
                  <a:lnTo>
                    <a:pt x="1036" y="924"/>
                  </a:lnTo>
                  <a:lnTo>
                    <a:pt x="1036" y="928"/>
                  </a:lnTo>
                  <a:lnTo>
                    <a:pt x="1032" y="938"/>
                  </a:lnTo>
                  <a:lnTo>
                    <a:pt x="1030" y="942"/>
                  </a:lnTo>
                  <a:lnTo>
                    <a:pt x="1034" y="940"/>
                  </a:lnTo>
                  <a:lnTo>
                    <a:pt x="1040" y="938"/>
                  </a:lnTo>
                  <a:lnTo>
                    <a:pt x="1044" y="938"/>
                  </a:lnTo>
                  <a:lnTo>
                    <a:pt x="1048" y="940"/>
                  </a:lnTo>
                  <a:lnTo>
                    <a:pt x="1050" y="940"/>
                  </a:lnTo>
                  <a:lnTo>
                    <a:pt x="1052" y="940"/>
                  </a:lnTo>
                  <a:lnTo>
                    <a:pt x="1054" y="936"/>
                  </a:lnTo>
                  <a:lnTo>
                    <a:pt x="1056" y="934"/>
                  </a:lnTo>
                  <a:lnTo>
                    <a:pt x="1058" y="932"/>
                  </a:lnTo>
                  <a:lnTo>
                    <a:pt x="1060" y="934"/>
                  </a:lnTo>
                  <a:lnTo>
                    <a:pt x="1062" y="936"/>
                  </a:lnTo>
                  <a:lnTo>
                    <a:pt x="1064" y="936"/>
                  </a:lnTo>
                  <a:lnTo>
                    <a:pt x="1068" y="930"/>
                  </a:lnTo>
                  <a:lnTo>
                    <a:pt x="1070" y="926"/>
                  </a:lnTo>
                  <a:lnTo>
                    <a:pt x="1072" y="924"/>
                  </a:lnTo>
                  <a:lnTo>
                    <a:pt x="1076" y="920"/>
                  </a:lnTo>
                  <a:lnTo>
                    <a:pt x="1084" y="920"/>
                  </a:lnTo>
                  <a:lnTo>
                    <a:pt x="1088" y="918"/>
                  </a:lnTo>
                  <a:lnTo>
                    <a:pt x="1090" y="916"/>
                  </a:lnTo>
                  <a:lnTo>
                    <a:pt x="1090" y="914"/>
                  </a:lnTo>
                  <a:lnTo>
                    <a:pt x="1090" y="910"/>
                  </a:lnTo>
                  <a:lnTo>
                    <a:pt x="1086" y="904"/>
                  </a:lnTo>
                  <a:lnTo>
                    <a:pt x="1082" y="898"/>
                  </a:lnTo>
                  <a:close/>
                  <a:moveTo>
                    <a:pt x="1190" y="808"/>
                  </a:moveTo>
                  <a:lnTo>
                    <a:pt x="1190" y="808"/>
                  </a:lnTo>
                  <a:lnTo>
                    <a:pt x="1188" y="808"/>
                  </a:lnTo>
                  <a:lnTo>
                    <a:pt x="1186" y="808"/>
                  </a:lnTo>
                  <a:lnTo>
                    <a:pt x="1184" y="808"/>
                  </a:lnTo>
                  <a:lnTo>
                    <a:pt x="1182" y="808"/>
                  </a:lnTo>
                  <a:lnTo>
                    <a:pt x="1180" y="808"/>
                  </a:lnTo>
                  <a:lnTo>
                    <a:pt x="1178" y="810"/>
                  </a:lnTo>
                  <a:lnTo>
                    <a:pt x="1176" y="814"/>
                  </a:lnTo>
                  <a:lnTo>
                    <a:pt x="1178" y="814"/>
                  </a:lnTo>
                  <a:lnTo>
                    <a:pt x="1178" y="816"/>
                  </a:lnTo>
                  <a:lnTo>
                    <a:pt x="1184" y="814"/>
                  </a:lnTo>
                  <a:lnTo>
                    <a:pt x="1188" y="810"/>
                  </a:lnTo>
                  <a:lnTo>
                    <a:pt x="1190" y="808"/>
                  </a:lnTo>
                  <a:close/>
                  <a:moveTo>
                    <a:pt x="1400" y="746"/>
                  </a:moveTo>
                  <a:lnTo>
                    <a:pt x="1400" y="746"/>
                  </a:lnTo>
                  <a:lnTo>
                    <a:pt x="1394" y="744"/>
                  </a:lnTo>
                  <a:lnTo>
                    <a:pt x="1390" y="744"/>
                  </a:lnTo>
                  <a:lnTo>
                    <a:pt x="1388" y="744"/>
                  </a:lnTo>
                  <a:lnTo>
                    <a:pt x="1390" y="748"/>
                  </a:lnTo>
                  <a:lnTo>
                    <a:pt x="1394" y="750"/>
                  </a:lnTo>
                  <a:lnTo>
                    <a:pt x="1398" y="750"/>
                  </a:lnTo>
                  <a:lnTo>
                    <a:pt x="1400" y="748"/>
                  </a:lnTo>
                  <a:lnTo>
                    <a:pt x="1400" y="746"/>
                  </a:lnTo>
                  <a:close/>
                  <a:moveTo>
                    <a:pt x="1252" y="182"/>
                  </a:moveTo>
                  <a:lnTo>
                    <a:pt x="1252" y="182"/>
                  </a:lnTo>
                  <a:lnTo>
                    <a:pt x="1256" y="186"/>
                  </a:lnTo>
                  <a:lnTo>
                    <a:pt x="1256" y="188"/>
                  </a:lnTo>
                  <a:lnTo>
                    <a:pt x="1258" y="190"/>
                  </a:lnTo>
                  <a:lnTo>
                    <a:pt x="1258" y="192"/>
                  </a:lnTo>
                  <a:lnTo>
                    <a:pt x="1262" y="192"/>
                  </a:lnTo>
                  <a:lnTo>
                    <a:pt x="1272" y="190"/>
                  </a:lnTo>
                  <a:lnTo>
                    <a:pt x="1290" y="186"/>
                  </a:lnTo>
                  <a:lnTo>
                    <a:pt x="1306" y="186"/>
                  </a:lnTo>
                  <a:lnTo>
                    <a:pt x="1312" y="184"/>
                  </a:lnTo>
                  <a:lnTo>
                    <a:pt x="1316" y="182"/>
                  </a:lnTo>
                  <a:lnTo>
                    <a:pt x="1318" y="178"/>
                  </a:lnTo>
                  <a:lnTo>
                    <a:pt x="1318" y="172"/>
                  </a:lnTo>
                  <a:lnTo>
                    <a:pt x="1316" y="166"/>
                  </a:lnTo>
                  <a:lnTo>
                    <a:pt x="1312" y="162"/>
                  </a:lnTo>
                  <a:lnTo>
                    <a:pt x="1306" y="160"/>
                  </a:lnTo>
                  <a:lnTo>
                    <a:pt x="1300" y="158"/>
                  </a:lnTo>
                  <a:lnTo>
                    <a:pt x="1284" y="158"/>
                  </a:lnTo>
                  <a:lnTo>
                    <a:pt x="1266" y="162"/>
                  </a:lnTo>
                  <a:lnTo>
                    <a:pt x="1250" y="166"/>
                  </a:lnTo>
                  <a:lnTo>
                    <a:pt x="1238" y="168"/>
                  </a:lnTo>
                  <a:lnTo>
                    <a:pt x="1238" y="170"/>
                  </a:lnTo>
                  <a:lnTo>
                    <a:pt x="1238" y="174"/>
                  </a:lnTo>
                  <a:lnTo>
                    <a:pt x="1252" y="182"/>
                  </a:lnTo>
                  <a:close/>
                  <a:moveTo>
                    <a:pt x="1236" y="808"/>
                  </a:moveTo>
                  <a:lnTo>
                    <a:pt x="1236" y="808"/>
                  </a:lnTo>
                  <a:lnTo>
                    <a:pt x="1238" y="806"/>
                  </a:lnTo>
                  <a:lnTo>
                    <a:pt x="1236" y="804"/>
                  </a:lnTo>
                  <a:lnTo>
                    <a:pt x="1228" y="802"/>
                  </a:lnTo>
                  <a:lnTo>
                    <a:pt x="1224" y="798"/>
                  </a:lnTo>
                  <a:lnTo>
                    <a:pt x="1220" y="796"/>
                  </a:lnTo>
                  <a:lnTo>
                    <a:pt x="1216" y="794"/>
                  </a:lnTo>
                  <a:lnTo>
                    <a:pt x="1216" y="798"/>
                  </a:lnTo>
                  <a:lnTo>
                    <a:pt x="1216" y="802"/>
                  </a:lnTo>
                  <a:lnTo>
                    <a:pt x="1220" y="806"/>
                  </a:lnTo>
                  <a:lnTo>
                    <a:pt x="1228" y="810"/>
                  </a:lnTo>
                  <a:lnTo>
                    <a:pt x="1236" y="808"/>
                  </a:lnTo>
                  <a:close/>
                  <a:moveTo>
                    <a:pt x="902" y="108"/>
                  </a:moveTo>
                  <a:lnTo>
                    <a:pt x="902" y="108"/>
                  </a:lnTo>
                  <a:lnTo>
                    <a:pt x="902" y="114"/>
                  </a:lnTo>
                  <a:lnTo>
                    <a:pt x="904" y="120"/>
                  </a:lnTo>
                  <a:lnTo>
                    <a:pt x="906" y="124"/>
                  </a:lnTo>
                  <a:lnTo>
                    <a:pt x="910" y="126"/>
                  </a:lnTo>
                  <a:lnTo>
                    <a:pt x="912" y="128"/>
                  </a:lnTo>
                  <a:lnTo>
                    <a:pt x="910" y="128"/>
                  </a:lnTo>
                  <a:lnTo>
                    <a:pt x="900" y="130"/>
                  </a:lnTo>
                  <a:lnTo>
                    <a:pt x="886" y="130"/>
                  </a:lnTo>
                  <a:lnTo>
                    <a:pt x="884" y="132"/>
                  </a:lnTo>
                  <a:lnTo>
                    <a:pt x="886" y="136"/>
                  </a:lnTo>
                  <a:lnTo>
                    <a:pt x="898" y="148"/>
                  </a:lnTo>
                  <a:lnTo>
                    <a:pt x="922" y="172"/>
                  </a:lnTo>
                  <a:lnTo>
                    <a:pt x="936" y="184"/>
                  </a:lnTo>
                  <a:lnTo>
                    <a:pt x="948" y="192"/>
                  </a:lnTo>
                  <a:lnTo>
                    <a:pt x="960" y="194"/>
                  </a:lnTo>
                  <a:lnTo>
                    <a:pt x="970" y="192"/>
                  </a:lnTo>
                  <a:lnTo>
                    <a:pt x="980" y="188"/>
                  </a:lnTo>
                  <a:lnTo>
                    <a:pt x="990" y="182"/>
                  </a:lnTo>
                  <a:lnTo>
                    <a:pt x="1018" y="164"/>
                  </a:lnTo>
                  <a:lnTo>
                    <a:pt x="1038" y="152"/>
                  </a:lnTo>
                  <a:lnTo>
                    <a:pt x="1040" y="152"/>
                  </a:lnTo>
                  <a:lnTo>
                    <a:pt x="1042" y="154"/>
                  </a:lnTo>
                  <a:lnTo>
                    <a:pt x="1042" y="158"/>
                  </a:lnTo>
                  <a:lnTo>
                    <a:pt x="1048" y="160"/>
                  </a:lnTo>
                  <a:lnTo>
                    <a:pt x="1056" y="164"/>
                  </a:lnTo>
                  <a:lnTo>
                    <a:pt x="1072" y="166"/>
                  </a:lnTo>
                  <a:lnTo>
                    <a:pt x="1088" y="168"/>
                  </a:lnTo>
                  <a:lnTo>
                    <a:pt x="1096" y="170"/>
                  </a:lnTo>
                  <a:lnTo>
                    <a:pt x="1094" y="172"/>
                  </a:lnTo>
                  <a:lnTo>
                    <a:pt x="1088" y="176"/>
                  </a:lnTo>
                  <a:lnTo>
                    <a:pt x="1058" y="186"/>
                  </a:lnTo>
                  <a:lnTo>
                    <a:pt x="1014" y="198"/>
                  </a:lnTo>
                  <a:lnTo>
                    <a:pt x="994" y="206"/>
                  </a:lnTo>
                  <a:lnTo>
                    <a:pt x="980" y="210"/>
                  </a:lnTo>
                  <a:lnTo>
                    <a:pt x="972" y="216"/>
                  </a:lnTo>
                  <a:lnTo>
                    <a:pt x="970" y="218"/>
                  </a:lnTo>
                  <a:lnTo>
                    <a:pt x="970" y="220"/>
                  </a:lnTo>
                  <a:lnTo>
                    <a:pt x="976" y="222"/>
                  </a:lnTo>
                  <a:lnTo>
                    <a:pt x="988" y="224"/>
                  </a:lnTo>
                  <a:lnTo>
                    <a:pt x="1008" y="224"/>
                  </a:lnTo>
                  <a:lnTo>
                    <a:pt x="1034" y="222"/>
                  </a:lnTo>
                  <a:lnTo>
                    <a:pt x="1058" y="220"/>
                  </a:lnTo>
                  <a:lnTo>
                    <a:pt x="1072" y="220"/>
                  </a:lnTo>
                  <a:lnTo>
                    <a:pt x="1074" y="222"/>
                  </a:lnTo>
                  <a:lnTo>
                    <a:pt x="1076" y="222"/>
                  </a:lnTo>
                  <a:lnTo>
                    <a:pt x="1072" y="226"/>
                  </a:lnTo>
                  <a:lnTo>
                    <a:pt x="1064" y="232"/>
                  </a:lnTo>
                  <a:lnTo>
                    <a:pt x="1050" y="236"/>
                  </a:lnTo>
                  <a:lnTo>
                    <a:pt x="1036" y="242"/>
                  </a:lnTo>
                  <a:lnTo>
                    <a:pt x="1018" y="244"/>
                  </a:lnTo>
                  <a:lnTo>
                    <a:pt x="994" y="250"/>
                  </a:lnTo>
                  <a:lnTo>
                    <a:pt x="988" y="252"/>
                  </a:lnTo>
                  <a:lnTo>
                    <a:pt x="984" y="256"/>
                  </a:lnTo>
                  <a:lnTo>
                    <a:pt x="986" y="260"/>
                  </a:lnTo>
                  <a:lnTo>
                    <a:pt x="990" y="264"/>
                  </a:lnTo>
                  <a:lnTo>
                    <a:pt x="1014" y="274"/>
                  </a:lnTo>
                  <a:lnTo>
                    <a:pt x="1028" y="280"/>
                  </a:lnTo>
                  <a:lnTo>
                    <a:pt x="1036" y="286"/>
                  </a:lnTo>
                  <a:lnTo>
                    <a:pt x="1048" y="296"/>
                  </a:lnTo>
                  <a:lnTo>
                    <a:pt x="1052" y="302"/>
                  </a:lnTo>
                  <a:lnTo>
                    <a:pt x="1060" y="308"/>
                  </a:lnTo>
                  <a:lnTo>
                    <a:pt x="1072" y="312"/>
                  </a:lnTo>
                  <a:lnTo>
                    <a:pt x="1090" y="318"/>
                  </a:lnTo>
                  <a:lnTo>
                    <a:pt x="1098" y="320"/>
                  </a:lnTo>
                  <a:lnTo>
                    <a:pt x="1104" y="320"/>
                  </a:lnTo>
                  <a:lnTo>
                    <a:pt x="1110" y="318"/>
                  </a:lnTo>
                  <a:lnTo>
                    <a:pt x="1114" y="316"/>
                  </a:lnTo>
                  <a:lnTo>
                    <a:pt x="1116" y="312"/>
                  </a:lnTo>
                  <a:lnTo>
                    <a:pt x="1116" y="306"/>
                  </a:lnTo>
                  <a:lnTo>
                    <a:pt x="1118" y="294"/>
                  </a:lnTo>
                  <a:lnTo>
                    <a:pt x="1120" y="282"/>
                  </a:lnTo>
                  <a:lnTo>
                    <a:pt x="1124" y="268"/>
                  </a:lnTo>
                  <a:lnTo>
                    <a:pt x="1128" y="262"/>
                  </a:lnTo>
                  <a:lnTo>
                    <a:pt x="1132" y="256"/>
                  </a:lnTo>
                  <a:lnTo>
                    <a:pt x="1138" y="252"/>
                  </a:lnTo>
                  <a:lnTo>
                    <a:pt x="1146" y="248"/>
                  </a:lnTo>
                  <a:lnTo>
                    <a:pt x="1160" y="242"/>
                  </a:lnTo>
                  <a:lnTo>
                    <a:pt x="1166" y="236"/>
                  </a:lnTo>
                  <a:lnTo>
                    <a:pt x="1166" y="230"/>
                  </a:lnTo>
                  <a:lnTo>
                    <a:pt x="1164" y="224"/>
                  </a:lnTo>
                  <a:lnTo>
                    <a:pt x="1162" y="218"/>
                  </a:lnTo>
                  <a:lnTo>
                    <a:pt x="1162" y="214"/>
                  </a:lnTo>
                  <a:lnTo>
                    <a:pt x="1162" y="212"/>
                  </a:lnTo>
                  <a:lnTo>
                    <a:pt x="1166" y="208"/>
                  </a:lnTo>
                  <a:lnTo>
                    <a:pt x="1176" y="204"/>
                  </a:lnTo>
                  <a:lnTo>
                    <a:pt x="1182" y="202"/>
                  </a:lnTo>
                  <a:lnTo>
                    <a:pt x="1188" y="200"/>
                  </a:lnTo>
                  <a:lnTo>
                    <a:pt x="1190" y="196"/>
                  </a:lnTo>
                  <a:lnTo>
                    <a:pt x="1192" y="192"/>
                  </a:lnTo>
                  <a:lnTo>
                    <a:pt x="1194" y="186"/>
                  </a:lnTo>
                  <a:lnTo>
                    <a:pt x="1194" y="178"/>
                  </a:lnTo>
                  <a:lnTo>
                    <a:pt x="1196" y="170"/>
                  </a:lnTo>
                  <a:lnTo>
                    <a:pt x="1198" y="166"/>
                  </a:lnTo>
                  <a:lnTo>
                    <a:pt x="1202" y="164"/>
                  </a:lnTo>
                  <a:lnTo>
                    <a:pt x="1206" y="160"/>
                  </a:lnTo>
                  <a:lnTo>
                    <a:pt x="1212" y="158"/>
                  </a:lnTo>
                  <a:lnTo>
                    <a:pt x="1234" y="156"/>
                  </a:lnTo>
                  <a:lnTo>
                    <a:pt x="1272" y="152"/>
                  </a:lnTo>
                  <a:lnTo>
                    <a:pt x="1284" y="148"/>
                  </a:lnTo>
                  <a:lnTo>
                    <a:pt x="1290" y="146"/>
                  </a:lnTo>
                  <a:lnTo>
                    <a:pt x="1290" y="144"/>
                  </a:lnTo>
                  <a:lnTo>
                    <a:pt x="1290" y="142"/>
                  </a:lnTo>
                  <a:lnTo>
                    <a:pt x="1284" y="138"/>
                  </a:lnTo>
                  <a:lnTo>
                    <a:pt x="1274" y="136"/>
                  </a:lnTo>
                  <a:lnTo>
                    <a:pt x="1260" y="130"/>
                  </a:lnTo>
                  <a:lnTo>
                    <a:pt x="1244" y="126"/>
                  </a:lnTo>
                  <a:lnTo>
                    <a:pt x="1236" y="124"/>
                  </a:lnTo>
                  <a:lnTo>
                    <a:pt x="1226" y="118"/>
                  </a:lnTo>
                  <a:lnTo>
                    <a:pt x="1224" y="116"/>
                  </a:lnTo>
                  <a:lnTo>
                    <a:pt x="1220" y="114"/>
                  </a:lnTo>
                  <a:lnTo>
                    <a:pt x="1202" y="114"/>
                  </a:lnTo>
                  <a:lnTo>
                    <a:pt x="1190" y="112"/>
                  </a:lnTo>
                  <a:lnTo>
                    <a:pt x="1186" y="110"/>
                  </a:lnTo>
                  <a:lnTo>
                    <a:pt x="1184" y="106"/>
                  </a:lnTo>
                  <a:lnTo>
                    <a:pt x="1182" y="102"/>
                  </a:lnTo>
                  <a:lnTo>
                    <a:pt x="1182" y="96"/>
                  </a:lnTo>
                  <a:lnTo>
                    <a:pt x="1182" y="90"/>
                  </a:lnTo>
                  <a:lnTo>
                    <a:pt x="1178" y="84"/>
                  </a:lnTo>
                  <a:lnTo>
                    <a:pt x="1170" y="78"/>
                  </a:lnTo>
                  <a:lnTo>
                    <a:pt x="1162" y="74"/>
                  </a:lnTo>
                  <a:lnTo>
                    <a:pt x="1156" y="76"/>
                  </a:lnTo>
                  <a:lnTo>
                    <a:pt x="1152" y="82"/>
                  </a:lnTo>
                  <a:lnTo>
                    <a:pt x="1148" y="88"/>
                  </a:lnTo>
                  <a:lnTo>
                    <a:pt x="1144" y="96"/>
                  </a:lnTo>
                  <a:lnTo>
                    <a:pt x="1144" y="98"/>
                  </a:lnTo>
                  <a:lnTo>
                    <a:pt x="1142" y="94"/>
                  </a:lnTo>
                  <a:lnTo>
                    <a:pt x="1140" y="84"/>
                  </a:lnTo>
                  <a:lnTo>
                    <a:pt x="1140" y="78"/>
                  </a:lnTo>
                  <a:lnTo>
                    <a:pt x="1142" y="74"/>
                  </a:lnTo>
                  <a:lnTo>
                    <a:pt x="1144" y="70"/>
                  </a:lnTo>
                  <a:lnTo>
                    <a:pt x="1150" y="66"/>
                  </a:lnTo>
                  <a:lnTo>
                    <a:pt x="1152" y="64"/>
                  </a:lnTo>
                  <a:lnTo>
                    <a:pt x="1132" y="54"/>
                  </a:lnTo>
                  <a:lnTo>
                    <a:pt x="1124" y="50"/>
                  </a:lnTo>
                  <a:lnTo>
                    <a:pt x="1108" y="50"/>
                  </a:lnTo>
                  <a:lnTo>
                    <a:pt x="1100" y="50"/>
                  </a:lnTo>
                  <a:lnTo>
                    <a:pt x="1092" y="48"/>
                  </a:lnTo>
                  <a:lnTo>
                    <a:pt x="1084" y="42"/>
                  </a:lnTo>
                  <a:lnTo>
                    <a:pt x="1080" y="40"/>
                  </a:lnTo>
                  <a:lnTo>
                    <a:pt x="1076" y="40"/>
                  </a:lnTo>
                  <a:lnTo>
                    <a:pt x="1070" y="40"/>
                  </a:lnTo>
                  <a:lnTo>
                    <a:pt x="1062" y="44"/>
                  </a:lnTo>
                  <a:lnTo>
                    <a:pt x="1058" y="48"/>
                  </a:lnTo>
                  <a:lnTo>
                    <a:pt x="1056" y="54"/>
                  </a:lnTo>
                  <a:lnTo>
                    <a:pt x="1054" y="58"/>
                  </a:lnTo>
                  <a:lnTo>
                    <a:pt x="1056" y="66"/>
                  </a:lnTo>
                  <a:lnTo>
                    <a:pt x="1060" y="80"/>
                  </a:lnTo>
                  <a:lnTo>
                    <a:pt x="1068" y="94"/>
                  </a:lnTo>
                  <a:lnTo>
                    <a:pt x="1084" y="120"/>
                  </a:lnTo>
                  <a:lnTo>
                    <a:pt x="1086" y="130"/>
                  </a:lnTo>
                  <a:lnTo>
                    <a:pt x="1086" y="132"/>
                  </a:lnTo>
                  <a:lnTo>
                    <a:pt x="1084" y="132"/>
                  </a:lnTo>
                  <a:lnTo>
                    <a:pt x="1080" y="132"/>
                  </a:lnTo>
                  <a:lnTo>
                    <a:pt x="1076" y="130"/>
                  </a:lnTo>
                  <a:lnTo>
                    <a:pt x="1068" y="122"/>
                  </a:lnTo>
                  <a:lnTo>
                    <a:pt x="1048" y="96"/>
                  </a:lnTo>
                  <a:lnTo>
                    <a:pt x="1036" y="82"/>
                  </a:lnTo>
                  <a:lnTo>
                    <a:pt x="1026" y="72"/>
                  </a:lnTo>
                  <a:lnTo>
                    <a:pt x="1020" y="68"/>
                  </a:lnTo>
                  <a:lnTo>
                    <a:pt x="1014" y="66"/>
                  </a:lnTo>
                  <a:lnTo>
                    <a:pt x="1008" y="64"/>
                  </a:lnTo>
                  <a:lnTo>
                    <a:pt x="1004" y="66"/>
                  </a:lnTo>
                  <a:lnTo>
                    <a:pt x="998" y="68"/>
                  </a:lnTo>
                  <a:lnTo>
                    <a:pt x="994" y="70"/>
                  </a:lnTo>
                  <a:lnTo>
                    <a:pt x="990" y="78"/>
                  </a:lnTo>
                  <a:lnTo>
                    <a:pt x="988" y="88"/>
                  </a:lnTo>
                  <a:lnTo>
                    <a:pt x="986" y="96"/>
                  </a:lnTo>
                  <a:lnTo>
                    <a:pt x="986" y="108"/>
                  </a:lnTo>
                  <a:lnTo>
                    <a:pt x="984" y="106"/>
                  </a:lnTo>
                  <a:lnTo>
                    <a:pt x="980" y="100"/>
                  </a:lnTo>
                  <a:lnTo>
                    <a:pt x="974" y="90"/>
                  </a:lnTo>
                  <a:lnTo>
                    <a:pt x="968" y="84"/>
                  </a:lnTo>
                  <a:lnTo>
                    <a:pt x="960" y="80"/>
                  </a:lnTo>
                  <a:lnTo>
                    <a:pt x="954" y="78"/>
                  </a:lnTo>
                  <a:lnTo>
                    <a:pt x="950" y="76"/>
                  </a:lnTo>
                  <a:lnTo>
                    <a:pt x="948" y="76"/>
                  </a:lnTo>
                  <a:lnTo>
                    <a:pt x="960" y="72"/>
                  </a:lnTo>
                  <a:lnTo>
                    <a:pt x="972" y="70"/>
                  </a:lnTo>
                  <a:lnTo>
                    <a:pt x="978" y="66"/>
                  </a:lnTo>
                  <a:lnTo>
                    <a:pt x="984" y="62"/>
                  </a:lnTo>
                  <a:lnTo>
                    <a:pt x="984" y="60"/>
                  </a:lnTo>
                  <a:lnTo>
                    <a:pt x="982" y="56"/>
                  </a:lnTo>
                  <a:lnTo>
                    <a:pt x="978" y="56"/>
                  </a:lnTo>
                  <a:lnTo>
                    <a:pt x="970" y="56"/>
                  </a:lnTo>
                  <a:lnTo>
                    <a:pt x="958" y="60"/>
                  </a:lnTo>
                  <a:lnTo>
                    <a:pt x="946" y="62"/>
                  </a:lnTo>
                  <a:lnTo>
                    <a:pt x="938" y="62"/>
                  </a:lnTo>
                  <a:lnTo>
                    <a:pt x="934" y="62"/>
                  </a:lnTo>
                  <a:lnTo>
                    <a:pt x="930" y="58"/>
                  </a:lnTo>
                  <a:lnTo>
                    <a:pt x="928" y="56"/>
                  </a:lnTo>
                  <a:lnTo>
                    <a:pt x="926" y="56"/>
                  </a:lnTo>
                  <a:lnTo>
                    <a:pt x="922" y="58"/>
                  </a:lnTo>
                  <a:lnTo>
                    <a:pt x="916" y="60"/>
                  </a:lnTo>
                  <a:lnTo>
                    <a:pt x="908" y="64"/>
                  </a:lnTo>
                  <a:lnTo>
                    <a:pt x="904" y="64"/>
                  </a:lnTo>
                  <a:lnTo>
                    <a:pt x="902" y="64"/>
                  </a:lnTo>
                  <a:lnTo>
                    <a:pt x="900" y="60"/>
                  </a:lnTo>
                  <a:lnTo>
                    <a:pt x="896" y="58"/>
                  </a:lnTo>
                  <a:lnTo>
                    <a:pt x="892" y="58"/>
                  </a:lnTo>
                  <a:lnTo>
                    <a:pt x="884" y="60"/>
                  </a:lnTo>
                  <a:lnTo>
                    <a:pt x="874" y="64"/>
                  </a:lnTo>
                  <a:lnTo>
                    <a:pt x="862" y="72"/>
                  </a:lnTo>
                  <a:lnTo>
                    <a:pt x="856" y="78"/>
                  </a:lnTo>
                  <a:lnTo>
                    <a:pt x="854" y="82"/>
                  </a:lnTo>
                  <a:lnTo>
                    <a:pt x="854" y="88"/>
                  </a:lnTo>
                  <a:lnTo>
                    <a:pt x="858" y="92"/>
                  </a:lnTo>
                  <a:lnTo>
                    <a:pt x="862" y="98"/>
                  </a:lnTo>
                  <a:lnTo>
                    <a:pt x="872" y="112"/>
                  </a:lnTo>
                  <a:lnTo>
                    <a:pt x="878" y="116"/>
                  </a:lnTo>
                  <a:lnTo>
                    <a:pt x="884" y="118"/>
                  </a:lnTo>
                  <a:lnTo>
                    <a:pt x="890" y="114"/>
                  </a:lnTo>
                  <a:lnTo>
                    <a:pt x="894" y="110"/>
                  </a:lnTo>
                  <a:lnTo>
                    <a:pt x="902" y="104"/>
                  </a:lnTo>
                  <a:lnTo>
                    <a:pt x="902" y="108"/>
                  </a:lnTo>
                  <a:close/>
                  <a:moveTo>
                    <a:pt x="1272" y="818"/>
                  </a:moveTo>
                  <a:lnTo>
                    <a:pt x="1272" y="818"/>
                  </a:lnTo>
                  <a:lnTo>
                    <a:pt x="1272" y="816"/>
                  </a:lnTo>
                  <a:lnTo>
                    <a:pt x="1270" y="814"/>
                  </a:lnTo>
                  <a:lnTo>
                    <a:pt x="1266" y="812"/>
                  </a:lnTo>
                  <a:lnTo>
                    <a:pt x="1264" y="814"/>
                  </a:lnTo>
                  <a:lnTo>
                    <a:pt x="1264" y="818"/>
                  </a:lnTo>
                  <a:lnTo>
                    <a:pt x="1264" y="820"/>
                  </a:lnTo>
                  <a:lnTo>
                    <a:pt x="1272" y="818"/>
                  </a:lnTo>
                  <a:close/>
                  <a:moveTo>
                    <a:pt x="1168" y="848"/>
                  </a:moveTo>
                  <a:lnTo>
                    <a:pt x="1168" y="848"/>
                  </a:lnTo>
                  <a:lnTo>
                    <a:pt x="1176" y="848"/>
                  </a:lnTo>
                  <a:lnTo>
                    <a:pt x="1180" y="848"/>
                  </a:lnTo>
                  <a:lnTo>
                    <a:pt x="1182" y="844"/>
                  </a:lnTo>
                  <a:lnTo>
                    <a:pt x="1184" y="840"/>
                  </a:lnTo>
                  <a:lnTo>
                    <a:pt x="1190" y="836"/>
                  </a:lnTo>
                  <a:lnTo>
                    <a:pt x="1192" y="834"/>
                  </a:lnTo>
                  <a:lnTo>
                    <a:pt x="1192" y="832"/>
                  </a:lnTo>
                  <a:lnTo>
                    <a:pt x="1192" y="830"/>
                  </a:lnTo>
                  <a:lnTo>
                    <a:pt x="1188" y="828"/>
                  </a:lnTo>
                  <a:lnTo>
                    <a:pt x="1182" y="826"/>
                  </a:lnTo>
                  <a:lnTo>
                    <a:pt x="1180" y="826"/>
                  </a:lnTo>
                  <a:lnTo>
                    <a:pt x="1180" y="828"/>
                  </a:lnTo>
                  <a:lnTo>
                    <a:pt x="1176" y="830"/>
                  </a:lnTo>
                  <a:lnTo>
                    <a:pt x="1174" y="830"/>
                  </a:lnTo>
                  <a:lnTo>
                    <a:pt x="1172" y="832"/>
                  </a:lnTo>
                  <a:lnTo>
                    <a:pt x="1170" y="832"/>
                  </a:lnTo>
                  <a:lnTo>
                    <a:pt x="1166" y="832"/>
                  </a:lnTo>
                  <a:lnTo>
                    <a:pt x="1164" y="832"/>
                  </a:lnTo>
                  <a:lnTo>
                    <a:pt x="1162" y="834"/>
                  </a:lnTo>
                  <a:lnTo>
                    <a:pt x="1162" y="838"/>
                  </a:lnTo>
                  <a:lnTo>
                    <a:pt x="1160" y="842"/>
                  </a:lnTo>
                  <a:lnTo>
                    <a:pt x="1156" y="842"/>
                  </a:lnTo>
                  <a:lnTo>
                    <a:pt x="1154" y="842"/>
                  </a:lnTo>
                  <a:lnTo>
                    <a:pt x="1152" y="844"/>
                  </a:lnTo>
                  <a:lnTo>
                    <a:pt x="1152" y="846"/>
                  </a:lnTo>
                  <a:lnTo>
                    <a:pt x="1154" y="848"/>
                  </a:lnTo>
                  <a:lnTo>
                    <a:pt x="1168" y="848"/>
                  </a:lnTo>
                  <a:close/>
                  <a:moveTo>
                    <a:pt x="1214" y="822"/>
                  </a:moveTo>
                  <a:lnTo>
                    <a:pt x="1214" y="822"/>
                  </a:lnTo>
                  <a:lnTo>
                    <a:pt x="1218" y="816"/>
                  </a:lnTo>
                  <a:lnTo>
                    <a:pt x="1218" y="814"/>
                  </a:lnTo>
                  <a:lnTo>
                    <a:pt x="1216" y="814"/>
                  </a:lnTo>
                  <a:lnTo>
                    <a:pt x="1212" y="812"/>
                  </a:lnTo>
                  <a:lnTo>
                    <a:pt x="1208" y="814"/>
                  </a:lnTo>
                  <a:lnTo>
                    <a:pt x="1206" y="814"/>
                  </a:lnTo>
                  <a:lnTo>
                    <a:pt x="1202" y="812"/>
                  </a:lnTo>
                  <a:lnTo>
                    <a:pt x="1198" y="810"/>
                  </a:lnTo>
                  <a:lnTo>
                    <a:pt x="1196" y="812"/>
                  </a:lnTo>
                  <a:lnTo>
                    <a:pt x="1192" y="814"/>
                  </a:lnTo>
                  <a:lnTo>
                    <a:pt x="1190" y="814"/>
                  </a:lnTo>
                  <a:lnTo>
                    <a:pt x="1188" y="814"/>
                  </a:lnTo>
                  <a:lnTo>
                    <a:pt x="1188" y="816"/>
                  </a:lnTo>
                  <a:lnTo>
                    <a:pt x="1184" y="820"/>
                  </a:lnTo>
                  <a:lnTo>
                    <a:pt x="1182" y="822"/>
                  </a:lnTo>
                  <a:lnTo>
                    <a:pt x="1184" y="824"/>
                  </a:lnTo>
                  <a:lnTo>
                    <a:pt x="1190" y="824"/>
                  </a:lnTo>
                  <a:lnTo>
                    <a:pt x="1196" y="828"/>
                  </a:lnTo>
                  <a:lnTo>
                    <a:pt x="1200" y="830"/>
                  </a:lnTo>
                  <a:lnTo>
                    <a:pt x="1204" y="830"/>
                  </a:lnTo>
                  <a:lnTo>
                    <a:pt x="1214" y="822"/>
                  </a:lnTo>
                  <a:close/>
                  <a:moveTo>
                    <a:pt x="1352" y="792"/>
                  </a:moveTo>
                  <a:lnTo>
                    <a:pt x="1352" y="792"/>
                  </a:lnTo>
                  <a:lnTo>
                    <a:pt x="1348" y="790"/>
                  </a:lnTo>
                  <a:lnTo>
                    <a:pt x="1344" y="788"/>
                  </a:lnTo>
                  <a:lnTo>
                    <a:pt x="1338" y="788"/>
                  </a:lnTo>
                  <a:lnTo>
                    <a:pt x="1330" y="790"/>
                  </a:lnTo>
                  <a:lnTo>
                    <a:pt x="1328" y="792"/>
                  </a:lnTo>
                  <a:lnTo>
                    <a:pt x="1330" y="794"/>
                  </a:lnTo>
                  <a:lnTo>
                    <a:pt x="1340" y="798"/>
                  </a:lnTo>
                  <a:lnTo>
                    <a:pt x="1350" y="796"/>
                  </a:lnTo>
                  <a:lnTo>
                    <a:pt x="1352" y="796"/>
                  </a:lnTo>
                  <a:lnTo>
                    <a:pt x="1352" y="792"/>
                  </a:lnTo>
                  <a:close/>
                  <a:moveTo>
                    <a:pt x="1326" y="780"/>
                  </a:moveTo>
                  <a:lnTo>
                    <a:pt x="1326" y="780"/>
                  </a:lnTo>
                  <a:lnTo>
                    <a:pt x="1330" y="778"/>
                  </a:lnTo>
                  <a:lnTo>
                    <a:pt x="1334" y="776"/>
                  </a:lnTo>
                  <a:lnTo>
                    <a:pt x="1338" y="776"/>
                  </a:lnTo>
                  <a:lnTo>
                    <a:pt x="1342" y="776"/>
                  </a:lnTo>
                  <a:lnTo>
                    <a:pt x="1346" y="778"/>
                  </a:lnTo>
                  <a:lnTo>
                    <a:pt x="1350" y="776"/>
                  </a:lnTo>
                  <a:lnTo>
                    <a:pt x="1364" y="766"/>
                  </a:lnTo>
                  <a:lnTo>
                    <a:pt x="1372" y="760"/>
                  </a:lnTo>
                  <a:lnTo>
                    <a:pt x="1372" y="758"/>
                  </a:lnTo>
                  <a:lnTo>
                    <a:pt x="1372" y="756"/>
                  </a:lnTo>
                  <a:lnTo>
                    <a:pt x="1368" y="756"/>
                  </a:lnTo>
                  <a:lnTo>
                    <a:pt x="1362" y="756"/>
                  </a:lnTo>
                  <a:lnTo>
                    <a:pt x="1356" y="758"/>
                  </a:lnTo>
                  <a:lnTo>
                    <a:pt x="1358" y="760"/>
                  </a:lnTo>
                  <a:lnTo>
                    <a:pt x="1358" y="762"/>
                  </a:lnTo>
                  <a:lnTo>
                    <a:pt x="1356" y="764"/>
                  </a:lnTo>
                  <a:lnTo>
                    <a:pt x="1350" y="762"/>
                  </a:lnTo>
                  <a:lnTo>
                    <a:pt x="1348" y="762"/>
                  </a:lnTo>
                  <a:lnTo>
                    <a:pt x="1346" y="762"/>
                  </a:lnTo>
                  <a:lnTo>
                    <a:pt x="1342" y="766"/>
                  </a:lnTo>
                  <a:lnTo>
                    <a:pt x="1342" y="770"/>
                  </a:lnTo>
                  <a:lnTo>
                    <a:pt x="1340" y="768"/>
                  </a:lnTo>
                  <a:lnTo>
                    <a:pt x="1338" y="766"/>
                  </a:lnTo>
                  <a:lnTo>
                    <a:pt x="1332" y="766"/>
                  </a:lnTo>
                  <a:lnTo>
                    <a:pt x="1318" y="770"/>
                  </a:lnTo>
                  <a:lnTo>
                    <a:pt x="1314" y="774"/>
                  </a:lnTo>
                  <a:lnTo>
                    <a:pt x="1318" y="776"/>
                  </a:lnTo>
                  <a:lnTo>
                    <a:pt x="1320" y="776"/>
                  </a:lnTo>
                  <a:lnTo>
                    <a:pt x="1322" y="778"/>
                  </a:lnTo>
                  <a:lnTo>
                    <a:pt x="1320" y="780"/>
                  </a:lnTo>
                  <a:lnTo>
                    <a:pt x="1326" y="780"/>
                  </a:lnTo>
                  <a:close/>
                  <a:moveTo>
                    <a:pt x="1414" y="220"/>
                  </a:moveTo>
                  <a:lnTo>
                    <a:pt x="1414" y="220"/>
                  </a:lnTo>
                  <a:lnTo>
                    <a:pt x="1408" y="216"/>
                  </a:lnTo>
                  <a:lnTo>
                    <a:pt x="1402" y="216"/>
                  </a:lnTo>
                  <a:lnTo>
                    <a:pt x="1392" y="218"/>
                  </a:lnTo>
                  <a:lnTo>
                    <a:pt x="1388" y="220"/>
                  </a:lnTo>
                  <a:lnTo>
                    <a:pt x="1382" y="220"/>
                  </a:lnTo>
                  <a:lnTo>
                    <a:pt x="1374" y="218"/>
                  </a:lnTo>
                  <a:lnTo>
                    <a:pt x="1364" y="214"/>
                  </a:lnTo>
                  <a:lnTo>
                    <a:pt x="1356" y="208"/>
                  </a:lnTo>
                  <a:lnTo>
                    <a:pt x="1354" y="204"/>
                  </a:lnTo>
                  <a:lnTo>
                    <a:pt x="1356" y="200"/>
                  </a:lnTo>
                  <a:lnTo>
                    <a:pt x="1360" y="198"/>
                  </a:lnTo>
                  <a:lnTo>
                    <a:pt x="1370" y="194"/>
                  </a:lnTo>
                  <a:lnTo>
                    <a:pt x="1370" y="192"/>
                  </a:lnTo>
                  <a:lnTo>
                    <a:pt x="1366" y="190"/>
                  </a:lnTo>
                  <a:lnTo>
                    <a:pt x="1354" y="188"/>
                  </a:lnTo>
                  <a:lnTo>
                    <a:pt x="1336" y="188"/>
                  </a:lnTo>
                  <a:lnTo>
                    <a:pt x="1316" y="188"/>
                  </a:lnTo>
                  <a:lnTo>
                    <a:pt x="1296" y="190"/>
                  </a:lnTo>
                  <a:lnTo>
                    <a:pt x="1280" y="194"/>
                  </a:lnTo>
                  <a:lnTo>
                    <a:pt x="1274" y="196"/>
                  </a:lnTo>
                  <a:lnTo>
                    <a:pt x="1270" y="198"/>
                  </a:lnTo>
                  <a:lnTo>
                    <a:pt x="1270" y="202"/>
                  </a:lnTo>
                  <a:lnTo>
                    <a:pt x="1272" y="204"/>
                  </a:lnTo>
                  <a:lnTo>
                    <a:pt x="1276" y="208"/>
                  </a:lnTo>
                  <a:lnTo>
                    <a:pt x="1286" y="212"/>
                  </a:lnTo>
                  <a:lnTo>
                    <a:pt x="1292" y="214"/>
                  </a:lnTo>
                  <a:lnTo>
                    <a:pt x="1292" y="216"/>
                  </a:lnTo>
                  <a:lnTo>
                    <a:pt x="1292" y="218"/>
                  </a:lnTo>
                  <a:lnTo>
                    <a:pt x="1286" y="224"/>
                  </a:lnTo>
                  <a:lnTo>
                    <a:pt x="1272" y="236"/>
                  </a:lnTo>
                  <a:lnTo>
                    <a:pt x="1264" y="242"/>
                  </a:lnTo>
                  <a:lnTo>
                    <a:pt x="1262" y="246"/>
                  </a:lnTo>
                  <a:lnTo>
                    <a:pt x="1264" y="248"/>
                  </a:lnTo>
                  <a:lnTo>
                    <a:pt x="1270" y="250"/>
                  </a:lnTo>
                  <a:lnTo>
                    <a:pt x="1288" y="250"/>
                  </a:lnTo>
                  <a:lnTo>
                    <a:pt x="1314" y="246"/>
                  </a:lnTo>
                  <a:lnTo>
                    <a:pt x="1324" y="248"/>
                  </a:lnTo>
                  <a:lnTo>
                    <a:pt x="1328" y="248"/>
                  </a:lnTo>
                  <a:lnTo>
                    <a:pt x="1328" y="250"/>
                  </a:lnTo>
                  <a:lnTo>
                    <a:pt x="1328" y="256"/>
                  </a:lnTo>
                  <a:lnTo>
                    <a:pt x="1328" y="260"/>
                  </a:lnTo>
                  <a:lnTo>
                    <a:pt x="1326" y="264"/>
                  </a:lnTo>
                  <a:lnTo>
                    <a:pt x="1326" y="266"/>
                  </a:lnTo>
                  <a:lnTo>
                    <a:pt x="1328" y="266"/>
                  </a:lnTo>
                  <a:lnTo>
                    <a:pt x="1336" y="266"/>
                  </a:lnTo>
                  <a:lnTo>
                    <a:pt x="1350" y="260"/>
                  </a:lnTo>
                  <a:lnTo>
                    <a:pt x="1376" y="250"/>
                  </a:lnTo>
                  <a:lnTo>
                    <a:pt x="1402" y="238"/>
                  </a:lnTo>
                  <a:lnTo>
                    <a:pt x="1412" y="234"/>
                  </a:lnTo>
                  <a:lnTo>
                    <a:pt x="1418" y="228"/>
                  </a:lnTo>
                  <a:lnTo>
                    <a:pt x="1420" y="226"/>
                  </a:lnTo>
                  <a:lnTo>
                    <a:pt x="1420" y="224"/>
                  </a:lnTo>
                  <a:lnTo>
                    <a:pt x="1418" y="222"/>
                  </a:lnTo>
                  <a:lnTo>
                    <a:pt x="1414" y="220"/>
                  </a:lnTo>
                  <a:close/>
                  <a:moveTo>
                    <a:pt x="1370" y="792"/>
                  </a:moveTo>
                  <a:lnTo>
                    <a:pt x="1370" y="792"/>
                  </a:lnTo>
                  <a:lnTo>
                    <a:pt x="1378" y="782"/>
                  </a:lnTo>
                  <a:lnTo>
                    <a:pt x="1380" y="776"/>
                  </a:lnTo>
                  <a:lnTo>
                    <a:pt x="1378" y="774"/>
                  </a:lnTo>
                  <a:lnTo>
                    <a:pt x="1376" y="772"/>
                  </a:lnTo>
                  <a:lnTo>
                    <a:pt x="1372" y="770"/>
                  </a:lnTo>
                  <a:lnTo>
                    <a:pt x="1370" y="774"/>
                  </a:lnTo>
                  <a:lnTo>
                    <a:pt x="1362" y="776"/>
                  </a:lnTo>
                  <a:lnTo>
                    <a:pt x="1354" y="780"/>
                  </a:lnTo>
                  <a:lnTo>
                    <a:pt x="1350" y="784"/>
                  </a:lnTo>
                  <a:lnTo>
                    <a:pt x="1350" y="786"/>
                  </a:lnTo>
                  <a:lnTo>
                    <a:pt x="1350" y="788"/>
                  </a:lnTo>
                  <a:lnTo>
                    <a:pt x="1356" y="792"/>
                  </a:lnTo>
                  <a:lnTo>
                    <a:pt x="1364" y="794"/>
                  </a:lnTo>
                  <a:lnTo>
                    <a:pt x="1366" y="794"/>
                  </a:lnTo>
                  <a:lnTo>
                    <a:pt x="1370" y="792"/>
                  </a:lnTo>
                  <a:close/>
                  <a:moveTo>
                    <a:pt x="1388" y="762"/>
                  </a:moveTo>
                  <a:lnTo>
                    <a:pt x="1388" y="762"/>
                  </a:lnTo>
                  <a:lnTo>
                    <a:pt x="1384" y="762"/>
                  </a:lnTo>
                  <a:lnTo>
                    <a:pt x="1380" y="764"/>
                  </a:lnTo>
                  <a:lnTo>
                    <a:pt x="1380" y="766"/>
                  </a:lnTo>
                  <a:lnTo>
                    <a:pt x="1380" y="770"/>
                  </a:lnTo>
                  <a:lnTo>
                    <a:pt x="1384" y="776"/>
                  </a:lnTo>
                  <a:lnTo>
                    <a:pt x="1386" y="778"/>
                  </a:lnTo>
                  <a:lnTo>
                    <a:pt x="1388" y="778"/>
                  </a:lnTo>
                  <a:lnTo>
                    <a:pt x="1394" y="776"/>
                  </a:lnTo>
                  <a:lnTo>
                    <a:pt x="1396" y="772"/>
                  </a:lnTo>
                  <a:lnTo>
                    <a:pt x="1396" y="770"/>
                  </a:lnTo>
                  <a:lnTo>
                    <a:pt x="1396" y="766"/>
                  </a:lnTo>
                  <a:lnTo>
                    <a:pt x="1392" y="764"/>
                  </a:lnTo>
                  <a:lnTo>
                    <a:pt x="1388" y="762"/>
                  </a:lnTo>
                  <a:close/>
                  <a:moveTo>
                    <a:pt x="1264" y="804"/>
                  </a:moveTo>
                  <a:lnTo>
                    <a:pt x="1264" y="804"/>
                  </a:lnTo>
                  <a:lnTo>
                    <a:pt x="1264" y="800"/>
                  </a:lnTo>
                  <a:lnTo>
                    <a:pt x="1262" y="798"/>
                  </a:lnTo>
                  <a:lnTo>
                    <a:pt x="1258" y="798"/>
                  </a:lnTo>
                  <a:lnTo>
                    <a:pt x="1252" y="802"/>
                  </a:lnTo>
                  <a:lnTo>
                    <a:pt x="1248" y="804"/>
                  </a:lnTo>
                  <a:lnTo>
                    <a:pt x="1248" y="808"/>
                  </a:lnTo>
                  <a:lnTo>
                    <a:pt x="1250" y="810"/>
                  </a:lnTo>
                  <a:lnTo>
                    <a:pt x="1254" y="812"/>
                  </a:lnTo>
                  <a:lnTo>
                    <a:pt x="1260" y="814"/>
                  </a:lnTo>
                  <a:lnTo>
                    <a:pt x="1262" y="812"/>
                  </a:lnTo>
                  <a:lnTo>
                    <a:pt x="1264" y="804"/>
                  </a:lnTo>
                  <a:close/>
                  <a:moveTo>
                    <a:pt x="1102" y="904"/>
                  </a:moveTo>
                  <a:lnTo>
                    <a:pt x="1102" y="904"/>
                  </a:lnTo>
                  <a:lnTo>
                    <a:pt x="1102" y="908"/>
                  </a:lnTo>
                  <a:lnTo>
                    <a:pt x="1104" y="908"/>
                  </a:lnTo>
                  <a:lnTo>
                    <a:pt x="1112" y="908"/>
                  </a:lnTo>
                  <a:lnTo>
                    <a:pt x="1114" y="906"/>
                  </a:lnTo>
                  <a:lnTo>
                    <a:pt x="1112" y="902"/>
                  </a:lnTo>
                  <a:lnTo>
                    <a:pt x="1106" y="902"/>
                  </a:lnTo>
                  <a:lnTo>
                    <a:pt x="1104" y="902"/>
                  </a:lnTo>
                  <a:lnTo>
                    <a:pt x="1102" y="904"/>
                  </a:lnTo>
                  <a:close/>
                  <a:moveTo>
                    <a:pt x="1116" y="898"/>
                  </a:moveTo>
                  <a:lnTo>
                    <a:pt x="1116" y="898"/>
                  </a:lnTo>
                  <a:lnTo>
                    <a:pt x="1120" y="900"/>
                  </a:lnTo>
                  <a:lnTo>
                    <a:pt x="1122" y="898"/>
                  </a:lnTo>
                  <a:lnTo>
                    <a:pt x="1124" y="896"/>
                  </a:lnTo>
                  <a:lnTo>
                    <a:pt x="1124" y="894"/>
                  </a:lnTo>
                  <a:lnTo>
                    <a:pt x="1120" y="892"/>
                  </a:lnTo>
                  <a:lnTo>
                    <a:pt x="1116" y="894"/>
                  </a:lnTo>
                  <a:lnTo>
                    <a:pt x="1114" y="896"/>
                  </a:lnTo>
                  <a:lnTo>
                    <a:pt x="1116" y="898"/>
                  </a:lnTo>
                  <a:close/>
                  <a:moveTo>
                    <a:pt x="1150" y="850"/>
                  </a:moveTo>
                  <a:lnTo>
                    <a:pt x="1150" y="850"/>
                  </a:lnTo>
                  <a:lnTo>
                    <a:pt x="1148" y="850"/>
                  </a:lnTo>
                  <a:lnTo>
                    <a:pt x="1148" y="848"/>
                  </a:lnTo>
                  <a:lnTo>
                    <a:pt x="1146" y="846"/>
                  </a:lnTo>
                  <a:lnTo>
                    <a:pt x="1144" y="846"/>
                  </a:lnTo>
                  <a:lnTo>
                    <a:pt x="1142" y="848"/>
                  </a:lnTo>
                  <a:lnTo>
                    <a:pt x="1140" y="846"/>
                  </a:lnTo>
                  <a:lnTo>
                    <a:pt x="1138" y="844"/>
                  </a:lnTo>
                  <a:lnTo>
                    <a:pt x="1136" y="846"/>
                  </a:lnTo>
                  <a:lnTo>
                    <a:pt x="1136" y="848"/>
                  </a:lnTo>
                  <a:lnTo>
                    <a:pt x="1132" y="848"/>
                  </a:lnTo>
                  <a:lnTo>
                    <a:pt x="1130" y="846"/>
                  </a:lnTo>
                  <a:lnTo>
                    <a:pt x="1130" y="850"/>
                  </a:lnTo>
                  <a:lnTo>
                    <a:pt x="1130" y="852"/>
                  </a:lnTo>
                  <a:lnTo>
                    <a:pt x="1128" y="850"/>
                  </a:lnTo>
                  <a:lnTo>
                    <a:pt x="1124" y="850"/>
                  </a:lnTo>
                  <a:lnTo>
                    <a:pt x="1120" y="850"/>
                  </a:lnTo>
                  <a:lnTo>
                    <a:pt x="1118" y="854"/>
                  </a:lnTo>
                  <a:lnTo>
                    <a:pt x="1120" y="856"/>
                  </a:lnTo>
                  <a:lnTo>
                    <a:pt x="1124" y="856"/>
                  </a:lnTo>
                  <a:lnTo>
                    <a:pt x="1124" y="858"/>
                  </a:lnTo>
                  <a:lnTo>
                    <a:pt x="1120" y="860"/>
                  </a:lnTo>
                  <a:lnTo>
                    <a:pt x="1114" y="860"/>
                  </a:lnTo>
                  <a:lnTo>
                    <a:pt x="1108" y="860"/>
                  </a:lnTo>
                  <a:lnTo>
                    <a:pt x="1108" y="862"/>
                  </a:lnTo>
                  <a:lnTo>
                    <a:pt x="1110" y="862"/>
                  </a:lnTo>
                  <a:lnTo>
                    <a:pt x="1110" y="864"/>
                  </a:lnTo>
                  <a:lnTo>
                    <a:pt x="1108" y="866"/>
                  </a:lnTo>
                  <a:lnTo>
                    <a:pt x="1106" y="866"/>
                  </a:lnTo>
                  <a:lnTo>
                    <a:pt x="1108" y="868"/>
                  </a:lnTo>
                  <a:lnTo>
                    <a:pt x="1110" y="870"/>
                  </a:lnTo>
                  <a:lnTo>
                    <a:pt x="1108" y="870"/>
                  </a:lnTo>
                  <a:lnTo>
                    <a:pt x="1108" y="872"/>
                  </a:lnTo>
                  <a:lnTo>
                    <a:pt x="1108" y="874"/>
                  </a:lnTo>
                  <a:lnTo>
                    <a:pt x="1108" y="876"/>
                  </a:lnTo>
                  <a:lnTo>
                    <a:pt x="1108" y="878"/>
                  </a:lnTo>
                  <a:lnTo>
                    <a:pt x="1106" y="880"/>
                  </a:lnTo>
                  <a:lnTo>
                    <a:pt x="1104" y="882"/>
                  </a:lnTo>
                  <a:lnTo>
                    <a:pt x="1108" y="884"/>
                  </a:lnTo>
                  <a:lnTo>
                    <a:pt x="1114" y="884"/>
                  </a:lnTo>
                  <a:lnTo>
                    <a:pt x="1114" y="886"/>
                  </a:lnTo>
                  <a:lnTo>
                    <a:pt x="1114" y="888"/>
                  </a:lnTo>
                  <a:lnTo>
                    <a:pt x="1116" y="888"/>
                  </a:lnTo>
                  <a:lnTo>
                    <a:pt x="1120" y="884"/>
                  </a:lnTo>
                  <a:lnTo>
                    <a:pt x="1122" y="880"/>
                  </a:lnTo>
                  <a:lnTo>
                    <a:pt x="1126" y="876"/>
                  </a:lnTo>
                  <a:lnTo>
                    <a:pt x="1130" y="874"/>
                  </a:lnTo>
                  <a:lnTo>
                    <a:pt x="1132" y="876"/>
                  </a:lnTo>
                  <a:lnTo>
                    <a:pt x="1132" y="878"/>
                  </a:lnTo>
                  <a:lnTo>
                    <a:pt x="1134" y="878"/>
                  </a:lnTo>
                  <a:lnTo>
                    <a:pt x="1142" y="878"/>
                  </a:lnTo>
                  <a:lnTo>
                    <a:pt x="1146" y="876"/>
                  </a:lnTo>
                  <a:lnTo>
                    <a:pt x="1148" y="874"/>
                  </a:lnTo>
                  <a:lnTo>
                    <a:pt x="1146" y="870"/>
                  </a:lnTo>
                  <a:lnTo>
                    <a:pt x="1146" y="866"/>
                  </a:lnTo>
                  <a:lnTo>
                    <a:pt x="1148" y="864"/>
                  </a:lnTo>
                  <a:lnTo>
                    <a:pt x="1150" y="862"/>
                  </a:lnTo>
                  <a:lnTo>
                    <a:pt x="1150" y="860"/>
                  </a:lnTo>
                  <a:lnTo>
                    <a:pt x="1152" y="852"/>
                  </a:lnTo>
                  <a:lnTo>
                    <a:pt x="1152" y="850"/>
                  </a:lnTo>
                  <a:lnTo>
                    <a:pt x="1150" y="850"/>
                  </a:lnTo>
                  <a:close/>
                  <a:moveTo>
                    <a:pt x="1254" y="830"/>
                  </a:moveTo>
                  <a:lnTo>
                    <a:pt x="1254" y="830"/>
                  </a:lnTo>
                  <a:lnTo>
                    <a:pt x="1260" y="826"/>
                  </a:lnTo>
                  <a:lnTo>
                    <a:pt x="1262" y="824"/>
                  </a:lnTo>
                  <a:lnTo>
                    <a:pt x="1260" y="820"/>
                  </a:lnTo>
                  <a:lnTo>
                    <a:pt x="1258" y="822"/>
                  </a:lnTo>
                  <a:lnTo>
                    <a:pt x="1256" y="826"/>
                  </a:lnTo>
                  <a:lnTo>
                    <a:pt x="1254" y="830"/>
                  </a:lnTo>
                  <a:close/>
                  <a:moveTo>
                    <a:pt x="1226" y="818"/>
                  </a:moveTo>
                  <a:lnTo>
                    <a:pt x="1226" y="818"/>
                  </a:lnTo>
                  <a:lnTo>
                    <a:pt x="1222" y="818"/>
                  </a:lnTo>
                  <a:lnTo>
                    <a:pt x="1218" y="820"/>
                  </a:lnTo>
                  <a:lnTo>
                    <a:pt x="1214" y="826"/>
                  </a:lnTo>
                  <a:lnTo>
                    <a:pt x="1216" y="826"/>
                  </a:lnTo>
                  <a:lnTo>
                    <a:pt x="1220" y="824"/>
                  </a:lnTo>
                  <a:lnTo>
                    <a:pt x="1224" y="822"/>
                  </a:lnTo>
                  <a:lnTo>
                    <a:pt x="1226" y="818"/>
                  </a:lnTo>
                  <a:close/>
                  <a:moveTo>
                    <a:pt x="1074" y="928"/>
                  </a:moveTo>
                  <a:lnTo>
                    <a:pt x="1074" y="928"/>
                  </a:lnTo>
                  <a:lnTo>
                    <a:pt x="1074" y="930"/>
                  </a:lnTo>
                  <a:lnTo>
                    <a:pt x="1074" y="932"/>
                  </a:lnTo>
                  <a:lnTo>
                    <a:pt x="1078" y="932"/>
                  </a:lnTo>
                  <a:lnTo>
                    <a:pt x="1082" y="930"/>
                  </a:lnTo>
                  <a:lnTo>
                    <a:pt x="1084" y="926"/>
                  </a:lnTo>
                  <a:lnTo>
                    <a:pt x="1084" y="924"/>
                  </a:lnTo>
                  <a:lnTo>
                    <a:pt x="1080" y="924"/>
                  </a:lnTo>
                  <a:lnTo>
                    <a:pt x="1076" y="924"/>
                  </a:lnTo>
                  <a:lnTo>
                    <a:pt x="1074" y="928"/>
                  </a:lnTo>
                  <a:close/>
                  <a:moveTo>
                    <a:pt x="772" y="1274"/>
                  </a:moveTo>
                  <a:lnTo>
                    <a:pt x="772" y="1274"/>
                  </a:lnTo>
                  <a:lnTo>
                    <a:pt x="784" y="1270"/>
                  </a:lnTo>
                  <a:lnTo>
                    <a:pt x="788" y="1270"/>
                  </a:lnTo>
                  <a:lnTo>
                    <a:pt x="790" y="1268"/>
                  </a:lnTo>
                  <a:lnTo>
                    <a:pt x="790" y="1266"/>
                  </a:lnTo>
                  <a:lnTo>
                    <a:pt x="788" y="1264"/>
                  </a:lnTo>
                  <a:lnTo>
                    <a:pt x="786" y="1264"/>
                  </a:lnTo>
                  <a:lnTo>
                    <a:pt x="784" y="1262"/>
                  </a:lnTo>
                  <a:lnTo>
                    <a:pt x="784" y="1260"/>
                  </a:lnTo>
                  <a:lnTo>
                    <a:pt x="778" y="1262"/>
                  </a:lnTo>
                  <a:lnTo>
                    <a:pt x="768" y="1266"/>
                  </a:lnTo>
                  <a:lnTo>
                    <a:pt x="760" y="1268"/>
                  </a:lnTo>
                  <a:lnTo>
                    <a:pt x="758" y="1270"/>
                  </a:lnTo>
                  <a:lnTo>
                    <a:pt x="756" y="1274"/>
                  </a:lnTo>
                  <a:lnTo>
                    <a:pt x="758" y="1276"/>
                  </a:lnTo>
                  <a:lnTo>
                    <a:pt x="760" y="1276"/>
                  </a:lnTo>
                  <a:lnTo>
                    <a:pt x="772" y="1274"/>
                  </a:lnTo>
                  <a:close/>
                  <a:moveTo>
                    <a:pt x="776" y="1258"/>
                  </a:moveTo>
                  <a:lnTo>
                    <a:pt x="776" y="1258"/>
                  </a:lnTo>
                  <a:lnTo>
                    <a:pt x="780" y="1256"/>
                  </a:lnTo>
                  <a:lnTo>
                    <a:pt x="778" y="1252"/>
                  </a:lnTo>
                  <a:lnTo>
                    <a:pt x="776" y="1250"/>
                  </a:lnTo>
                  <a:lnTo>
                    <a:pt x="774" y="1252"/>
                  </a:lnTo>
                  <a:lnTo>
                    <a:pt x="772" y="1254"/>
                  </a:lnTo>
                  <a:lnTo>
                    <a:pt x="764" y="1256"/>
                  </a:lnTo>
                  <a:lnTo>
                    <a:pt x="760" y="1258"/>
                  </a:lnTo>
                  <a:lnTo>
                    <a:pt x="758" y="1258"/>
                  </a:lnTo>
                  <a:lnTo>
                    <a:pt x="758" y="1260"/>
                  </a:lnTo>
                  <a:lnTo>
                    <a:pt x="764" y="1260"/>
                  </a:lnTo>
                  <a:lnTo>
                    <a:pt x="776" y="1258"/>
                  </a:lnTo>
                  <a:close/>
                  <a:moveTo>
                    <a:pt x="892" y="180"/>
                  </a:moveTo>
                  <a:lnTo>
                    <a:pt x="892" y="180"/>
                  </a:lnTo>
                  <a:lnTo>
                    <a:pt x="904" y="186"/>
                  </a:lnTo>
                  <a:lnTo>
                    <a:pt x="912" y="188"/>
                  </a:lnTo>
                  <a:lnTo>
                    <a:pt x="912" y="186"/>
                  </a:lnTo>
                  <a:lnTo>
                    <a:pt x="910" y="182"/>
                  </a:lnTo>
                  <a:lnTo>
                    <a:pt x="906" y="176"/>
                  </a:lnTo>
                  <a:lnTo>
                    <a:pt x="900" y="170"/>
                  </a:lnTo>
                  <a:lnTo>
                    <a:pt x="894" y="164"/>
                  </a:lnTo>
                  <a:lnTo>
                    <a:pt x="888" y="164"/>
                  </a:lnTo>
                  <a:lnTo>
                    <a:pt x="882" y="162"/>
                  </a:lnTo>
                  <a:lnTo>
                    <a:pt x="878" y="158"/>
                  </a:lnTo>
                  <a:lnTo>
                    <a:pt x="870" y="144"/>
                  </a:lnTo>
                  <a:lnTo>
                    <a:pt x="866" y="138"/>
                  </a:lnTo>
                  <a:lnTo>
                    <a:pt x="860" y="134"/>
                  </a:lnTo>
                  <a:lnTo>
                    <a:pt x="856" y="132"/>
                  </a:lnTo>
                  <a:lnTo>
                    <a:pt x="850" y="132"/>
                  </a:lnTo>
                  <a:lnTo>
                    <a:pt x="846" y="136"/>
                  </a:lnTo>
                  <a:lnTo>
                    <a:pt x="846" y="142"/>
                  </a:lnTo>
                  <a:lnTo>
                    <a:pt x="860" y="164"/>
                  </a:lnTo>
                  <a:lnTo>
                    <a:pt x="866" y="174"/>
                  </a:lnTo>
                  <a:lnTo>
                    <a:pt x="868" y="174"/>
                  </a:lnTo>
                  <a:lnTo>
                    <a:pt x="870" y="174"/>
                  </a:lnTo>
                  <a:lnTo>
                    <a:pt x="872" y="172"/>
                  </a:lnTo>
                  <a:lnTo>
                    <a:pt x="876" y="172"/>
                  </a:lnTo>
                  <a:lnTo>
                    <a:pt x="884" y="174"/>
                  </a:lnTo>
                  <a:lnTo>
                    <a:pt x="892" y="180"/>
                  </a:lnTo>
                  <a:close/>
                  <a:moveTo>
                    <a:pt x="1006" y="948"/>
                  </a:moveTo>
                  <a:lnTo>
                    <a:pt x="1006" y="948"/>
                  </a:lnTo>
                  <a:lnTo>
                    <a:pt x="1016" y="944"/>
                  </a:lnTo>
                  <a:lnTo>
                    <a:pt x="1026" y="934"/>
                  </a:lnTo>
                  <a:lnTo>
                    <a:pt x="1030" y="932"/>
                  </a:lnTo>
                  <a:lnTo>
                    <a:pt x="1030" y="930"/>
                  </a:lnTo>
                  <a:lnTo>
                    <a:pt x="1026" y="930"/>
                  </a:lnTo>
                  <a:lnTo>
                    <a:pt x="1018" y="930"/>
                  </a:lnTo>
                  <a:lnTo>
                    <a:pt x="1008" y="932"/>
                  </a:lnTo>
                  <a:lnTo>
                    <a:pt x="1004" y="934"/>
                  </a:lnTo>
                  <a:lnTo>
                    <a:pt x="1006" y="936"/>
                  </a:lnTo>
                  <a:lnTo>
                    <a:pt x="1006" y="938"/>
                  </a:lnTo>
                  <a:lnTo>
                    <a:pt x="1002" y="938"/>
                  </a:lnTo>
                  <a:lnTo>
                    <a:pt x="998" y="938"/>
                  </a:lnTo>
                  <a:lnTo>
                    <a:pt x="998" y="940"/>
                  </a:lnTo>
                  <a:lnTo>
                    <a:pt x="1000" y="942"/>
                  </a:lnTo>
                  <a:lnTo>
                    <a:pt x="998" y="946"/>
                  </a:lnTo>
                  <a:lnTo>
                    <a:pt x="996" y="948"/>
                  </a:lnTo>
                  <a:lnTo>
                    <a:pt x="1000" y="948"/>
                  </a:lnTo>
                  <a:lnTo>
                    <a:pt x="1006" y="948"/>
                  </a:lnTo>
                  <a:close/>
                  <a:moveTo>
                    <a:pt x="1028" y="900"/>
                  </a:moveTo>
                  <a:lnTo>
                    <a:pt x="1028" y="900"/>
                  </a:lnTo>
                  <a:lnTo>
                    <a:pt x="1024" y="900"/>
                  </a:lnTo>
                  <a:lnTo>
                    <a:pt x="1022" y="902"/>
                  </a:lnTo>
                  <a:lnTo>
                    <a:pt x="1022" y="904"/>
                  </a:lnTo>
                  <a:lnTo>
                    <a:pt x="1018" y="906"/>
                  </a:lnTo>
                  <a:lnTo>
                    <a:pt x="1016" y="904"/>
                  </a:lnTo>
                  <a:lnTo>
                    <a:pt x="1014" y="902"/>
                  </a:lnTo>
                  <a:lnTo>
                    <a:pt x="1012" y="902"/>
                  </a:lnTo>
                  <a:lnTo>
                    <a:pt x="1010" y="904"/>
                  </a:lnTo>
                  <a:lnTo>
                    <a:pt x="1008" y="904"/>
                  </a:lnTo>
                  <a:lnTo>
                    <a:pt x="1006" y="904"/>
                  </a:lnTo>
                  <a:lnTo>
                    <a:pt x="1004" y="906"/>
                  </a:lnTo>
                  <a:lnTo>
                    <a:pt x="1004" y="910"/>
                  </a:lnTo>
                  <a:lnTo>
                    <a:pt x="1002" y="912"/>
                  </a:lnTo>
                  <a:lnTo>
                    <a:pt x="1002" y="914"/>
                  </a:lnTo>
                  <a:lnTo>
                    <a:pt x="1004" y="916"/>
                  </a:lnTo>
                  <a:lnTo>
                    <a:pt x="1008" y="918"/>
                  </a:lnTo>
                  <a:lnTo>
                    <a:pt x="1012" y="916"/>
                  </a:lnTo>
                  <a:lnTo>
                    <a:pt x="1016" y="914"/>
                  </a:lnTo>
                  <a:lnTo>
                    <a:pt x="1026" y="910"/>
                  </a:lnTo>
                  <a:lnTo>
                    <a:pt x="1030" y="910"/>
                  </a:lnTo>
                  <a:lnTo>
                    <a:pt x="1026" y="914"/>
                  </a:lnTo>
                  <a:lnTo>
                    <a:pt x="1020" y="918"/>
                  </a:lnTo>
                  <a:lnTo>
                    <a:pt x="1020" y="920"/>
                  </a:lnTo>
                  <a:lnTo>
                    <a:pt x="1030" y="918"/>
                  </a:lnTo>
                  <a:lnTo>
                    <a:pt x="1040" y="916"/>
                  </a:lnTo>
                  <a:lnTo>
                    <a:pt x="1042" y="914"/>
                  </a:lnTo>
                  <a:lnTo>
                    <a:pt x="1042" y="912"/>
                  </a:lnTo>
                  <a:lnTo>
                    <a:pt x="1042" y="910"/>
                  </a:lnTo>
                  <a:lnTo>
                    <a:pt x="1040" y="906"/>
                  </a:lnTo>
                  <a:lnTo>
                    <a:pt x="1040" y="904"/>
                  </a:lnTo>
                  <a:lnTo>
                    <a:pt x="1042" y="902"/>
                  </a:lnTo>
                  <a:lnTo>
                    <a:pt x="1042" y="900"/>
                  </a:lnTo>
                  <a:lnTo>
                    <a:pt x="1038" y="896"/>
                  </a:lnTo>
                  <a:lnTo>
                    <a:pt x="1034" y="890"/>
                  </a:lnTo>
                  <a:lnTo>
                    <a:pt x="1032" y="890"/>
                  </a:lnTo>
                  <a:lnTo>
                    <a:pt x="1030" y="890"/>
                  </a:lnTo>
                  <a:lnTo>
                    <a:pt x="1028" y="890"/>
                  </a:lnTo>
                  <a:lnTo>
                    <a:pt x="1028" y="892"/>
                  </a:lnTo>
                  <a:lnTo>
                    <a:pt x="1030" y="896"/>
                  </a:lnTo>
                  <a:lnTo>
                    <a:pt x="1032" y="900"/>
                  </a:lnTo>
                  <a:lnTo>
                    <a:pt x="1028" y="900"/>
                  </a:lnTo>
                  <a:close/>
                  <a:moveTo>
                    <a:pt x="996" y="942"/>
                  </a:moveTo>
                  <a:lnTo>
                    <a:pt x="996" y="942"/>
                  </a:lnTo>
                  <a:lnTo>
                    <a:pt x="996" y="940"/>
                  </a:lnTo>
                  <a:lnTo>
                    <a:pt x="994" y="938"/>
                  </a:lnTo>
                  <a:lnTo>
                    <a:pt x="990" y="938"/>
                  </a:lnTo>
                  <a:lnTo>
                    <a:pt x="988" y="938"/>
                  </a:lnTo>
                  <a:lnTo>
                    <a:pt x="990" y="940"/>
                  </a:lnTo>
                  <a:lnTo>
                    <a:pt x="992" y="942"/>
                  </a:lnTo>
                  <a:lnTo>
                    <a:pt x="994" y="942"/>
                  </a:lnTo>
                  <a:lnTo>
                    <a:pt x="996" y="942"/>
                  </a:lnTo>
                  <a:close/>
                  <a:moveTo>
                    <a:pt x="942" y="966"/>
                  </a:moveTo>
                  <a:lnTo>
                    <a:pt x="942" y="966"/>
                  </a:lnTo>
                  <a:lnTo>
                    <a:pt x="940" y="974"/>
                  </a:lnTo>
                  <a:lnTo>
                    <a:pt x="946" y="970"/>
                  </a:lnTo>
                  <a:lnTo>
                    <a:pt x="948" y="968"/>
                  </a:lnTo>
                  <a:lnTo>
                    <a:pt x="950" y="964"/>
                  </a:lnTo>
                  <a:lnTo>
                    <a:pt x="950" y="958"/>
                  </a:lnTo>
                  <a:lnTo>
                    <a:pt x="950" y="956"/>
                  </a:lnTo>
                  <a:lnTo>
                    <a:pt x="948" y="956"/>
                  </a:lnTo>
                  <a:lnTo>
                    <a:pt x="942" y="966"/>
                  </a:lnTo>
                  <a:close/>
                  <a:moveTo>
                    <a:pt x="970" y="956"/>
                  </a:moveTo>
                  <a:lnTo>
                    <a:pt x="970" y="956"/>
                  </a:lnTo>
                  <a:lnTo>
                    <a:pt x="972" y="956"/>
                  </a:lnTo>
                  <a:lnTo>
                    <a:pt x="974" y="956"/>
                  </a:lnTo>
                  <a:lnTo>
                    <a:pt x="976" y="956"/>
                  </a:lnTo>
                  <a:lnTo>
                    <a:pt x="978" y="954"/>
                  </a:lnTo>
                  <a:lnTo>
                    <a:pt x="982" y="952"/>
                  </a:lnTo>
                  <a:lnTo>
                    <a:pt x="984" y="950"/>
                  </a:lnTo>
                  <a:lnTo>
                    <a:pt x="988" y="946"/>
                  </a:lnTo>
                  <a:lnTo>
                    <a:pt x="992" y="946"/>
                  </a:lnTo>
                  <a:lnTo>
                    <a:pt x="990" y="944"/>
                  </a:lnTo>
                  <a:lnTo>
                    <a:pt x="980" y="942"/>
                  </a:lnTo>
                  <a:lnTo>
                    <a:pt x="976" y="940"/>
                  </a:lnTo>
                  <a:lnTo>
                    <a:pt x="972" y="942"/>
                  </a:lnTo>
                  <a:lnTo>
                    <a:pt x="970" y="944"/>
                  </a:lnTo>
                  <a:lnTo>
                    <a:pt x="966" y="948"/>
                  </a:lnTo>
                  <a:lnTo>
                    <a:pt x="966" y="952"/>
                  </a:lnTo>
                  <a:lnTo>
                    <a:pt x="966" y="954"/>
                  </a:lnTo>
                  <a:lnTo>
                    <a:pt x="964" y="956"/>
                  </a:lnTo>
                  <a:lnTo>
                    <a:pt x="966" y="958"/>
                  </a:lnTo>
                  <a:lnTo>
                    <a:pt x="968" y="958"/>
                  </a:lnTo>
                  <a:lnTo>
                    <a:pt x="970" y="956"/>
                  </a:lnTo>
                  <a:close/>
                  <a:moveTo>
                    <a:pt x="958" y="954"/>
                  </a:moveTo>
                  <a:lnTo>
                    <a:pt x="958" y="954"/>
                  </a:lnTo>
                  <a:lnTo>
                    <a:pt x="958" y="956"/>
                  </a:lnTo>
                  <a:lnTo>
                    <a:pt x="956" y="956"/>
                  </a:lnTo>
                  <a:lnTo>
                    <a:pt x="954" y="956"/>
                  </a:lnTo>
                  <a:lnTo>
                    <a:pt x="954" y="960"/>
                  </a:lnTo>
                  <a:lnTo>
                    <a:pt x="956" y="962"/>
                  </a:lnTo>
                  <a:lnTo>
                    <a:pt x="962" y="958"/>
                  </a:lnTo>
                  <a:lnTo>
                    <a:pt x="964" y="954"/>
                  </a:lnTo>
                  <a:lnTo>
                    <a:pt x="962" y="950"/>
                  </a:lnTo>
                  <a:lnTo>
                    <a:pt x="960" y="950"/>
                  </a:lnTo>
                  <a:lnTo>
                    <a:pt x="958" y="954"/>
                  </a:lnTo>
                  <a:close/>
                  <a:moveTo>
                    <a:pt x="1028" y="966"/>
                  </a:moveTo>
                  <a:lnTo>
                    <a:pt x="1028" y="966"/>
                  </a:lnTo>
                  <a:lnTo>
                    <a:pt x="1032" y="966"/>
                  </a:lnTo>
                  <a:lnTo>
                    <a:pt x="1034" y="964"/>
                  </a:lnTo>
                  <a:lnTo>
                    <a:pt x="1030" y="962"/>
                  </a:lnTo>
                  <a:lnTo>
                    <a:pt x="1028" y="962"/>
                  </a:lnTo>
                  <a:lnTo>
                    <a:pt x="1026" y="964"/>
                  </a:lnTo>
                  <a:lnTo>
                    <a:pt x="1026" y="966"/>
                  </a:lnTo>
                  <a:lnTo>
                    <a:pt x="1028" y="966"/>
                  </a:lnTo>
                  <a:close/>
                  <a:moveTo>
                    <a:pt x="1078" y="890"/>
                  </a:moveTo>
                  <a:lnTo>
                    <a:pt x="1078" y="890"/>
                  </a:lnTo>
                  <a:lnTo>
                    <a:pt x="1080" y="892"/>
                  </a:lnTo>
                  <a:lnTo>
                    <a:pt x="1082" y="894"/>
                  </a:lnTo>
                  <a:lnTo>
                    <a:pt x="1088" y="896"/>
                  </a:lnTo>
                  <a:lnTo>
                    <a:pt x="1092" y="896"/>
                  </a:lnTo>
                  <a:lnTo>
                    <a:pt x="1092" y="894"/>
                  </a:lnTo>
                  <a:lnTo>
                    <a:pt x="1088" y="892"/>
                  </a:lnTo>
                  <a:lnTo>
                    <a:pt x="1082" y="890"/>
                  </a:lnTo>
                  <a:lnTo>
                    <a:pt x="1078" y="890"/>
                  </a:lnTo>
                  <a:close/>
                  <a:moveTo>
                    <a:pt x="1054" y="890"/>
                  </a:moveTo>
                  <a:lnTo>
                    <a:pt x="1054" y="890"/>
                  </a:lnTo>
                  <a:lnTo>
                    <a:pt x="1060" y="890"/>
                  </a:lnTo>
                  <a:lnTo>
                    <a:pt x="1062" y="888"/>
                  </a:lnTo>
                  <a:lnTo>
                    <a:pt x="1068" y="878"/>
                  </a:lnTo>
                  <a:lnTo>
                    <a:pt x="1072" y="872"/>
                  </a:lnTo>
                  <a:lnTo>
                    <a:pt x="1074" y="868"/>
                  </a:lnTo>
                  <a:lnTo>
                    <a:pt x="1072" y="868"/>
                  </a:lnTo>
                  <a:lnTo>
                    <a:pt x="1066" y="870"/>
                  </a:lnTo>
                  <a:lnTo>
                    <a:pt x="1054" y="878"/>
                  </a:lnTo>
                  <a:lnTo>
                    <a:pt x="1050" y="882"/>
                  </a:lnTo>
                  <a:lnTo>
                    <a:pt x="1046" y="890"/>
                  </a:lnTo>
                  <a:lnTo>
                    <a:pt x="1044" y="894"/>
                  </a:lnTo>
                  <a:lnTo>
                    <a:pt x="1044" y="896"/>
                  </a:lnTo>
                  <a:lnTo>
                    <a:pt x="1046" y="898"/>
                  </a:lnTo>
                  <a:lnTo>
                    <a:pt x="1048" y="898"/>
                  </a:lnTo>
                  <a:lnTo>
                    <a:pt x="1048" y="894"/>
                  </a:lnTo>
                  <a:lnTo>
                    <a:pt x="1050" y="892"/>
                  </a:lnTo>
                  <a:lnTo>
                    <a:pt x="1054" y="890"/>
                  </a:lnTo>
                  <a:close/>
                  <a:moveTo>
                    <a:pt x="752" y="1276"/>
                  </a:moveTo>
                  <a:lnTo>
                    <a:pt x="752" y="1276"/>
                  </a:lnTo>
                  <a:lnTo>
                    <a:pt x="750" y="1274"/>
                  </a:lnTo>
                  <a:lnTo>
                    <a:pt x="742" y="1274"/>
                  </a:lnTo>
                  <a:lnTo>
                    <a:pt x="738" y="1276"/>
                  </a:lnTo>
                  <a:lnTo>
                    <a:pt x="736" y="1278"/>
                  </a:lnTo>
                  <a:lnTo>
                    <a:pt x="742" y="1282"/>
                  </a:lnTo>
                  <a:lnTo>
                    <a:pt x="748" y="1282"/>
                  </a:lnTo>
                  <a:lnTo>
                    <a:pt x="750" y="1278"/>
                  </a:lnTo>
                  <a:lnTo>
                    <a:pt x="752" y="1276"/>
                  </a:lnTo>
                  <a:close/>
                  <a:moveTo>
                    <a:pt x="1156" y="42"/>
                  </a:moveTo>
                  <a:lnTo>
                    <a:pt x="1156" y="42"/>
                  </a:lnTo>
                  <a:lnTo>
                    <a:pt x="1164" y="44"/>
                  </a:lnTo>
                  <a:lnTo>
                    <a:pt x="1166" y="46"/>
                  </a:lnTo>
                  <a:lnTo>
                    <a:pt x="1164" y="48"/>
                  </a:lnTo>
                  <a:lnTo>
                    <a:pt x="1162" y="48"/>
                  </a:lnTo>
                  <a:lnTo>
                    <a:pt x="1160" y="50"/>
                  </a:lnTo>
                  <a:lnTo>
                    <a:pt x="1162" y="52"/>
                  </a:lnTo>
                  <a:lnTo>
                    <a:pt x="1166" y="56"/>
                  </a:lnTo>
                  <a:lnTo>
                    <a:pt x="1176" y="62"/>
                  </a:lnTo>
                  <a:lnTo>
                    <a:pt x="1186" y="66"/>
                  </a:lnTo>
                  <a:lnTo>
                    <a:pt x="1194" y="68"/>
                  </a:lnTo>
                  <a:lnTo>
                    <a:pt x="1204" y="68"/>
                  </a:lnTo>
                  <a:lnTo>
                    <a:pt x="1214" y="66"/>
                  </a:lnTo>
                  <a:lnTo>
                    <a:pt x="1238" y="62"/>
                  </a:lnTo>
                  <a:lnTo>
                    <a:pt x="1252" y="60"/>
                  </a:lnTo>
                  <a:lnTo>
                    <a:pt x="1270" y="58"/>
                  </a:lnTo>
                  <a:lnTo>
                    <a:pt x="1296" y="58"/>
                  </a:lnTo>
                  <a:lnTo>
                    <a:pt x="1298" y="60"/>
                  </a:lnTo>
                  <a:lnTo>
                    <a:pt x="1294" y="62"/>
                  </a:lnTo>
                  <a:lnTo>
                    <a:pt x="1274" y="66"/>
                  </a:lnTo>
                  <a:lnTo>
                    <a:pt x="1236" y="74"/>
                  </a:lnTo>
                  <a:lnTo>
                    <a:pt x="1220" y="78"/>
                  </a:lnTo>
                  <a:lnTo>
                    <a:pt x="1216" y="80"/>
                  </a:lnTo>
                  <a:lnTo>
                    <a:pt x="1216" y="82"/>
                  </a:lnTo>
                  <a:lnTo>
                    <a:pt x="1216" y="84"/>
                  </a:lnTo>
                  <a:lnTo>
                    <a:pt x="1220" y="86"/>
                  </a:lnTo>
                  <a:lnTo>
                    <a:pt x="1232" y="88"/>
                  </a:lnTo>
                  <a:lnTo>
                    <a:pt x="1270" y="92"/>
                  </a:lnTo>
                  <a:lnTo>
                    <a:pt x="1308" y="94"/>
                  </a:lnTo>
                  <a:lnTo>
                    <a:pt x="1324" y="96"/>
                  </a:lnTo>
                  <a:lnTo>
                    <a:pt x="1336" y="100"/>
                  </a:lnTo>
                  <a:lnTo>
                    <a:pt x="1360" y="110"/>
                  </a:lnTo>
                  <a:lnTo>
                    <a:pt x="1370" y="114"/>
                  </a:lnTo>
                  <a:lnTo>
                    <a:pt x="1380" y="114"/>
                  </a:lnTo>
                  <a:lnTo>
                    <a:pt x="1390" y="112"/>
                  </a:lnTo>
                  <a:lnTo>
                    <a:pt x="1402" y="106"/>
                  </a:lnTo>
                  <a:lnTo>
                    <a:pt x="1412" y="98"/>
                  </a:lnTo>
                  <a:lnTo>
                    <a:pt x="1420" y="96"/>
                  </a:lnTo>
                  <a:lnTo>
                    <a:pt x="1424" y="94"/>
                  </a:lnTo>
                  <a:lnTo>
                    <a:pt x="1430" y="96"/>
                  </a:lnTo>
                  <a:lnTo>
                    <a:pt x="1438" y="98"/>
                  </a:lnTo>
                  <a:lnTo>
                    <a:pt x="1446" y="98"/>
                  </a:lnTo>
                  <a:lnTo>
                    <a:pt x="1456" y="96"/>
                  </a:lnTo>
                  <a:lnTo>
                    <a:pt x="1464" y="92"/>
                  </a:lnTo>
                  <a:lnTo>
                    <a:pt x="1468" y="88"/>
                  </a:lnTo>
                  <a:lnTo>
                    <a:pt x="1468" y="84"/>
                  </a:lnTo>
                  <a:lnTo>
                    <a:pt x="1468" y="80"/>
                  </a:lnTo>
                  <a:lnTo>
                    <a:pt x="1470" y="76"/>
                  </a:lnTo>
                  <a:lnTo>
                    <a:pt x="1476" y="72"/>
                  </a:lnTo>
                  <a:lnTo>
                    <a:pt x="1488" y="66"/>
                  </a:lnTo>
                  <a:lnTo>
                    <a:pt x="1506" y="58"/>
                  </a:lnTo>
                  <a:lnTo>
                    <a:pt x="1516" y="54"/>
                  </a:lnTo>
                  <a:lnTo>
                    <a:pt x="1522" y="48"/>
                  </a:lnTo>
                  <a:lnTo>
                    <a:pt x="1520" y="42"/>
                  </a:lnTo>
                  <a:lnTo>
                    <a:pt x="1516" y="38"/>
                  </a:lnTo>
                  <a:lnTo>
                    <a:pt x="1510" y="34"/>
                  </a:lnTo>
                  <a:lnTo>
                    <a:pt x="1502" y="30"/>
                  </a:lnTo>
                  <a:lnTo>
                    <a:pt x="1492" y="28"/>
                  </a:lnTo>
                  <a:lnTo>
                    <a:pt x="1484" y="28"/>
                  </a:lnTo>
                  <a:lnTo>
                    <a:pt x="1468" y="28"/>
                  </a:lnTo>
                  <a:lnTo>
                    <a:pt x="1450" y="24"/>
                  </a:lnTo>
                  <a:lnTo>
                    <a:pt x="1430" y="18"/>
                  </a:lnTo>
                  <a:lnTo>
                    <a:pt x="1406" y="14"/>
                  </a:lnTo>
                  <a:lnTo>
                    <a:pt x="1394" y="12"/>
                  </a:lnTo>
                  <a:lnTo>
                    <a:pt x="1388" y="14"/>
                  </a:lnTo>
                  <a:lnTo>
                    <a:pt x="1384" y="16"/>
                  </a:lnTo>
                  <a:lnTo>
                    <a:pt x="1382" y="20"/>
                  </a:lnTo>
                  <a:lnTo>
                    <a:pt x="1378" y="28"/>
                  </a:lnTo>
                  <a:lnTo>
                    <a:pt x="1374" y="30"/>
                  </a:lnTo>
                  <a:lnTo>
                    <a:pt x="1366" y="30"/>
                  </a:lnTo>
                  <a:lnTo>
                    <a:pt x="1360" y="28"/>
                  </a:lnTo>
                  <a:lnTo>
                    <a:pt x="1358" y="24"/>
                  </a:lnTo>
                  <a:lnTo>
                    <a:pt x="1358" y="20"/>
                  </a:lnTo>
                  <a:lnTo>
                    <a:pt x="1360" y="16"/>
                  </a:lnTo>
                  <a:lnTo>
                    <a:pt x="1362" y="10"/>
                  </a:lnTo>
                  <a:lnTo>
                    <a:pt x="1362" y="6"/>
                  </a:lnTo>
                  <a:lnTo>
                    <a:pt x="1360" y="4"/>
                  </a:lnTo>
                  <a:lnTo>
                    <a:pt x="1350" y="0"/>
                  </a:lnTo>
                  <a:lnTo>
                    <a:pt x="1344" y="0"/>
                  </a:lnTo>
                  <a:lnTo>
                    <a:pt x="1340" y="2"/>
                  </a:lnTo>
                  <a:lnTo>
                    <a:pt x="1334" y="4"/>
                  </a:lnTo>
                  <a:lnTo>
                    <a:pt x="1332" y="8"/>
                  </a:lnTo>
                  <a:lnTo>
                    <a:pt x="1328" y="14"/>
                  </a:lnTo>
                  <a:lnTo>
                    <a:pt x="1326" y="22"/>
                  </a:lnTo>
                  <a:lnTo>
                    <a:pt x="1324" y="36"/>
                  </a:lnTo>
                  <a:lnTo>
                    <a:pt x="1322" y="40"/>
                  </a:lnTo>
                  <a:lnTo>
                    <a:pt x="1320" y="40"/>
                  </a:lnTo>
                  <a:lnTo>
                    <a:pt x="1318" y="40"/>
                  </a:lnTo>
                  <a:lnTo>
                    <a:pt x="1314" y="36"/>
                  </a:lnTo>
                  <a:lnTo>
                    <a:pt x="1306" y="24"/>
                  </a:lnTo>
                  <a:lnTo>
                    <a:pt x="1300" y="20"/>
                  </a:lnTo>
                  <a:lnTo>
                    <a:pt x="1296" y="18"/>
                  </a:lnTo>
                  <a:lnTo>
                    <a:pt x="1292" y="18"/>
                  </a:lnTo>
                  <a:lnTo>
                    <a:pt x="1286" y="18"/>
                  </a:lnTo>
                  <a:lnTo>
                    <a:pt x="1278" y="20"/>
                  </a:lnTo>
                  <a:lnTo>
                    <a:pt x="1268" y="18"/>
                  </a:lnTo>
                  <a:lnTo>
                    <a:pt x="1252" y="16"/>
                  </a:lnTo>
                  <a:lnTo>
                    <a:pt x="1232" y="8"/>
                  </a:lnTo>
                  <a:lnTo>
                    <a:pt x="1216" y="2"/>
                  </a:lnTo>
                  <a:lnTo>
                    <a:pt x="1208" y="2"/>
                  </a:lnTo>
                  <a:lnTo>
                    <a:pt x="1208" y="4"/>
                  </a:lnTo>
                  <a:lnTo>
                    <a:pt x="1212" y="10"/>
                  </a:lnTo>
                  <a:lnTo>
                    <a:pt x="1216" y="16"/>
                  </a:lnTo>
                  <a:lnTo>
                    <a:pt x="1216" y="20"/>
                  </a:lnTo>
                  <a:lnTo>
                    <a:pt x="1216" y="22"/>
                  </a:lnTo>
                  <a:lnTo>
                    <a:pt x="1212" y="22"/>
                  </a:lnTo>
                  <a:lnTo>
                    <a:pt x="1200" y="16"/>
                  </a:lnTo>
                  <a:lnTo>
                    <a:pt x="1188" y="12"/>
                  </a:lnTo>
                  <a:lnTo>
                    <a:pt x="1182" y="12"/>
                  </a:lnTo>
                  <a:lnTo>
                    <a:pt x="1184" y="14"/>
                  </a:lnTo>
                  <a:lnTo>
                    <a:pt x="1188" y="18"/>
                  </a:lnTo>
                  <a:lnTo>
                    <a:pt x="1192" y="24"/>
                  </a:lnTo>
                  <a:lnTo>
                    <a:pt x="1194" y="28"/>
                  </a:lnTo>
                  <a:lnTo>
                    <a:pt x="1194" y="30"/>
                  </a:lnTo>
                  <a:lnTo>
                    <a:pt x="1190" y="30"/>
                  </a:lnTo>
                  <a:lnTo>
                    <a:pt x="1180" y="28"/>
                  </a:lnTo>
                  <a:lnTo>
                    <a:pt x="1166" y="26"/>
                  </a:lnTo>
                  <a:lnTo>
                    <a:pt x="1154" y="24"/>
                  </a:lnTo>
                  <a:lnTo>
                    <a:pt x="1148" y="24"/>
                  </a:lnTo>
                  <a:lnTo>
                    <a:pt x="1142" y="26"/>
                  </a:lnTo>
                  <a:lnTo>
                    <a:pt x="1142" y="30"/>
                  </a:lnTo>
                  <a:lnTo>
                    <a:pt x="1144" y="34"/>
                  </a:lnTo>
                  <a:lnTo>
                    <a:pt x="1148" y="38"/>
                  </a:lnTo>
                  <a:lnTo>
                    <a:pt x="1156" y="42"/>
                  </a:lnTo>
                  <a:close/>
                  <a:moveTo>
                    <a:pt x="388" y="1446"/>
                  </a:moveTo>
                  <a:lnTo>
                    <a:pt x="388" y="1446"/>
                  </a:lnTo>
                  <a:lnTo>
                    <a:pt x="384" y="1448"/>
                  </a:lnTo>
                  <a:lnTo>
                    <a:pt x="384" y="1450"/>
                  </a:lnTo>
                  <a:lnTo>
                    <a:pt x="384" y="1452"/>
                  </a:lnTo>
                  <a:lnTo>
                    <a:pt x="386" y="1456"/>
                  </a:lnTo>
                  <a:lnTo>
                    <a:pt x="388" y="1454"/>
                  </a:lnTo>
                  <a:lnTo>
                    <a:pt x="390" y="1452"/>
                  </a:lnTo>
                  <a:lnTo>
                    <a:pt x="390" y="1448"/>
                  </a:lnTo>
                  <a:lnTo>
                    <a:pt x="388" y="1446"/>
                  </a:lnTo>
                  <a:close/>
                  <a:moveTo>
                    <a:pt x="164" y="1358"/>
                  </a:moveTo>
                  <a:lnTo>
                    <a:pt x="164" y="1358"/>
                  </a:lnTo>
                  <a:lnTo>
                    <a:pt x="166" y="1356"/>
                  </a:lnTo>
                  <a:lnTo>
                    <a:pt x="168" y="1358"/>
                  </a:lnTo>
                  <a:lnTo>
                    <a:pt x="170" y="1356"/>
                  </a:lnTo>
                  <a:lnTo>
                    <a:pt x="172" y="1354"/>
                  </a:lnTo>
                  <a:lnTo>
                    <a:pt x="170" y="1354"/>
                  </a:lnTo>
                  <a:lnTo>
                    <a:pt x="168" y="1350"/>
                  </a:lnTo>
                  <a:lnTo>
                    <a:pt x="164" y="1346"/>
                  </a:lnTo>
                  <a:lnTo>
                    <a:pt x="164" y="1348"/>
                  </a:lnTo>
                  <a:lnTo>
                    <a:pt x="164" y="1350"/>
                  </a:lnTo>
                  <a:lnTo>
                    <a:pt x="164" y="1352"/>
                  </a:lnTo>
                  <a:lnTo>
                    <a:pt x="164" y="1354"/>
                  </a:lnTo>
                  <a:lnTo>
                    <a:pt x="164" y="1358"/>
                  </a:lnTo>
                  <a:close/>
                  <a:moveTo>
                    <a:pt x="148" y="1644"/>
                  </a:moveTo>
                  <a:lnTo>
                    <a:pt x="148" y="1644"/>
                  </a:lnTo>
                  <a:lnTo>
                    <a:pt x="150" y="1642"/>
                  </a:lnTo>
                  <a:lnTo>
                    <a:pt x="150" y="1640"/>
                  </a:lnTo>
                  <a:lnTo>
                    <a:pt x="152" y="1636"/>
                  </a:lnTo>
                  <a:lnTo>
                    <a:pt x="156" y="1634"/>
                  </a:lnTo>
                  <a:lnTo>
                    <a:pt x="160" y="1634"/>
                  </a:lnTo>
                  <a:lnTo>
                    <a:pt x="162" y="1634"/>
                  </a:lnTo>
                  <a:lnTo>
                    <a:pt x="162" y="1632"/>
                  </a:lnTo>
                  <a:lnTo>
                    <a:pt x="162" y="1630"/>
                  </a:lnTo>
                  <a:lnTo>
                    <a:pt x="164" y="1630"/>
                  </a:lnTo>
                  <a:lnTo>
                    <a:pt x="166" y="1628"/>
                  </a:lnTo>
                  <a:lnTo>
                    <a:pt x="166" y="1626"/>
                  </a:lnTo>
                  <a:lnTo>
                    <a:pt x="164" y="1624"/>
                  </a:lnTo>
                  <a:lnTo>
                    <a:pt x="166" y="1622"/>
                  </a:lnTo>
                  <a:lnTo>
                    <a:pt x="164" y="1620"/>
                  </a:lnTo>
                  <a:lnTo>
                    <a:pt x="166" y="1618"/>
                  </a:lnTo>
                  <a:lnTo>
                    <a:pt x="168" y="1618"/>
                  </a:lnTo>
                  <a:lnTo>
                    <a:pt x="170" y="1618"/>
                  </a:lnTo>
                  <a:lnTo>
                    <a:pt x="174" y="1616"/>
                  </a:lnTo>
                  <a:lnTo>
                    <a:pt x="176" y="1614"/>
                  </a:lnTo>
                  <a:lnTo>
                    <a:pt x="172" y="1614"/>
                  </a:lnTo>
                  <a:lnTo>
                    <a:pt x="168" y="1614"/>
                  </a:lnTo>
                  <a:lnTo>
                    <a:pt x="172" y="1610"/>
                  </a:lnTo>
                  <a:lnTo>
                    <a:pt x="174" y="1606"/>
                  </a:lnTo>
                  <a:lnTo>
                    <a:pt x="174" y="1600"/>
                  </a:lnTo>
                  <a:lnTo>
                    <a:pt x="172" y="1598"/>
                  </a:lnTo>
                  <a:lnTo>
                    <a:pt x="170" y="1598"/>
                  </a:lnTo>
                  <a:lnTo>
                    <a:pt x="164" y="1602"/>
                  </a:lnTo>
                  <a:lnTo>
                    <a:pt x="158" y="1606"/>
                  </a:lnTo>
                  <a:lnTo>
                    <a:pt x="150" y="1610"/>
                  </a:lnTo>
                  <a:lnTo>
                    <a:pt x="148" y="1612"/>
                  </a:lnTo>
                  <a:lnTo>
                    <a:pt x="148" y="1614"/>
                  </a:lnTo>
                  <a:lnTo>
                    <a:pt x="148" y="1616"/>
                  </a:lnTo>
                  <a:lnTo>
                    <a:pt x="148" y="1620"/>
                  </a:lnTo>
                  <a:lnTo>
                    <a:pt x="146" y="1620"/>
                  </a:lnTo>
                  <a:lnTo>
                    <a:pt x="144" y="1618"/>
                  </a:lnTo>
                  <a:lnTo>
                    <a:pt x="142" y="1616"/>
                  </a:lnTo>
                  <a:lnTo>
                    <a:pt x="140" y="1616"/>
                  </a:lnTo>
                  <a:lnTo>
                    <a:pt x="136" y="1622"/>
                  </a:lnTo>
                  <a:lnTo>
                    <a:pt x="136" y="1624"/>
                  </a:lnTo>
                  <a:lnTo>
                    <a:pt x="138" y="1628"/>
                  </a:lnTo>
                  <a:lnTo>
                    <a:pt x="140" y="1630"/>
                  </a:lnTo>
                  <a:lnTo>
                    <a:pt x="138" y="1632"/>
                  </a:lnTo>
                  <a:lnTo>
                    <a:pt x="144" y="1636"/>
                  </a:lnTo>
                  <a:lnTo>
                    <a:pt x="146" y="1636"/>
                  </a:lnTo>
                  <a:lnTo>
                    <a:pt x="142" y="1638"/>
                  </a:lnTo>
                  <a:lnTo>
                    <a:pt x="138" y="1642"/>
                  </a:lnTo>
                  <a:lnTo>
                    <a:pt x="136" y="1644"/>
                  </a:lnTo>
                  <a:lnTo>
                    <a:pt x="138" y="1646"/>
                  </a:lnTo>
                  <a:lnTo>
                    <a:pt x="140" y="1648"/>
                  </a:lnTo>
                  <a:lnTo>
                    <a:pt x="142" y="1648"/>
                  </a:lnTo>
                  <a:lnTo>
                    <a:pt x="144" y="1644"/>
                  </a:lnTo>
                  <a:lnTo>
                    <a:pt x="148" y="1644"/>
                  </a:lnTo>
                  <a:close/>
                  <a:moveTo>
                    <a:pt x="84" y="2020"/>
                  </a:moveTo>
                  <a:lnTo>
                    <a:pt x="84" y="2020"/>
                  </a:lnTo>
                  <a:lnTo>
                    <a:pt x="88" y="2008"/>
                  </a:lnTo>
                  <a:lnTo>
                    <a:pt x="90" y="2008"/>
                  </a:lnTo>
                  <a:lnTo>
                    <a:pt x="92" y="2012"/>
                  </a:lnTo>
                  <a:lnTo>
                    <a:pt x="94" y="2014"/>
                  </a:lnTo>
                  <a:lnTo>
                    <a:pt x="96" y="2014"/>
                  </a:lnTo>
                  <a:lnTo>
                    <a:pt x="106" y="2008"/>
                  </a:lnTo>
                  <a:lnTo>
                    <a:pt x="120" y="2000"/>
                  </a:lnTo>
                  <a:lnTo>
                    <a:pt x="126" y="1996"/>
                  </a:lnTo>
                  <a:lnTo>
                    <a:pt x="132" y="1994"/>
                  </a:lnTo>
                  <a:lnTo>
                    <a:pt x="142" y="1992"/>
                  </a:lnTo>
                  <a:lnTo>
                    <a:pt x="148" y="1990"/>
                  </a:lnTo>
                  <a:lnTo>
                    <a:pt x="152" y="1990"/>
                  </a:lnTo>
                  <a:lnTo>
                    <a:pt x="160" y="1990"/>
                  </a:lnTo>
                  <a:lnTo>
                    <a:pt x="166" y="1992"/>
                  </a:lnTo>
                  <a:lnTo>
                    <a:pt x="168" y="1988"/>
                  </a:lnTo>
                  <a:lnTo>
                    <a:pt x="168" y="1980"/>
                  </a:lnTo>
                  <a:lnTo>
                    <a:pt x="168" y="1974"/>
                  </a:lnTo>
                  <a:lnTo>
                    <a:pt x="172" y="1966"/>
                  </a:lnTo>
                  <a:lnTo>
                    <a:pt x="176" y="1958"/>
                  </a:lnTo>
                  <a:lnTo>
                    <a:pt x="178" y="1950"/>
                  </a:lnTo>
                  <a:lnTo>
                    <a:pt x="180" y="1934"/>
                  </a:lnTo>
                  <a:lnTo>
                    <a:pt x="178" y="1920"/>
                  </a:lnTo>
                  <a:lnTo>
                    <a:pt x="174" y="1906"/>
                  </a:lnTo>
                  <a:lnTo>
                    <a:pt x="168" y="1888"/>
                  </a:lnTo>
                  <a:lnTo>
                    <a:pt x="166" y="1884"/>
                  </a:lnTo>
                  <a:lnTo>
                    <a:pt x="170" y="1884"/>
                  </a:lnTo>
                  <a:lnTo>
                    <a:pt x="172" y="1882"/>
                  </a:lnTo>
                  <a:lnTo>
                    <a:pt x="172" y="1880"/>
                  </a:lnTo>
                  <a:lnTo>
                    <a:pt x="168" y="1874"/>
                  </a:lnTo>
                  <a:lnTo>
                    <a:pt x="172" y="1874"/>
                  </a:lnTo>
                  <a:lnTo>
                    <a:pt x="176" y="1876"/>
                  </a:lnTo>
                  <a:lnTo>
                    <a:pt x="178" y="1878"/>
                  </a:lnTo>
                  <a:lnTo>
                    <a:pt x="180" y="1878"/>
                  </a:lnTo>
                  <a:lnTo>
                    <a:pt x="186" y="1870"/>
                  </a:lnTo>
                  <a:lnTo>
                    <a:pt x="190" y="1866"/>
                  </a:lnTo>
                  <a:lnTo>
                    <a:pt x="194" y="1866"/>
                  </a:lnTo>
                  <a:lnTo>
                    <a:pt x="196" y="1864"/>
                  </a:lnTo>
                  <a:lnTo>
                    <a:pt x="198" y="1862"/>
                  </a:lnTo>
                  <a:lnTo>
                    <a:pt x="196" y="1858"/>
                  </a:lnTo>
                  <a:lnTo>
                    <a:pt x="194" y="1858"/>
                  </a:lnTo>
                  <a:lnTo>
                    <a:pt x="192" y="1858"/>
                  </a:lnTo>
                  <a:lnTo>
                    <a:pt x="194" y="1854"/>
                  </a:lnTo>
                  <a:lnTo>
                    <a:pt x="196" y="1850"/>
                  </a:lnTo>
                  <a:lnTo>
                    <a:pt x="196" y="1848"/>
                  </a:lnTo>
                  <a:lnTo>
                    <a:pt x="196" y="1850"/>
                  </a:lnTo>
                  <a:lnTo>
                    <a:pt x="200" y="1858"/>
                  </a:lnTo>
                  <a:lnTo>
                    <a:pt x="202" y="1858"/>
                  </a:lnTo>
                  <a:lnTo>
                    <a:pt x="204" y="1856"/>
                  </a:lnTo>
                  <a:lnTo>
                    <a:pt x="204" y="1850"/>
                  </a:lnTo>
                  <a:lnTo>
                    <a:pt x="202" y="1844"/>
                  </a:lnTo>
                  <a:lnTo>
                    <a:pt x="198" y="1840"/>
                  </a:lnTo>
                  <a:lnTo>
                    <a:pt x="196" y="1838"/>
                  </a:lnTo>
                  <a:lnTo>
                    <a:pt x="194" y="1838"/>
                  </a:lnTo>
                  <a:lnTo>
                    <a:pt x="186" y="1840"/>
                  </a:lnTo>
                  <a:lnTo>
                    <a:pt x="184" y="1840"/>
                  </a:lnTo>
                  <a:lnTo>
                    <a:pt x="186" y="1838"/>
                  </a:lnTo>
                  <a:lnTo>
                    <a:pt x="192" y="1834"/>
                  </a:lnTo>
                  <a:lnTo>
                    <a:pt x="194" y="1832"/>
                  </a:lnTo>
                  <a:lnTo>
                    <a:pt x="192" y="1828"/>
                  </a:lnTo>
                  <a:lnTo>
                    <a:pt x="190" y="1828"/>
                  </a:lnTo>
                  <a:lnTo>
                    <a:pt x="186" y="1826"/>
                  </a:lnTo>
                  <a:lnTo>
                    <a:pt x="182" y="1820"/>
                  </a:lnTo>
                  <a:lnTo>
                    <a:pt x="176" y="1808"/>
                  </a:lnTo>
                  <a:lnTo>
                    <a:pt x="174" y="1806"/>
                  </a:lnTo>
                  <a:lnTo>
                    <a:pt x="172" y="1804"/>
                  </a:lnTo>
                  <a:lnTo>
                    <a:pt x="164" y="1806"/>
                  </a:lnTo>
                  <a:lnTo>
                    <a:pt x="156" y="1808"/>
                  </a:lnTo>
                  <a:lnTo>
                    <a:pt x="148" y="1808"/>
                  </a:lnTo>
                  <a:lnTo>
                    <a:pt x="142" y="1810"/>
                  </a:lnTo>
                  <a:lnTo>
                    <a:pt x="140" y="1812"/>
                  </a:lnTo>
                  <a:lnTo>
                    <a:pt x="138" y="1814"/>
                  </a:lnTo>
                  <a:lnTo>
                    <a:pt x="130" y="1816"/>
                  </a:lnTo>
                  <a:lnTo>
                    <a:pt x="126" y="1818"/>
                  </a:lnTo>
                  <a:lnTo>
                    <a:pt x="124" y="1822"/>
                  </a:lnTo>
                  <a:lnTo>
                    <a:pt x="122" y="1828"/>
                  </a:lnTo>
                  <a:lnTo>
                    <a:pt x="120" y="1834"/>
                  </a:lnTo>
                  <a:lnTo>
                    <a:pt x="116" y="1836"/>
                  </a:lnTo>
                  <a:lnTo>
                    <a:pt x="112" y="1836"/>
                  </a:lnTo>
                  <a:lnTo>
                    <a:pt x="116" y="1836"/>
                  </a:lnTo>
                  <a:lnTo>
                    <a:pt x="120" y="1832"/>
                  </a:lnTo>
                  <a:lnTo>
                    <a:pt x="122" y="1826"/>
                  </a:lnTo>
                  <a:lnTo>
                    <a:pt x="124" y="1818"/>
                  </a:lnTo>
                  <a:lnTo>
                    <a:pt x="128" y="1816"/>
                  </a:lnTo>
                  <a:lnTo>
                    <a:pt x="132" y="1814"/>
                  </a:lnTo>
                  <a:lnTo>
                    <a:pt x="132" y="1810"/>
                  </a:lnTo>
                  <a:lnTo>
                    <a:pt x="134" y="1808"/>
                  </a:lnTo>
                  <a:lnTo>
                    <a:pt x="138" y="1806"/>
                  </a:lnTo>
                  <a:lnTo>
                    <a:pt x="140" y="1804"/>
                  </a:lnTo>
                  <a:lnTo>
                    <a:pt x="134" y="1798"/>
                  </a:lnTo>
                  <a:lnTo>
                    <a:pt x="130" y="1796"/>
                  </a:lnTo>
                  <a:lnTo>
                    <a:pt x="126" y="1796"/>
                  </a:lnTo>
                  <a:lnTo>
                    <a:pt x="124" y="1798"/>
                  </a:lnTo>
                  <a:lnTo>
                    <a:pt x="122" y="1800"/>
                  </a:lnTo>
                  <a:lnTo>
                    <a:pt x="118" y="1804"/>
                  </a:lnTo>
                  <a:lnTo>
                    <a:pt x="116" y="1804"/>
                  </a:lnTo>
                  <a:lnTo>
                    <a:pt x="112" y="1804"/>
                  </a:lnTo>
                  <a:lnTo>
                    <a:pt x="104" y="1806"/>
                  </a:lnTo>
                  <a:lnTo>
                    <a:pt x="94" y="1810"/>
                  </a:lnTo>
                  <a:lnTo>
                    <a:pt x="86" y="1816"/>
                  </a:lnTo>
                  <a:lnTo>
                    <a:pt x="84" y="1820"/>
                  </a:lnTo>
                  <a:lnTo>
                    <a:pt x="84" y="1824"/>
                  </a:lnTo>
                  <a:lnTo>
                    <a:pt x="84" y="1828"/>
                  </a:lnTo>
                  <a:lnTo>
                    <a:pt x="82" y="1830"/>
                  </a:lnTo>
                  <a:lnTo>
                    <a:pt x="76" y="1834"/>
                  </a:lnTo>
                  <a:lnTo>
                    <a:pt x="70" y="1836"/>
                  </a:lnTo>
                  <a:lnTo>
                    <a:pt x="68" y="1838"/>
                  </a:lnTo>
                  <a:lnTo>
                    <a:pt x="68" y="1840"/>
                  </a:lnTo>
                  <a:lnTo>
                    <a:pt x="70" y="1842"/>
                  </a:lnTo>
                  <a:lnTo>
                    <a:pt x="76" y="1842"/>
                  </a:lnTo>
                  <a:lnTo>
                    <a:pt x="86" y="1842"/>
                  </a:lnTo>
                  <a:lnTo>
                    <a:pt x="94" y="1844"/>
                  </a:lnTo>
                  <a:lnTo>
                    <a:pt x="94" y="1846"/>
                  </a:lnTo>
                  <a:lnTo>
                    <a:pt x="90" y="1848"/>
                  </a:lnTo>
                  <a:lnTo>
                    <a:pt x="82" y="1856"/>
                  </a:lnTo>
                  <a:lnTo>
                    <a:pt x="78" y="1862"/>
                  </a:lnTo>
                  <a:lnTo>
                    <a:pt x="74" y="1866"/>
                  </a:lnTo>
                  <a:lnTo>
                    <a:pt x="70" y="1866"/>
                  </a:lnTo>
                  <a:lnTo>
                    <a:pt x="62" y="1864"/>
                  </a:lnTo>
                  <a:lnTo>
                    <a:pt x="58" y="1866"/>
                  </a:lnTo>
                  <a:lnTo>
                    <a:pt x="54" y="1866"/>
                  </a:lnTo>
                  <a:lnTo>
                    <a:pt x="48" y="1864"/>
                  </a:lnTo>
                  <a:lnTo>
                    <a:pt x="40" y="1860"/>
                  </a:lnTo>
                  <a:lnTo>
                    <a:pt x="30" y="1860"/>
                  </a:lnTo>
                  <a:lnTo>
                    <a:pt x="22" y="1862"/>
                  </a:lnTo>
                  <a:lnTo>
                    <a:pt x="14" y="1868"/>
                  </a:lnTo>
                  <a:lnTo>
                    <a:pt x="14" y="1870"/>
                  </a:lnTo>
                  <a:lnTo>
                    <a:pt x="18" y="1870"/>
                  </a:lnTo>
                  <a:lnTo>
                    <a:pt x="20" y="1870"/>
                  </a:lnTo>
                  <a:lnTo>
                    <a:pt x="20" y="1872"/>
                  </a:lnTo>
                  <a:lnTo>
                    <a:pt x="20" y="1874"/>
                  </a:lnTo>
                  <a:lnTo>
                    <a:pt x="18" y="1878"/>
                  </a:lnTo>
                  <a:lnTo>
                    <a:pt x="16" y="1884"/>
                  </a:lnTo>
                  <a:lnTo>
                    <a:pt x="18" y="1886"/>
                  </a:lnTo>
                  <a:lnTo>
                    <a:pt x="22" y="1888"/>
                  </a:lnTo>
                  <a:lnTo>
                    <a:pt x="28" y="1888"/>
                  </a:lnTo>
                  <a:lnTo>
                    <a:pt x="38" y="1888"/>
                  </a:lnTo>
                  <a:lnTo>
                    <a:pt x="38" y="1890"/>
                  </a:lnTo>
                  <a:lnTo>
                    <a:pt x="34" y="1892"/>
                  </a:lnTo>
                  <a:lnTo>
                    <a:pt x="24" y="1898"/>
                  </a:lnTo>
                  <a:lnTo>
                    <a:pt x="22" y="1900"/>
                  </a:lnTo>
                  <a:lnTo>
                    <a:pt x="20" y="1904"/>
                  </a:lnTo>
                  <a:lnTo>
                    <a:pt x="16" y="1908"/>
                  </a:lnTo>
                  <a:lnTo>
                    <a:pt x="14" y="1912"/>
                  </a:lnTo>
                  <a:lnTo>
                    <a:pt x="16" y="1914"/>
                  </a:lnTo>
                  <a:lnTo>
                    <a:pt x="24" y="1922"/>
                  </a:lnTo>
                  <a:lnTo>
                    <a:pt x="36" y="1928"/>
                  </a:lnTo>
                  <a:lnTo>
                    <a:pt x="40" y="1928"/>
                  </a:lnTo>
                  <a:lnTo>
                    <a:pt x="44" y="1928"/>
                  </a:lnTo>
                  <a:lnTo>
                    <a:pt x="52" y="1926"/>
                  </a:lnTo>
                  <a:lnTo>
                    <a:pt x="58" y="1928"/>
                  </a:lnTo>
                  <a:lnTo>
                    <a:pt x="60" y="1928"/>
                  </a:lnTo>
                  <a:lnTo>
                    <a:pt x="60" y="1930"/>
                  </a:lnTo>
                  <a:lnTo>
                    <a:pt x="50" y="1934"/>
                  </a:lnTo>
                  <a:lnTo>
                    <a:pt x="44" y="1936"/>
                  </a:lnTo>
                  <a:lnTo>
                    <a:pt x="42" y="1938"/>
                  </a:lnTo>
                  <a:lnTo>
                    <a:pt x="42" y="1940"/>
                  </a:lnTo>
                  <a:lnTo>
                    <a:pt x="42" y="1944"/>
                  </a:lnTo>
                  <a:lnTo>
                    <a:pt x="42" y="1948"/>
                  </a:lnTo>
                  <a:lnTo>
                    <a:pt x="40" y="1952"/>
                  </a:lnTo>
                  <a:lnTo>
                    <a:pt x="36" y="1956"/>
                  </a:lnTo>
                  <a:lnTo>
                    <a:pt x="28" y="1962"/>
                  </a:lnTo>
                  <a:lnTo>
                    <a:pt x="22" y="1966"/>
                  </a:lnTo>
                  <a:lnTo>
                    <a:pt x="22" y="1968"/>
                  </a:lnTo>
                  <a:lnTo>
                    <a:pt x="26" y="1968"/>
                  </a:lnTo>
                  <a:lnTo>
                    <a:pt x="30" y="1968"/>
                  </a:lnTo>
                  <a:lnTo>
                    <a:pt x="58" y="1960"/>
                  </a:lnTo>
                  <a:lnTo>
                    <a:pt x="64" y="1960"/>
                  </a:lnTo>
                  <a:lnTo>
                    <a:pt x="66" y="1960"/>
                  </a:lnTo>
                  <a:lnTo>
                    <a:pt x="66" y="1962"/>
                  </a:lnTo>
                  <a:lnTo>
                    <a:pt x="66" y="1964"/>
                  </a:lnTo>
                  <a:lnTo>
                    <a:pt x="62" y="1966"/>
                  </a:lnTo>
                  <a:lnTo>
                    <a:pt x="50" y="1968"/>
                  </a:lnTo>
                  <a:lnTo>
                    <a:pt x="36" y="1970"/>
                  </a:lnTo>
                  <a:lnTo>
                    <a:pt x="28" y="1974"/>
                  </a:lnTo>
                  <a:lnTo>
                    <a:pt x="24" y="1978"/>
                  </a:lnTo>
                  <a:lnTo>
                    <a:pt x="26" y="1982"/>
                  </a:lnTo>
                  <a:lnTo>
                    <a:pt x="28" y="1984"/>
                  </a:lnTo>
                  <a:lnTo>
                    <a:pt x="26" y="1986"/>
                  </a:lnTo>
                  <a:lnTo>
                    <a:pt x="22" y="1984"/>
                  </a:lnTo>
                  <a:lnTo>
                    <a:pt x="14" y="1984"/>
                  </a:lnTo>
                  <a:lnTo>
                    <a:pt x="10" y="1986"/>
                  </a:lnTo>
                  <a:lnTo>
                    <a:pt x="4" y="1988"/>
                  </a:lnTo>
                  <a:lnTo>
                    <a:pt x="0" y="1994"/>
                  </a:lnTo>
                  <a:lnTo>
                    <a:pt x="0" y="1996"/>
                  </a:lnTo>
                  <a:lnTo>
                    <a:pt x="2" y="1996"/>
                  </a:lnTo>
                  <a:lnTo>
                    <a:pt x="6" y="1996"/>
                  </a:lnTo>
                  <a:lnTo>
                    <a:pt x="10" y="1996"/>
                  </a:lnTo>
                  <a:lnTo>
                    <a:pt x="14" y="1996"/>
                  </a:lnTo>
                  <a:lnTo>
                    <a:pt x="14" y="2000"/>
                  </a:lnTo>
                  <a:lnTo>
                    <a:pt x="10" y="2004"/>
                  </a:lnTo>
                  <a:lnTo>
                    <a:pt x="6" y="2010"/>
                  </a:lnTo>
                  <a:lnTo>
                    <a:pt x="4" y="2012"/>
                  </a:lnTo>
                  <a:lnTo>
                    <a:pt x="8" y="2014"/>
                  </a:lnTo>
                  <a:lnTo>
                    <a:pt x="12" y="2016"/>
                  </a:lnTo>
                  <a:lnTo>
                    <a:pt x="18" y="2018"/>
                  </a:lnTo>
                  <a:lnTo>
                    <a:pt x="20" y="2020"/>
                  </a:lnTo>
                  <a:lnTo>
                    <a:pt x="16" y="2024"/>
                  </a:lnTo>
                  <a:lnTo>
                    <a:pt x="14" y="2026"/>
                  </a:lnTo>
                  <a:lnTo>
                    <a:pt x="16" y="2026"/>
                  </a:lnTo>
                  <a:lnTo>
                    <a:pt x="28" y="2022"/>
                  </a:lnTo>
                  <a:lnTo>
                    <a:pt x="36" y="2020"/>
                  </a:lnTo>
                  <a:lnTo>
                    <a:pt x="36" y="2022"/>
                  </a:lnTo>
                  <a:lnTo>
                    <a:pt x="30" y="2026"/>
                  </a:lnTo>
                  <a:lnTo>
                    <a:pt x="28" y="2030"/>
                  </a:lnTo>
                  <a:lnTo>
                    <a:pt x="28" y="2032"/>
                  </a:lnTo>
                  <a:lnTo>
                    <a:pt x="30" y="2034"/>
                  </a:lnTo>
                  <a:lnTo>
                    <a:pt x="38" y="2034"/>
                  </a:lnTo>
                  <a:lnTo>
                    <a:pt x="48" y="2032"/>
                  </a:lnTo>
                  <a:lnTo>
                    <a:pt x="70" y="2028"/>
                  </a:lnTo>
                  <a:lnTo>
                    <a:pt x="78" y="2024"/>
                  </a:lnTo>
                  <a:lnTo>
                    <a:pt x="84" y="2020"/>
                  </a:lnTo>
                  <a:close/>
                  <a:moveTo>
                    <a:pt x="154" y="1672"/>
                  </a:moveTo>
                  <a:lnTo>
                    <a:pt x="154" y="1672"/>
                  </a:lnTo>
                  <a:lnTo>
                    <a:pt x="156" y="1672"/>
                  </a:lnTo>
                  <a:lnTo>
                    <a:pt x="158" y="1670"/>
                  </a:lnTo>
                  <a:lnTo>
                    <a:pt x="162" y="1672"/>
                  </a:lnTo>
                  <a:lnTo>
                    <a:pt x="162" y="1674"/>
                  </a:lnTo>
                  <a:lnTo>
                    <a:pt x="162" y="1676"/>
                  </a:lnTo>
                  <a:lnTo>
                    <a:pt x="162" y="1678"/>
                  </a:lnTo>
                  <a:lnTo>
                    <a:pt x="164" y="1682"/>
                  </a:lnTo>
                  <a:lnTo>
                    <a:pt x="168" y="1684"/>
                  </a:lnTo>
                  <a:lnTo>
                    <a:pt x="170" y="1684"/>
                  </a:lnTo>
                  <a:lnTo>
                    <a:pt x="174" y="1682"/>
                  </a:lnTo>
                  <a:lnTo>
                    <a:pt x="180" y="1682"/>
                  </a:lnTo>
                  <a:lnTo>
                    <a:pt x="182" y="1684"/>
                  </a:lnTo>
                  <a:lnTo>
                    <a:pt x="182" y="1688"/>
                  </a:lnTo>
                  <a:lnTo>
                    <a:pt x="180" y="1692"/>
                  </a:lnTo>
                  <a:lnTo>
                    <a:pt x="180" y="1694"/>
                  </a:lnTo>
                  <a:lnTo>
                    <a:pt x="182" y="1692"/>
                  </a:lnTo>
                  <a:lnTo>
                    <a:pt x="186" y="1688"/>
                  </a:lnTo>
                  <a:lnTo>
                    <a:pt x="192" y="1678"/>
                  </a:lnTo>
                  <a:lnTo>
                    <a:pt x="192" y="1676"/>
                  </a:lnTo>
                  <a:lnTo>
                    <a:pt x="190" y="1676"/>
                  </a:lnTo>
                  <a:lnTo>
                    <a:pt x="184" y="1678"/>
                  </a:lnTo>
                  <a:lnTo>
                    <a:pt x="180" y="1676"/>
                  </a:lnTo>
                  <a:lnTo>
                    <a:pt x="178" y="1674"/>
                  </a:lnTo>
                  <a:lnTo>
                    <a:pt x="176" y="1672"/>
                  </a:lnTo>
                  <a:lnTo>
                    <a:pt x="174" y="1662"/>
                  </a:lnTo>
                  <a:lnTo>
                    <a:pt x="172" y="1654"/>
                  </a:lnTo>
                  <a:lnTo>
                    <a:pt x="170" y="1652"/>
                  </a:lnTo>
                  <a:lnTo>
                    <a:pt x="168" y="1650"/>
                  </a:lnTo>
                  <a:lnTo>
                    <a:pt x="166" y="1650"/>
                  </a:lnTo>
                  <a:lnTo>
                    <a:pt x="166" y="1652"/>
                  </a:lnTo>
                  <a:lnTo>
                    <a:pt x="166" y="1656"/>
                  </a:lnTo>
                  <a:lnTo>
                    <a:pt x="166" y="1662"/>
                  </a:lnTo>
                  <a:lnTo>
                    <a:pt x="166" y="1664"/>
                  </a:lnTo>
                  <a:lnTo>
                    <a:pt x="162" y="1664"/>
                  </a:lnTo>
                  <a:lnTo>
                    <a:pt x="160" y="1660"/>
                  </a:lnTo>
                  <a:lnTo>
                    <a:pt x="158" y="1658"/>
                  </a:lnTo>
                  <a:lnTo>
                    <a:pt x="154" y="1656"/>
                  </a:lnTo>
                  <a:lnTo>
                    <a:pt x="154" y="1658"/>
                  </a:lnTo>
                  <a:lnTo>
                    <a:pt x="154" y="1660"/>
                  </a:lnTo>
                  <a:lnTo>
                    <a:pt x="156" y="1664"/>
                  </a:lnTo>
                  <a:lnTo>
                    <a:pt x="154" y="1666"/>
                  </a:lnTo>
                  <a:lnTo>
                    <a:pt x="150" y="1666"/>
                  </a:lnTo>
                  <a:lnTo>
                    <a:pt x="150" y="1668"/>
                  </a:lnTo>
                  <a:lnTo>
                    <a:pt x="154" y="1672"/>
                  </a:lnTo>
                  <a:close/>
                  <a:moveTo>
                    <a:pt x="146" y="1346"/>
                  </a:moveTo>
                  <a:lnTo>
                    <a:pt x="146" y="1346"/>
                  </a:lnTo>
                  <a:lnTo>
                    <a:pt x="142" y="1346"/>
                  </a:lnTo>
                  <a:lnTo>
                    <a:pt x="144" y="1352"/>
                  </a:lnTo>
                  <a:lnTo>
                    <a:pt x="148" y="1358"/>
                  </a:lnTo>
                  <a:lnTo>
                    <a:pt x="154" y="1362"/>
                  </a:lnTo>
                  <a:lnTo>
                    <a:pt x="158" y="1364"/>
                  </a:lnTo>
                  <a:lnTo>
                    <a:pt x="160" y="1364"/>
                  </a:lnTo>
                  <a:lnTo>
                    <a:pt x="162" y="1362"/>
                  </a:lnTo>
                  <a:lnTo>
                    <a:pt x="160" y="1360"/>
                  </a:lnTo>
                  <a:lnTo>
                    <a:pt x="158" y="1358"/>
                  </a:lnTo>
                  <a:lnTo>
                    <a:pt x="160" y="1358"/>
                  </a:lnTo>
                  <a:lnTo>
                    <a:pt x="160" y="1356"/>
                  </a:lnTo>
                  <a:lnTo>
                    <a:pt x="158" y="1356"/>
                  </a:lnTo>
                  <a:lnTo>
                    <a:pt x="154" y="1354"/>
                  </a:lnTo>
                  <a:lnTo>
                    <a:pt x="154" y="1352"/>
                  </a:lnTo>
                  <a:lnTo>
                    <a:pt x="154" y="1350"/>
                  </a:lnTo>
                  <a:lnTo>
                    <a:pt x="152" y="1350"/>
                  </a:lnTo>
                  <a:lnTo>
                    <a:pt x="148" y="1350"/>
                  </a:lnTo>
                  <a:lnTo>
                    <a:pt x="148" y="1348"/>
                  </a:lnTo>
                  <a:lnTo>
                    <a:pt x="148" y="1346"/>
                  </a:lnTo>
                  <a:lnTo>
                    <a:pt x="146" y="1346"/>
                  </a:lnTo>
                  <a:close/>
                  <a:moveTo>
                    <a:pt x="166" y="1740"/>
                  </a:moveTo>
                  <a:lnTo>
                    <a:pt x="166" y="1740"/>
                  </a:lnTo>
                  <a:lnTo>
                    <a:pt x="166" y="1742"/>
                  </a:lnTo>
                  <a:lnTo>
                    <a:pt x="168" y="1742"/>
                  </a:lnTo>
                  <a:lnTo>
                    <a:pt x="174" y="1740"/>
                  </a:lnTo>
                  <a:lnTo>
                    <a:pt x="188" y="1736"/>
                  </a:lnTo>
                  <a:lnTo>
                    <a:pt x="194" y="1734"/>
                  </a:lnTo>
                  <a:lnTo>
                    <a:pt x="192" y="1732"/>
                  </a:lnTo>
                  <a:lnTo>
                    <a:pt x="190" y="1728"/>
                  </a:lnTo>
                  <a:lnTo>
                    <a:pt x="184" y="1724"/>
                  </a:lnTo>
                  <a:lnTo>
                    <a:pt x="178" y="1722"/>
                  </a:lnTo>
                  <a:lnTo>
                    <a:pt x="176" y="1718"/>
                  </a:lnTo>
                  <a:lnTo>
                    <a:pt x="174" y="1718"/>
                  </a:lnTo>
                  <a:lnTo>
                    <a:pt x="170" y="1720"/>
                  </a:lnTo>
                  <a:lnTo>
                    <a:pt x="168" y="1722"/>
                  </a:lnTo>
                  <a:lnTo>
                    <a:pt x="166" y="1724"/>
                  </a:lnTo>
                  <a:lnTo>
                    <a:pt x="174" y="1728"/>
                  </a:lnTo>
                  <a:lnTo>
                    <a:pt x="176" y="1730"/>
                  </a:lnTo>
                  <a:lnTo>
                    <a:pt x="174" y="1730"/>
                  </a:lnTo>
                  <a:lnTo>
                    <a:pt x="172" y="1732"/>
                  </a:lnTo>
                  <a:lnTo>
                    <a:pt x="172" y="1734"/>
                  </a:lnTo>
                  <a:lnTo>
                    <a:pt x="172" y="1736"/>
                  </a:lnTo>
                  <a:lnTo>
                    <a:pt x="170" y="1736"/>
                  </a:lnTo>
                  <a:lnTo>
                    <a:pt x="168" y="1738"/>
                  </a:lnTo>
                  <a:lnTo>
                    <a:pt x="166" y="1740"/>
                  </a:lnTo>
                  <a:close/>
                  <a:moveTo>
                    <a:pt x="362" y="2084"/>
                  </a:moveTo>
                  <a:lnTo>
                    <a:pt x="362" y="2084"/>
                  </a:lnTo>
                  <a:lnTo>
                    <a:pt x="370" y="2088"/>
                  </a:lnTo>
                  <a:lnTo>
                    <a:pt x="376" y="2088"/>
                  </a:lnTo>
                  <a:lnTo>
                    <a:pt x="380" y="2086"/>
                  </a:lnTo>
                  <a:lnTo>
                    <a:pt x="378" y="2082"/>
                  </a:lnTo>
                  <a:lnTo>
                    <a:pt x="376" y="2080"/>
                  </a:lnTo>
                  <a:lnTo>
                    <a:pt x="372" y="2078"/>
                  </a:lnTo>
                  <a:lnTo>
                    <a:pt x="366" y="2080"/>
                  </a:lnTo>
                  <a:lnTo>
                    <a:pt x="362" y="2084"/>
                  </a:lnTo>
                  <a:close/>
                  <a:moveTo>
                    <a:pt x="174" y="1354"/>
                  </a:moveTo>
                  <a:lnTo>
                    <a:pt x="174" y="1354"/>
                  </a:lnTo>
                  <a:lnTo>
                    <a:pt x="176" y="1352"/>
                  </a:lnTo>
                  <a:lnTo>
                    <a:pt x="176" y="1350"/>
                  </a:lnTo>
                  <a:lnTo>
                    <a:pt x="174" y="1348"/>
                  </a:lnTo>
                  <a:lnTo>
                    <a:pt x="174" y="1350"/>
                  </a:lnTo>
                  <a:lnTo>
                    <a:pt x="172" y="1350"/>
                  </a:lnTo>
                  <a:lnTo>
                    <a:pt x="172" y="1352"/>
                  </a:lnTo>
                  <a:lnTo>
                    <a:pt x="174" y="1354"/>
                  </a:lnTo>
                  <a:close/>
                  <a:moveTo>
                    <a:pt x="168" y="1784"/>
                  </a:moveTo>
                  <a:lnTo>
                    <a:pt x="168" y="1784"/>
                  </a:lnTo>
                  <a:lnTo>
                    <a:pt x="170" y="1784"/>
                  </a:lnTo>
                  <a:lnTo>
                    <a:pt x="176" y="1780"/>
                  </a:lnTo>
                  <a:lnTo>
                    <a:pt x="178" y="1776"/>
                  </a:lnTo>
                  <a:lnTo>
                    <a:pt x="178" y="1772"/>
                  </a:lnTo>
                  <a:lnTo>
                    <a:pt x="176" y="1768"/>
                  </a:lnTo>
                  <a:lnTo>
                    <a:pt x="176" y="1764"/>
                  </a:lnTo>
                  <a:lnTo>
                    <a:pt x="176" y="1762"/>
                  </a:lnTo>
                  <a:lnTo>
                    <a:pt x="174" y="1762"/>
                  </a:lnTo>
                  <a:lnTo>
                    <a:pt x="172" y="1764"/>
                  </a:lnTo>
                  <a:lnTo>
                    <a:pt x="170" y="1766"/>
                  </a:lnTo>
                  <a:lnTo>
                    <a:pt x="168" y="1766"/>
                  </a:lnTo>
                  <a:lnTo>
                    <a:pt x="166" y="1764"/>
                  </a:lnTo>
                  <a:lnTo>
                    <a:pt x="166" y="1766"/>
                  </a:lnTo>
                  <a:lnTo>
                    <a:pt x="162" y="1768"/>
                  </a:lnTo>
                  <a:lnTo>
                    <a:pt x="158" y="1772"/>
                  </a:lnTo>
                  <a:lnTo>
                    <a:pt x="158" y="1774"/>
                  </a:lnTo>
                  <a:lnTo>
                    <a:pt x="160" y="1776"/>
                  </a:lnTo>
                  <a:lnTo>
                    <a:pt x="162" y="1776"/>
                  </a:lnTo>
                  <a:lnTo>
                    <a:pt x="166" y="1774"/>
                  </a:lnTo>
                  <a:lnTo>
                    <a:pt x="168" y="1774"/>
                  </a:lnTo>
                  <a:lnTo>
                    <a:pt x="170" y="1776"/>
                  </a:lnTo>
                  <a:lnTo>
                    <a:pt x="170" y="1778"/>
                  </a:lnTo>
                  <a:lnTo>
                    <a:pt x="168" y="1780"/>
                  </a:lnTo>
                  <a:lnTo>
                    <a:pt x="166" y="1782"/>
                  </a:lnTo>
                  <a:lnTo>
                    <a:pt x="168" y="1784"/>
                  </a:lnTo>
                  <a:close/>
                  <a:moveTo>
                    <a:pt x="190" y="1748"/>
                  </a:moveTo>
                  <a:lnTo>
                    <a:pt x="190" y="1748"/>
                  </a:lnTo>
                  <a:lnTo>
                    <a:pt x="186" y="1752"/>
                  </a:lnTo>
                  <a:lnTo>
                    <a:pt x="182" y="1756"/>
                  </a:lnTo>
                  <a:lnTo>
                    <a:pt x="178" y="1762"/>
                  </a:lnTo>
                  <a:lnTo>
                    <a:pt x="178" y="1768"/>
                  </a:lnTo>
                  <a:lnTo>
                    <a:pt x="180" y="1768"/>
                  </a:lnTo>
                  <a:lnTo>
                    <a:pt x="182" y="1766"/>
                  </a:lnTo>
                  <a:lnTo>
                    <a:pt x="188" y="1758"/>
                  </a:lnTo>
                  <a:lnTo>
                    <a:pt x="192" y="1750"/>
                  </a:lnTo>
                  <a:lnTo>
                    <a:pt x="192" y="1748"/>
                  </a:lnTo>
                  <a:lnTo>
                    <a:pt x="190" y="1748"/>
                  </a:lnTo>
                  <a:close/>
                  <a:moveTo>
                    <a:pt x="700" y="1324"/>
                  </a:moveTo>
                  <a:lnTo>
                    <a:pt x="700" y="1324"/>
                  </a:lnTo>
                  <a:lnTo>
                    <a:pt x="698" y="1322"/>
                  </a:lnTo>
                  <a:lnTo>
                    <a:pt x="694" y="1322"/>
                  </a:lnTo>
                  <a:lnTo>
                    <a:pt x="690" y="1324"/>
                  </a:lnTo>
                  <a:lnTo>
                    <a:pt x="690" y="1326"/>
                  </a:lnTo>
                  <a:lnTo>
                    <a:pt x="692" y="1326"/>
                  </a:lnTo>
                  <a:lnTo>
                    <a:pt x="696" y="1326"/>
                  </a:lnTo>
                  <a:lnTo>
                    <a:pt x="700" y="1326"/>
                  </a:lnTo>
                  <a:lnTo>
                    <a:pt x="700" y="1324"/>
                  </a:lnTo>
                  <a:close/>
                  <a:moveTo>
                    <a:pt x="494" y="1970"/>
                  </a:moveTo>
                  <a:lnTo>
                    <a:pt x="494" y="1970"/>
                  </a:lnTo>
                  <a:lnTo>
                    <a:pt x="492" y="1962"/>
                  </a:lnTo>
                  <a:lnTo>
                    <a:pt x="486" y="1954"/>
                  </a:lnTo>
                  <a:lnTo>
                    <a:pt x="478" y="1948"/>
                  </a:lnTo>
                  <a:lnTo>
                    <a:pt x="470" y="1944"/>
                  </a:lnTo>
                  <a:lnTo>
                    <a:pt x="460" y="1942"/>
                  </a:lnTo>
                  <a:lnTo>
                    <a:pt x="452" y="1942"/>
                  </a:lnTo>
                  <a:lnTo>
                    <a:pt x="446" y="1944"/>
                  </a:lnTo>
                  <a:lnTo>
                    <a:pt x="442" y="1948"/>
                  </a:lnTo>
                  <a:lnTo>
                    <a:pt x="438" y="1954"/>
                  </a:lnTo>
                  <a:lnTo>
                    <a:pt x="434" y="1954"/>
                  </a:lnTo>
                  <a:lnTo>
                    <a:pt x="432" y="1952"/>
                  </a:lnTo>
                  <a:lnTo>
                    <a:pt x="428" y="1950"/>
                  </a:lnTo>
                  <a:lnTo>
                    <a:pt x="424" y="1948"/>
                  </a:lnTo>
                  <a:lnTo>
                    <a:pt x="424" y="1946"/>
                  </a:lnTo>
                  <a:lnTo>
                    <a:pt x="428" y="1942"/>
                  </a:lnTo>
                  <a:lnTo>
                    <a:pt x="434" y="1938"/>
                  </a:lnTo>
                  <a:lnTo>
                    <a:pt x="436" y="1936"/>
                  </a:lnTo>
                  <a:lnTo>
                    <a:pt x="438" y="1932"/>
                  </a:lnTo>
                  <a:lnTo>
                    <a:pt x="434" y="1924"/>
                  </a:lnTo>
                  <a:lnTo>
                    <a:pt x="428" y="1914"/>
                  </a:lnTo>
                  <a:lnTo>
                    <a:pt x="418" y="1906"/>
                  </a:lnTo>
                  <a:lnTo>
                    <a:pt x="410" y="1902"/>
                  </a:lnTo>
                  <a:lnTo>
                    <a:pt x="408" y="1898"/>
                  </a:lnTo>
                  <a:lnTo>
                    <a:pt x="410" y="1898"/>
                  </a:lnTo>
                  <a:lnTo>
                    <a:pt x="418" y="1902"/>
                  </a:lnTo>
                  <a:lnTo>
                    <a:pt x="424" y="1906"/>
                  </a:lnTo>
                  <a:lnTo>
                    <a:pt x="428" y="1906"/>
                  </a:lnTo>
                  <a:lnTo>
                    <a:pt x="430" y="1904"/>
                  </a:lnTo>
                  <a:lnTo>
                    <a:pt x="428" y="1902"/>
                  </a:lnTo>
                  <a:lnTo>
                    <a:pt x="422" y="1894"/>
                  </a:lnTo>
                  <a:lnTo>
                    <a:pt x="418" y="1888"/>
                  </a:lnTo>
                  <a:lnTo>
                    <a:pt x="416" y="1884"/>
                  </a:lnTo>
                  <a:lnTo>
                    <a:pt x="416" y="1876"/>
                  </a:lnTo>
                  <a:lnTo>
                    <a:pt x="416" y="1872"/>
                  </a:lnTo>
                  <a:lnTo>
                    <a:pt x="416" y="1870"/>
                  </a:lnTo>
                  <a:lnTo>
                    <a:pt x="412" y="1868"/>
                  </a:lnTo>
                  <a:lnTo>
                    <a:pt x="408" y="1866"/>
                  </a:lnTo>
                  <a:lnTo>
                    <a:pt x="406" y="1864"/>
                  </a:lnTo>
                  <a:lnTo>
                    <a:pt x="404" y="1858"/>
                  </a:lnTo>
                  <a:lnTo>
                    <a:pt x="400" y="1852"/>
                  </a:lnTo>
                  <a:lnTo>
                    <a:pt x="396" y="1850"/>
                  </a:lnTo>
                  <a:lnTo>
                    <a:pt x="390" y="1848"/>
                  </a:lnTo>
                  <a:lnTo>
                    <a:pt x="380" y="1844"/>
                  </a:lnTo>
                  <a:lnTo>
                    <a:pt x="376" y="1842"/>
                  </a:lnTo>
                  <a:lnTo>
                    <a:pt x="372" y="1836"/>
                  </a:lnTo>
                  <a:lnTo>
                    <a:pt x="366" y="1822"/>
                  </a:lnTo>
                  <a:lnTo>
                    <a:pt x="360" y="1806"/>
                  </a:lnTo>
                  <a:lnTo>
                    <a:pt x="358" y="1794"/>
                  </a:lnTo>
                  <a:lnTo>
                    <a:pt x="356" y="1786"/>
                  </a:lnTo>
                  <a:lnTo>
                    <a:pt x="354" y="1782"/>
                  </a:lnTo>
                  <a:lnTo>
                    <a:pt x="352" y="1780"/>
                  </a:lnTo>
                  <a:lnTo>
                    <a:pt x="346" y="1774"/>
                  </a:lnTo>
                  <a:lnTo>
                    <a:pt x="342" y="1768"/>
                  </a:lnTo>
                  <a:lnTo>
                    <a:pt x="336" y="1762"/>
                  </a:lnTo>
                  <a:lnTo>
                    <a:pt x="322" y="1756"/>
                  </a:lnTo>
                  <a:lnTo>
                    <a:pt x="314" y="1754"/>
                  </a:lnTo>
                  <a:lnTo>
                    <a:pt x="310" y="1754"/>
                  </a:lnTo>
                  <a:lnTo>
                    <a:pt x="308" y="1754"/>
                  </a:lnTo>
                  <a:lnTo>
                    <a:pt x="306" y="1756"/>
                  </a:lnTo>
                  <a:lnTo>
                    <a:pt x="302" y="1758"/>
                  </a:lnTo>
                  <a:lnTo>
                    <a:pt x="298" y="1760"/>
                  </a:lnTo>
                  <a:lnTo>
                    <a:pt x="290" y="1758"/>
                  </a:lnTo>
                  <a:lnTo>
                    <a:pt x="286" y="1758"/>
                  </a:lnTo>
                  <a:lnTo>
                    <a:pt x="288" y="1756"/>
                  </a:lnTo>
                  <a:lnTo>
                    <a:pt x="294" y="1754"/>
                  </a:lnTo>
                  <a:lnTo>
                    <a:pt x="300" y="1748"/>
                  </a:lnTo>
                  <a:lnTo>
                    <a:pt x="302" y="1746"/>
                  </a:lnTo>
                  <a:lnTo>
                    <a:pt x="304" y="1746"/>
                  </a:lnTo>
                  <a:lnTo>
                    <a:pt x="308" y="1746"/>
                  </a:lnTo>
                  <a:lnTo>
                    <a:pt x="316" y="1742"/>
                  </a:lnTo>
                  <a:lnTo>
                    <a:pt x="318" y="1742"/>
                  </a:lnTo>
                  <a:lnTo>
                    <a:pt x="318" y="1740"/>
                  </a:lnTo>
                  <a:lnTo>
                    <a:pt x="316" y="1738"/>
                  </a:lnTo>
                  <a:lnTo>
                    <a:pt x="310" y="1736"/>
                  </a:lnTo>
                  <a:lnTo>
                    <a:pt x="308" y="1734"/>
                  </a:lnTo>
                  <a:lnTo>
                    <a:pt x="308" y="1730"/>
                  </a:lnTo>
                  <a:lnTo>
                    <a:pt x="304" y="1728"/>
                  </a:lnTo>
                  <a:lnTo>
                    <a:pt x="304" y="1726"/>
                  </a:lnTo>
                  <a:lnTo>
                    <a:pt x="306" y="1728"/>
                  </a:lnTo>
                  <a:lnTo>
                    <a:pt x="312" y="1728"/>
                  </a:lnTo>
                  <a:lnTo>
                    <a:pt x="314" y="1728"/>
                  </a:lnTo>
                  <a:lnTo>
                    <a:pt x="318" y="1726"/>
                  </a:lnTo>
                  <a:lnTo>
                    <a:pt x="326" y="1716"/>
                  </a:lnTo>
                  <a:lnTo>
                    <a:pt x="334" y="1696"/>
                  </a:lnTo>
                  <a:lnTo>
                    <a:pt x="342" y="1678"/>
                  </a:lnTo>
                  <a:lnTo>
                    <a:pt x="348" y="1668"/>
                  </a:lnTo>
                  <a:lnTo>
                    <a:pt x="350" y="1664"/>
                  </a:lnTo>
                  <a:lnTo>
                    <a:pt x="348" y="1656"/>
                  </a:lnTo>
                  <a:lnTo>
                    <a:pt x="346" y="1652"/>
                  </a:lnTo>
                  <a:lnTo>
                    <a:pt x="342" y="1650"/>
                  </a:lnTo>
                  <a:lnTo>
                    <a:pt x="332" y="1650"/>
                  </a:lnTo>
                  <a:lnTo>
                    <a:pt x="320" y="1650"/>
                  </a:lnTo>
                  <a:lnTo>
                    <a:pt x="302" y="1650"/>
                  </a:lnTo>
                  <a:lnTo>
                    <a:pt x="286" y="1650"/>
                  </a:lnTo>
                  <a:lnTo>
                    <a:pt x="274" y="1652"/>
                  </a:lnTo>
                  <a:lnTo>
                    <a:pt x="268" y="1656"/>
                  </a:lnTo>
                  <a:lnTo>
                    <a:pt x="262" y="1658"/>
                  </a:lnTo>
                  <a:lnTo>
                    <a:pt x="258" y="1658"/>
                  </a:lnTo>
                  <a:lnTo>
                    <a:pt x="258" y="1654"/>
                  </a:lnTo>
                  <a:lnTo>
                    <a:pt x="268" y="1644"/>
                  </a:lnTo>
                  <a:lnTo>
                    <a:pt x="270" y="1642"/>
                  </a:lnTo>
                  <a:lnTo>
                    <a:pt x="268" y="1642"/>
                  </a:lnTo>
                  <a:lnTo>
                    <a:pt x="264" y="1642"/>
                  </a:lnTo>
                  <a:lnTo>
                    <a:pt x="258" y="1642"/>
                  </a:lnTo>
                  <a:lnTo>
                    <a:pt x="260" y="1640"/>
                  </a:lnTo>
                  <a:lnTo>
                    <a:pt x="270" y="1632"/>
                  </a:lnTo>
                  <a:lnTo>
                    <a:pt x="284" y="1620"/>
                  </a:lnTo>
                  <a:lnTo>
                    <a:pt x="296" y="1608"/>
                  </a:lnTo>
                  <a:lnTo>
                    <a:pt x="300" y="1604"/>
                  </a:lnTo>
                  <a:lnTo>
                    <a:pt x="300" y="1600"/>
                  </a:lnTo>
                  <a:lnTo>
                    <a:pt x="298" y="1598"/>
                  </a:lnTo>
                  <a:lnTo>
                    <a:pt x="298" y="1596"/>
                  </a:lnTo>
                  <a:lnTo>
                    <a:pt x="300" y="1592"/>
                  </a:lnTo>
                  <a:lnTo>
                    <a:pt x="300" y="1590"/>
                  </a:lnTo>
                  <a:lnTo>
                    <a:pt x="292" y="1588"/>
                  </a:lnTo>
                  <a:lnTo>
                    <a:pt x="286" y="1588"/>
                  </a:lnTo>
                  <a:lnTo>
                    <a:pt x="284" y="1590"/>
                  </a:lnTo>
                  <a:lnTo>
                    <a:pt x="284" y="1592"/>
                  </a:lnTo>
                  <a:lnTo>
                    <a:pt x="280" y="1592"/>
                  </a:lnTo>
                  <a:lnTo>
                    <a:pt x="272" y="1592"/>
                  </a:lnTo>
                  <a:lnTo>
                    <a:pt x="262" y="1594"/>
                  </a:lnTo>
                  <a:lnTo>
                    <a:pt x="254" y="1596"/>
                  </a:lnTo>
                  <a:lnTo>
                    <a:pt x="246" y="1596"/>
                  </a:lnTo>
                  <a:lnTo>
                    <a:pt x="242" y="1594"/>
                  </a:lnTo>
                  <a:lnTo>
                    <a:pt x="238" y="1596"/>
                  </a:lnTo>
                  <a:lnTo>
                    <a:pt x="236" y="1596"/>
                  </a:lnTo>
                  <a:lnTo>
                    <a:pt x="232" y="1594"/>
                  </a:lnTo>
                  <a:lnTo>
                    <a:pt x="226" y="1592"/>
                  </a:lnTo>
                  <a:lnTo>
                    <a:pt x="222" y="1590"/>
                  </a:lnTo>
                  <a:lnTo>
                    <a:pt x="218" y="1594"/>
                  </a:lnTo>
                  <a:lnTo>
                    <a:pt x="218" y="1600"/>
                  </a:lnTo>
                  <a:lnTo>
                    <a:pt x="218" y="1602"/>
                  </a:lnTo>
                  <a:lnTo>
                    <a:pt x="218" y="1604"/>
                  </a:lnTo>
                  <a:lnTo>
                    <a:pt x="214" y="1606"/>
                  </a:lnTo>
                  <a:lnTo>
                    <a:pt x="212" y="1606"/>
                  </a:lnTo>
                  <a:lnTo>
                    <a:pt x="216" y="1612"/>
                  </a:lnTo>
                  <a:lnTo>
                    <a:pt x="218" y="1616"/>
                  </a:lnTo>
                  <a:lnTo>
                    <a:pt x="212" y="1616"/>
                  </a:lnTo>
                  <a:lnTo>
                    <a:pt x="206" y="1614"/>
                  </a:lnTo>
                  <a:lnTo>
                    <a:pt x="206" y="1618"/>
                  </a:lnTo>
                  <a:lnTo>
                    <a:pt x="210" y="1622"/>
                  </a:lnTo>
                  <a:lnTo>
                    <a:pt x="210" y="1624"/>
                  </a:lnTo>
                  <a:lnTo>
                    <a:pt x="210" y="1626"/>
                  </a:lnTo>
                  <a:lnTo>
                    <a:pt x="208" y="1626"/>
                  </a:lnTo>
                  <a:lnTo>
                    <a:pt x="204" y="1626"/>
                  </a:lnTo>
                  <a:lnTo>
                    <a:pt x="202" y="1626"/>
                  </a:lnTo>
                  <a:lnTo>
                    <a:pt x="204" y="1628"/>
                  </a:lnTo>
                  <a:lnTo>
                    <a:pt x="206" y="1632"/>
                  </a:lnTo>
                  <a:lnTo>
                    <a:pt x="206" y="1636"/>
                  </a:lnTo>
                  <a:lnTo>
                    <a:pt x="206" y="1638"/>
                  </a:lnTo>
                  <a:lnTo>
                    <a:pt x="202" y="1638"/>
                  </a:lnTo>
                  <a:lnTo>
                    <a:pt x="190" y="1638"/>
                  </a:lnTo>
                  <a:lnTo>
                    <a:pt x="188" y="1640"/>
                  </a:lnTo>
                  <a:lnTo>
                    <a:pt x="188" y="1646"/>
                  </a:lnTo>
                  <a:lnTo>
                    <a:pt x="190" y="1650"/>
                  </a:lnTo>
                  <a:lnTo>
                    <a:pt x="190" y="1654"/>
                  </a:lnTo>
                  <a:lnTo>
                    <a:pt x="188" y="1660"/>
                  </a:lnTo>
                  <a:lnTo>
                    <a:pt x="188" y="1668"/>
                  </a:lnTo>
                  <a:lnTo>
                    <a:pt x="188" y="1672"/>
                  </a:lnTo>
                  <a:lnTo>
                    <a:pt x="190" y="1674"/>
                  </a:lnTo>
                  <a:lnTo>
                    <a:pt x="194" y="1674"/>
                  </a:lnTo>
                  <a:lnTo>
                    <a:pt x="196" y="1676"/>
                  </a:lnTo>
                  <a:lnTo>
                    <a:pt x="194" y="1682"/>
                  </a:lnTo>
                  <a:lnTo>
                    <a:pt x="192" y="1686"/>
                  </a:lnTo>
                  <a:lnTo>
                    <a:pt x="190" y="1690"/>
                  </a:lnTo>
                  <a:lnTo>
                    <a:pt x="188" y="1690"/>
                  </a:lnTo>
                  <a:lnTo>
                    <a:pt x="190" y="1692"/>
                  </a:lnTo>
                  <a:lnTo>
                    <a:pt x="190" y="1694"/>
                  </a:lnTo>
                  <a:lnTo>
                    <a:pt x="190" y="1696"/>
                  </a:lnTo>
                  <a:lnTo>
                    <a:pt x="186" y="1698"/>
                  </a:lnTo>
                  <a:lnTo>
                    <a:pt x="184" y="1700"/>
                  </a:lnTo>
                  <a:lnTo>
                    <a:pt x="188" y="1702"/>
                  </a:lnTo>
                  <a:lnTo>
                    <a:pt x="188" y="1704"/>
                  </a:lnTo>
                  <a:lnTo>
                    <a:pt x="186" y="1706"/>
                  </a:lnTo>
                  <a:lnTo>
                    <a:pt x="182" y="1708"/>
                  </a:lnTo>
                  <a:lnTo>
                    <a:pt x="178" y="1708"/>
                  </a:lnTo>
                  <a:lnTo>
                    <a:pt x="174" y="1708"/>
                  </a:lnTo>
                  <a:lnTo>
                    <a:pt x="172" y="1710"/>
                  </a:lnTo>
                  <a:lnTo>
                    <a:pt x="172" y="1712"/>
                  </a:lnTo>
                  <a:lnTo>
                    <a:pt x="174" y="1714"/>
                  </a:lnTo>
                  <a:lnTo>
                    <a:pt x="182" y="1714"/>
                  </a:lnTo>
                  <a:lnTo>
                    <a:pt x="190" y="1712"/>
                  </a:lnTo>
                  <a:lnTo>
                    <a:pt x="192" y="1714"/>
                  </a:lnTo>
                  <a:lnTo>
                    <a:pt x="184" y="1716"/>
                  </a:lnTo>
                  <a:lnTo>
                    <a:pt x="180" y="1718"/>
                  </a:lnTo>
                  <a:lnTo>
                    <a:pt x="180" y="1720"/>
                  </a:lnTo>
                  <a:lnTo>
                    <a:pt x="184" y="1722"/>
                  </a:lnTo>
                  <a:lnTo>
                    <a:pt x="188" y="1722"/>
                  </a:lnTo>
                  <a:lnTo>
                    <a:pt x="190" y="1722"/>
                  </a:lnTo>
                  <a:lnTo>
                    <a:pt x="192" y="1724"/>
                  </a:lnTo>
                  <a:lnTo>
                    <a:pt x="196" y="1724"/>
                  </a:lnTo>
                  <a:lnTo>
                    <a:pt x="200" y="1720"/>
                  </a:lnTo>
                  <a:lnTo>
                    <a:pt x="208" y="1714"/>
                  </a:lnTo>
                  <a:lnTo>
                    <a:pt x="206" y="1720"/>
                  </a:lnTo>
                  <a:lnTo>
                    <a:pt x="202" y="1726"/>
                  </a:lnTo>
                  <a:lnTo>
                    <a:pt x="202" y="1730"/>
                  </a:lnTo>
                  <a:lnTo>
                    <a:pt x="202" y="1734"/>
                  </a:lnTo>
                  <a:lnTo>
                    <a:pt x="198" y="1738"/>
                  </a:lnTo>
                  <a:lnTo>
                    <a:pt x="196" y="1740"/>
                  </a:lnTo>
                  <a:lnTo>
                    <a:pt x="196" y="1744"/>
                  </a:lnTo>
                  <a:lnTo>
                    <a:pt x="198" y="1748"/>
                  </a:lnTo>
                  <a:lnTo>
                    <a:pt x="194" y="1754"/>
                  </a:lnTo>
                  <a:lnTo>
                    <a:pt x="192" y="1758"/>
                  </a:lnTo>
                  <a:lnTo>
                    <a:pt x="192" y="1762"/>
                  </a:lnTo>
                  <a:lnTo>
                    <a:pt x="194" y="1764"/>
                  </a:lnTo>
                  <a:lnTo>
                    <a:pt x="194" y="1768"/>
                  </a:lnTo>
                  <a:lnTo>
                    <a:pt x="194" y="1772"/>
                  </a:lnTo>
                  <a:lnTo>
                    <a:pt x="194" y="1774"/>
                  </a:lnTo>
                  <a:lnTo>
                    <a:pt x="200" y="1770"/>
                  </a:lnTo>
                  <a:lnTo>
                    <a:pt x="198" y="1774"/>
                  </a:lnTo>
                  <a:lnTo>
                    <a:pt x="194" y="1784"/>
                  </a:lnTo>
                  <a:lnTo>
                    <a:pt x="188" y="1794"/>
                  </a:lnTo>
                  <a:lnTo>
                    <a:pt x="188" y="1800"/>
                  </a:lnTo>
                  <a:lnTo>
                    <a:pt x="192" y="1802"/>
                  </a:lnTo>
                  <a:lnTo>
                    <a:pt x="194" y="1802"/>
                  </a:lnTo>
                  <a:lnTo>
                    <a:pt x="196" y="1800"/>
                  </a:lnTo>
                  <a:lnTo>
                    <a:pt x="198" y="1792"/>
                  </a:lnTo>
                  <a:lnTo>
                    <a:pt x="202" y="1780"/>
                  </a:lnTo>
                  <a:lnTo>
                    <a:pt x="204" y="1776"/>
                  </a:lnTo>
                  <a:lnTo>
                    <a:pt x="206" y="1772"/>
                  </a:lnTo>
                  <a:lnTo>
                    <a:pt x="208" y="1770"/>
                  </a:lnTo>
                  <a:lnTo>
                    <a:pt x="208" y="1768"/>
                  </a:lnTo>
                  <a:lnTo>
                    <a:pt x="204" y="1764"/>
                  </a:lnTo>
                  <a:lnTo>
                    <a:pt x="202" y="1760"/>
                  </a:lnTo>
                  <a:lnTo>
                    <a:pt x="204" y="1758"/>
                  </a:lnTo>
                  <a:lnTo>
                    <a:pt x="206" y="1756"/>
                  </a:lnTo>
                  <a:lnTo>
                    <a:pt x="210" y="1754"/>
                  </a:lnTo>
                  <a:lnTo>
                    <a:pt x="208" y="1756"/>
                  </a:lnTo>
                  <a:lnTo>
                    <a:pt x="208" y="1762"/>
                  </a:lnTo>
                  <a:lnTo>
                    <a:pt x="208" y="1764"/>
                  </a:lnTo>
                  <a:lnTo>
                    <a:pt x="210" y="1766"/>
                  </a:lnTo>
                  <a:lnTo>
                    <a:pt x="214" y="1766"/>
                  </a:lnTo>
                  <a:lnTo>
                    <a:pt x="216" y="1764"/>
                  </a:lnTo>
                  <a:lnTo>
                    <a:pt x="216" y="1762"/>
                  </a:lnTo>
                  <a:lnTo>
                    <a:pt x="220" y="1764"/>
                  </a:lnTo>
                  <a:lnTo>
                    <a:pt x="222" y="1764"/>
                  </a:lnTo>
                  <a:lnTo>
                    <a:pt x="224" y="1758"/>
                  </a:lnTo>
                  <a:lnTo>
                    <a:pt x="224" y="1756"/>
                  </a:lnTo>
                  <a:lnTo>
                    <a:pt x="228" y="1756"/>
                  </a:lnTo>
                  <a:lnTo>
                    <a:pt x="232" y="1758"/>
                  </a:lnTo>
                  <a:lnTo>
                    <a:pt x="238" y="1762"/>
                  </a:lnTo>
                  <a:lnTo>
                    <a:pt x="230" y="1764"/>
                  </a:lnTo>
                  <a:lnTo>
                    <a:pt x="224" y="1766"/>
                  </a:lnTo>
                  <a:lnTo>
                    <a:pt x="224" y="1768"/>
                  </a:lnTo>
                  <a:lnTo>
                    <a:pt x="224" y="1772"/>
                  </a:lnTo>
                  <a:lnTo>
                    <a:pt x="230" y="1780"/>
                  </a:lnTo>
                  <a:lnTo>
                    <a:pt x="234" y="1786"/>
                  </a:lnTo>
                  <a:lnTo>
                    <a:pt x="234" y="1790"/>
                  </a:lnTo>
                  <a:lnTo>
                    <a:pt x="234" y="1794"/>
                  </a:lnTo>
                  <a:lnTo>
                    <a:pt x="230" y="1798"/>
                  </a:lnTo>
                  <a:lnTo>
                    <a:pt x="224" y="1806"/>
                  </a:lnTo>
                  <a:lnTo>
                    <a:pt x="222" y="1810"/>
                  </a:lnTo>
                  <a:lnTo>
                    <a:pt x="220" y="1816"/>
                  </a:lnTo>
                  <a:lnTo>
                    <a:pt x="222" y="1822"/>
                  </a:lnTo>
                  <a:lnTo>
                    <a:pt x="220" y="1822"/>
                  </a:lnTo>
                  <a:lnTo>
                    <a:pt x="216" y="1818"/>
                  </a:lnTo>
                  <a:lnTo>
                    <a:pt x="214" y="1820"/>
                  </a:lnTo>
                  <a:lnTo>
                    <a:pt x="214" y="1822"/>
                  </a:lnTo>
                  <a:lnTo>
                    <a:pt x="214" y="1826"/>
                  </a:lnTo>
                  <a:lnTo>
                    <a:pt x="220" y="1834"/>
                  </a:lnTo>
                  <a:lnTo>
                    <a:pt x="224" y="1840"/>
                  </a:lnTo>
                  <a:lnTo>
                    <a:pt x="224" y="1838"/>
                  </a:lnTo>
                  <a:lnTo>
                    <a:pt x="224" y="1836"/>
                  </a:lnTo>
                  <a:lnTo>
                    <a:pt x="222" y="1830"/>
                  </a:lnTo>
                  <a:lnTo>
                    <a:pt x="224" y="1828"/>
                  </a:lnTo>
                  <a:lnTo>
                    <a:pt x="228" y="1828"/>
                  </a:lnTo>
                  <a:lnTo>
                    <a:pt x="234" y="1832"/>
                  </a:lnTo>
                  <a:lnTo>
                    <a:pt x="240" y="1838"/>
                  </a:lnTo>
                  <a:lnTo>
                    <a:pt x="244" y="1840"/>
                  </a:lnTo>
                  <a:lnTo>
                    <a:pt x="246" y="1838"/>
                  </a:lnTo>
                  <a:lnTo>
                    <a:pt x="246" y="1834"/>
                  </a:lnTo>
                  <a:lnTo>
                    <a:pt x="246" y="1828"/>
                  </a:lnTo>
                  <a:lnTo>
                    <a:pt x="246" y="1826"/>
                  </a:lnTo>
                  <a:lnTo>
                    <a:pt x="246" y="1828"/>
                  </a:lnTo>
                  <a:lnTo>
                    <a:pt x="252" y="1830"/>
                  </a:lnTo>
                  <a:lnTo>
                    <a:pt x="260" y="1834"/>
                  </a:lnTo>
                  <a:lnTo>
                    <a:pt x="264" y="1834"/>
                  </a:lnTo>
                  <a:lnTo>
                    <a:pt x="266" y="1830"/>
                  </a:lnTo>
                  <a:lnTo>
                    <a:pt x="270" y="1826"/>
                  </a:lnTo>
                  <a:lnTo>
                    <a:pt x="274" y="1826"/>
                  </a:lnTo>
                  <a:lnTo>
                    <a:pt x="276" y="1828"/>
                  </a:lnTo>
                  <a:lnTo>
                    <a:pt x="278" y="1824"/>
                  </a:lnTo>
                  <a:lnTo>
                    <a:pt x="282" y="1822"/>
                  </a:lnTo>
                  <a:lnTo>
                    <a:pt x="286" y="1820"/>
                  </a:lnTo>
                  <a:lnTo>
                    <a:pt x="292" y="1820"/>
                  </a:lnTo>
                  <a:lnTo>
                    <a:pt x="292" y="1822"/>
                  </a:lnTo>
                  <a:lnTo>
                    <a:pt x="288" y="1826"/>
                  </a:lnTo>
                  <a:lnTo>
                    <a:pt x="280" y="1838"/>
                  </a:lnTo>
                  <a:lnTo>
                    <a:pt x="276" y="1844"/>
                  </a:lnTo>
                  <a:lnTo>
                    <a:pt x="276" y="1850"/>
                  </a:lnTo>
                  <a:lnTo>
                    <a:pt x="276" y="1854"/>
                  </a:lnTo>
                  <a:lnTo>
                    <a:pt x="278" y="1858"/>
                  </a:lnTo>
                  <a:lnTo>
                    <a:pt x="286" y="1866"/>
                  </a:lnTo>
                  <a:lnTo>
                    <a:pt x="292" y="1872"/>
                  </a:lnTo>
                  <a:lnTo>
                    <a:pt x="294" y="1876"/>
                  </a:lnTo>
                  <a:lnTo>
                    <a:pt x="296" y="1874"/>
                  </a:lnTo>
                  <a:lnTo>
                    <a:pt x="300" y="1872"/>
                  </a:lnTo>
                  <a:lnTo>
                    <a:pt x="302" y="1870"/>
                  </a:lnTo>
                  <a:lnTo>
                    <a:pt x="304" y="1870"/>
                  </a:lnTo>
                  <a:lnTo>
                    <a:pt x="308" y="1870"/>
                  </a:lnTo>
                  <a:lnTo>
                    <a:pt x="308" y="1872"/>
                  </a:lnTo>
                  <a:lnTo>
                    <a:pt x="308" y="1874"/>
                  </a:lnTo>
                  <a:lnTo>
                    <a:pt x="306" y="1878"/>
                  </a:lnTo>
                  <a:lnTo>
                    <a:pt x="306" y="1880"/>
                  </a:lnTo>
                  <a:lnTo>
                    <a:pt x="306" y="1882"/>
                  </a:lnTo>
                  <a:lnTo>
                    <a:pt x="308" y="1882"/>
                  </a:lnTo>
                  <a:lnTo>
                    <a:pt x="306" y="1884"/>
                  </a:lnTo>
                  <a:lnTo>
                    <a:pt x="300" y="1888"/>
                  </a:lnTo>
                  <a:lnTo>
                    <a:pt x="298" y="1890"/>
                  </a:lnTo>
                  <a:lnTo>
                    <a:pt x="298" y="1892"/>
                  </a:lnTo>
                  <a:lnTo>
                    <a:pt x="298" y="1894"/>
                  </a:lnTo>
                  <a:lnTo>
                    <a:pt x="302" y="1896"/>
                  </a:lnTo>
                  <a:lnTo>
                    <a:pt x="304" y="1898"/>
                  </a:lnTo>
                  <a:lnTo>
                    <a:pt x="302" y="1900"/>
                  </a:lnTo>
                  <a:lnTo>
                    <a:pt x="300" y="1902"/>
                  </a:lnTo>
                  <a:lnTo>
                    <a:pt x="300" y="1906"/>
                  </a:lnTo>
                  <a:lnTo>
                    <a:pt x="300" y="1910"/>
                  </a:lnTo>
                  <a:lnTo>
                    <a:pt x="302" y="1916"/>
                  </a:lnTo>
                  <a:lnTo>
                    <a:pt x="308" y="1924"/>
                  </a:lnTo>
                  <a:lnTo>
                    <a:pt x="304" y="1922"/>
                  </a:lnTo>
                  <a:lnTo>
                    <a:pt x="300" y="1918"/>
                  </a:lnTo>
                  <a:lnTo>
                    <a:pt x="296" y="1916"/>
                  </a:lnTo>
                  <a:lnTo>
                    <a:pt x="294" y="1918"/>
                  </a:lnTo>
                  <a:lnTo>
                    <a:pt x="296" y="1922"/>
                  </a:lnTo>
                  <a:lnTo>
                    <a:pt x="298" y="1926"/>
                  </a:lnTo>
                  <a:lnTo>
                    <a:pt x="294" y="1924"/>
                  </a:lnTo>
                  <a:lnTo>
                    <a:pt x="290" y="1922"/>
                  </a:lnTo>
                  <a:lnTo>
                    <a:pt x="286" y="1922"/>
                  </a:lnTo>
                  <a:lnTo>
                    <a:pt x="282" y="1922"/>
                  </a:lnTo>
                  <a:lnTo>
                    <a:pt x="276" y="1924"/>
                  </a:lnTo>
                  <a:lnTo>
                    <a:pt x="272" y="1924"/>
                  </a:lnTo>
                  <a:lnTo>
                    <a:pt x="270" y="1922"/>
                  </a:lnTo>
                  <a:lnTo>
                    <a:pt x="266" y="1924"/>
                  </a:lnTo>
                  <a:lnTo>
                    <a:pt x="264" y="1926"/>
                  </a:lnTo>
                  <a:lnTo>
                    <a:pt x="260" y="1926"/>
                  </a:lnTo>
                  <a:lnTo>
                    <a:pt x="256" y="1928"/>
                  </a:lnTo>
                  <a:lnTo>
                    <a:pt x="252" y="1932"/>
                  </a:lnTo>
                  <a:lnTo>
                    <a:pt x="246" y="1940"/>
                  </a:lnTo>
                  <a:lnTo>
                    <a:pt x="240" y="1944"/>
                  </a:lnTo>
                  <a:lnTo>
                    <a:pt x="236" y="1946"/>
                  </a:lnTo>
                  <a:lnTo>
                    <a:pt x="232" y="1950"/>
                  </a:lnTo>
                  <a:lnTo>
                    <a:pt x="230" y="1956"/>
                  </a:lnTo>
                  <a:lnTo>
                    <a:pt x="234" y="1954"/>
                  </a:lnTo>
                  <a:lnTo>
                    <a:pt x="238" y="1954"/>
                  </a:lnTo>
                  <a:lnTo>
                    <a:pt x="240" y="1954"/>
                  </a:lnTo>
                  <a:lnTo>
                    <a:pt x="244" y="1952"/>
                  </a:lnTo>
                  <a:lnTo>
                    <a:pt x="252" y="1948"/>
                  </a:lnTo>
                  <a:lnTo>
                    <a:pt x="256" y="1946"/>
                  </a:lnTo>
                  <a:lnTo>
                    <a:pt x="258" y="1946"/>
                  </a:lnTo>
                  <a:lnTo>
                    <a:pt x="256" y="1948"/>
                  </a:lnTo>
                  <a:lnTo>
                    <a:pt x="256" y="1954"/>
                  </a:lnTo>
                  <a:lnTo>
                    <a:pt x="258" y="1954"/>
                  </a:lnTo>
                  <a:lnTo>
                    <a:pt x="260" y="1956"/>
                  </a:lnTo>
                  <a:lnTo>
                    <a:pt x="258" y="1960"/>
                  </a:lnTo>
                  <a:lnTo>
                    <a:pt x="256" y="1964"/>
                  </a:lnTo>
                  <a:lnTo>
                    <a:pt x="256" y="1968"/>
                  </a:lnTo>
                  <a:lnTo>
                    <a:pt x="258" y="1974"/>
                  </a:lnTo>
                  <a:lnTo>
                    <a:pt x="258" y="1978"/>
                  </a:lnTo>
                  <a:lnTo>
                    <a:pt x="256" y="1982"/>
                  </a:lnTo>
                  <a:lnTo>
                    <a:pt x="252" y="1986"/>
                  </a:lnTo>
                  <a:lnTo>
                    <a:pt x="246" y="1990"/>
                  </a:lnTo>
                  <a:lnTo>
                    <a:pt x="232" y="1998"/>
                  </a:lnTo>
                  <a:lnTo>
                    <a:pt x="222" y="2000"/>
                  </a:lnTo>
                  <a:lnTo>
                    <a:pt x="216" y="2000"/>
                  </a:lnTo>
                  <a:lnTo>
                    <a:pt x="210" y="2006"/>
                  </a:lnTo>
                  <a:lnTo>
                    <a:pt x="208" y="2008"/>
                  </a:lnTo>
                  <a:lnTo>
                    <a:pt x="208" y="2010"/>
                  </a:lnTo>
                  <a:lnTo>
                    <a:pt x="212" y="2012"/>
                  </a:lnTo>
                  <a:lnTo>
                    <a:pt x="216" y="2012"/>
                  </a:lnTo>
                  <a:lnTo>
                    <a:pt x="216" y="2014"/>
                  </a:lnTo>
                  <a:lnTo>
                    <a:pt x="214" y="2016"/>
                  </a:lnTo>
                  <a:lnTo>
                    <a:pt x="214" y="2020"/>
                  </a:lnTo>
                  <a:lnTo>
                    <a:pt x="216" y="2024"/>
                  </a:lnTo>
                  <a:lnTo>
                    <a:pt x="224" y="2024"/>
                  </a:lnTo>
                  <a:lnTo>
                    <a:pt x="232" y="2022"/>
                  </a:lnTo>
                  <a:lnTo>
                    <a:pt x="240" y="2018"/>
                  </a:lnTo>
                  <a:lnTo>
                    <a:pt x="246" y="2018"/>
                  </a:lnTo>
                  <a:lnTo>
                    <a:pt x="250" y="2022"/>
                  </a:lnTo>
                  <a:lnTo>
                    <a:pt x="250" y="2026"/>
                  </a:lnTo>
                  <a:lnTo>
                    <a:pt x="248" y="2028"/>
                  </a:lnTo>
                  <a:lnTo>
                    <a:pt x="250" y="2030"/>
                  </a:lnTo>
                  <a:lnTo>
                    <a:pt x="256" y="2028"/>
                  </a:lnTo>
                  <a:lnTo>
                    <a:pt x="260" y="2028"/>
                  </a:lnTo>
                  <a:lnTo>
                    <a:pt x="264" y="2028"/>
                  </a:lnTo>
                  <a:lnTo>
                    <a:pt x="270" y="2030"/>
                  </a:lnTo>
                  <a:lnTo>
                    <a:pt x="274" y="2034"/>
                  </a:lnTo>
                  <a:lnTo>
                    <a:pt x="280" y="2038"/>
                  </a:lnTo>
                  <a:lnTo>
                    <a:pt x="284" y="2040"/>
                  </a:lnTo>
                  <a:lnTo>
                    <a:pt x="288" y="2040"/>
                  </a:lnTo>
                  <a:lnTo>
                    <a:pt x="292" y="2038"/>
                  </a:lnTo>
                  <a:lnTo>
                    <a:pt x="298" y="2032"/>
                  </a:lnTo>
                  <a:lnTo>
                    <a:pt x="302" y="2030"/>
                  </a:lnTo>
                  <a:lnTo>
                    <a:pt x="304" y="2028"/>
                  </a:lnTo>
                  <a:lnTo>
                    <a:pt x="310" y="2026"/>
                  </a:lnTo>
                  <a:lnTo>
                    <a:pt x="314" y="2024"/>
                  </a:lnTo>
                  <a:lnTo>
                    <a:pt x="320" y="2020"/>
                  </a:lnTo>
                  <a:lnTo>
                    <a:pt x="326" y="2016"/>
                  </a:lnTo>
                  <a:lnTo>
                    <a:pt x="322" y="2022"/>
                  </a:lnTo>
                  <a:lnTo>
                    <a:pt x="318" y="2026"/>
                  </a:lnTo>
                  <a:lnTo>
                    <a:pt x="312" y="2032"/>
                  </a:lnTo>
                  <a:lnTo>
                    <a:pt x="306" y="2036"/>
                  </a:lnTo>
                  <a:lnTo>
                    <a:pt x="304" y="2044"/>
                  </a:lnTo>
                  <a:lnTo>
                    <a:pt x="302" y="2048"/>
                  </a:lnTo>
                  <a:lnTo>
                    <a:pt x="294" y="2050"/>
                  </a:lnTo>
                  <a:lnTo>
                    <a:pt x="284" y="2050"/>
                  </a:lnTo>
                  <a:lnTo>
                    <a:pt x="280" y="2050"/>
                  </a:lnTo>
                  <a:lnTo>
                    <a:pt x="274" y="2048"/>
                  </a:lnTo>
                  <a:lnTo>
                    <a:pt x="262" y="2048"/>
                  </a:lnTo>
                  <a:lnTo>
                    <a:pt x="256" y="2048"/>
                  </a:lnTo>
                  <a:lnTo>
                    <a:pt x="252" y="2050"/>
                  </a:lnTo>
                  <a:lnTo>
                    <a:pt x="252" y="2052"/>
                  </a:lnTo>
                  <a:lnTo>
                    <a:pt x="252" y="2054"/>
                  </a:lnTo>
                  <a:lnTo>
                    <a:pt x="252" y="2058"/>
                  </a:lnTo>
                  <a:lnTo>
                    <a:pt x="250" y="2058"/>
                  </a:lnTo>
                  <a:lnTo>
                    <a:pt x="246" y="2060"/>
                  </a:lnTo>
                  <a:lnTo>
                    <a:pt x="242" y="2060"/>
                  </a:lnTo>
                  <a:lnTo>
                    <a:pt x="238" y="2062"/>
                  </a:lnTo>
                  <a:lnTo>
                    <a:pt x="238" y="2066"/>
                  </a:lnTo>
                  <a:lnTo>
                    <a:pt x="238" y="2070"/>
                  </a:lnTo>
                  <a:lnTo>
                    <a:pt x="238" y="2074"/>
                  </a:lnTo>
                  <a:lnTo>
                    <a:pt x="236" y="2076"/>
                  </a:lnTo>
                  <a:lnTo>
                    <a:pt x="232" y="2078"/>
                  </a:lnTo>
                  <a:lnTo>
                    <a:pt x="230" y="2082"/>
                  </a:lnTo>
                  <a:lnTo>
                    <a:pt x="230" y="2084"/>
                  </a:lnTo>
                  <a:lnTo>
                    <a:pt x="226" y="2086"/>
                  </a:lnTo>
                  <a:lnTo>
                    <a:pt x="220" y="2092"/>
                  </a:lnTo>
                  <a:lnTo>
                    <a:pt x="214" y="2100"/>
                  </a:lnTo>
                  <a:lnTo>
                    <a:pt x="210" y="2106"/>
                  </a:lnTo>
                  <a:lnTo>
                    <a:pt x="206" y="2106"/>
                  </a:lnTo>
                  <a:lnTo>
                    <a:pt x="202" y="2108"/>
                  </a:lnTo>
                  <a:lnTo>
                    <a:pt x="198" y="2108"/>
                  </a:lnTo>
                  <a:lnTo>
                    <a:pt x="194" y="2108"/>
                  </a:lnTo>
                  <a:lnTo>
                    <a:pt x="192" y="2112"/>
                  </a:lnTo>
                  <a:lnTo>
                    <a:pt x="192" y="2114"/>
                  </a:lnTo>
                  <a:lnTo>
                    <a:pt x="192" y="2118"/>
                  </a:lnTo>
                  <a:lnTo>
                    <a:pt x="194" y="2118"/>
                  </a:lnTo>
                  <a:lnTo>
                    <a:pt x="196" y="2118"/>
                  </a:lnTo>
                  <a:lnTo>
                    <a:pt x="200" y="2116"/>
                  </a:lnTo>
                  <a:lnTo>
                    <a:pt x="202" y="2116"/>
                  </a:lnTo>
                  <a:lnTo>
                    <a:pt x="206" y="2118"/>
                  </a:lnTo>
                  <a:lnTo>
                    <a:pt x="210" y="2122"/>
                  </a:lnTo>
                  <a:lnTo>
                    <a:pt x="212" y="2122"/>
                  </a:lnTo>
                  <a:lnTo>
                    <a:pt x="214" y="2122"/>
                  </a:lnTo>
                  <a:lnTo>
                    <a:pt x="216" y="2120"/>
                  </a:lnTo>
                  <a:lnTo>
                    <a:pt x="216" y="2118"/>
                  </a:lnTo>
                  <a:lnTo>
                    <a:pt x="218" y="2116"/>
                  </a:lnTo>
                  <a:lnTo>
                    <a:pt x="222" y="2112"/>
                  </a:lnTo>
                  <a:lnTo>
                    <a:pt x="226" y="2110"/>
                  </a:lnTo>
                  <a:lnTo>
                    <a:pt x="230" y="2106"/>
                  </a:lnTo>
                  <a:lnTo>
                    <a:pt x="234" y="2102"/>
                  </a:lnTo>
                  <a:lnTo>
                    <a:pt x="244" y="2100"/>
                  </a:lnTo>
                  <a:lnTo>
                    <a:pt x="252" y="2100"/>
                  </a:lnTo>
                  <a:lnTo>
                    <a:pt x="258" y="2102"/>
                  </a:lnTo>
                  <a:lnTo>
                    <a:pt x="270" y="2108"/>
                  </a:lnTo>
                  <a:lnTo>
                    <a:pt x="274" y="2110"/>
                  </a:lnTo>
                  <a:lnTo>
                    <a:pt x="276" y="2108"/>
                  </a:lnTo>
                  <a:lnTo>
                    <a:pt x="280" y="2098"/>
                  </a:lnTo>
                  <a:lnTo>
                    <a:pt x="282" y="2088"/>
                  </a:lnTo>
                  <a:lnTo>
                    <a:pt x="284" y="2086"/>
                  </a:lnTo>
                  <a:lnTo>
                    <a:pt x="286" y="2084"/>
                  </a:lnTo>
                  <a:lnTo>
                    <a:pt x="288" y="2086"/>
                  </a:lnTo>
                  <a:lnTo>
                    <a:pt x="290" y="2084"/>
                  </a:lnTo>
                  <a:lnTo>
                    <a:pt x="298" y="2080"/>
                  </a:lnTo>
                  <a:lnTo>
                    <a:pt x="302" y="2078"/>
                  </a:lnTo>
                  <a:lnTo>
                    <a:pt x="306" y="2078"/>
                  </a:lnTo>
                  <a:lnTo>
                    <a:pt x="312" y="2080"/>
                  </a:lnTo>
                  <a:lnTo>
                    <a:pt x="316" y="2084"/>
                  </a:lnTo>
                  <a:lnTo>
                    <a:pt x="322" y="2088"/>
                  </a:lnTo>
                  <a:lnTo>
                    <a:pt x="324" y="2088"/>
                  </a:lnTo>
                  <a:lnTo>
                    <a:pt x="328" y="2086"/>
                  </a:lnTo>
                  <a:lnTo>
                    <a:pt x="330" y="2086"/>
                  </a:lnTo>
                  <a:lnTo>
                    <a:pt x="334" y="2086"/>
                  </a:lnTo>
                  <a:lnTo>
                    <a:pt x="342" y="2086"/>
                  </a:lnTo>
                  <a:lnTo>
                    <a:pt x="344" y="2084"/>
                  </a:lnTo>
                  <a:lnTo>
                    <a:pt x="346" y="2082"/>
                  </a:lnTo>
                  <a:lnTo>
                    <a:pt x="356" y="2078"/>
                  </a:lnTo>
                  <a:lnTo>
                    <a:pt x="366" y="2076"/>
                  </a:lnTo>
                  <a:lnTo>
                    <a:pt x="368" y="2074"/>
                  </a:lnTo>
                  <a:lnTo>
                    <a:pt x="368" y="2072"/>
                  </a:lnTo>
                  <a:lnTo>
                    <a:pt x="374" y="2074"/>
                  </a:lnTo>
                  <a:lnTo>
                    <a:pt x="380" y="2076"/>
                  </a:lnTo>
                  <a:lnTo>
                    <a:pt x="382" y="2076"/>
                  </a:lnTo>
                  <a:lnTo>
                    <a:pt x="384" y="2074"/>
                  </a:lnTo>
                  <a:lnTo>
                    <a:pt x="386" y="2076"/>
                  </a:lnTo>
                  <a:lnTo>
                    <a:pt x="388" y="2078"/>
                  </a:lnTo>
                  <a:lnTo>
                    <a:pt x="392" y="2078"/>
                  </a:lnTo>
                  <a:lnTo>
                    <a:pt x="400" y="2074"/>
                  </a:lnTo>
                  <a:lnTo>
                    <a:pt x="410" y="2072"/>
                  </a:lnTo>
                  <a:lnTo>
                    <a:pt x="416" y="2074"/>
                  </a:lnTo>
                  <a:lnTo>
                    <a:pt x="422" y="2074"/>
                  </a:lnTo>
                  <a:lnTo>
                    <a:pt x="428" y="2076"/>
                  </a:lnTo>
                  <a:lnTo>
                    <a:pt x="432" y="2076"/>
                  </a:lnTo>
                  <a:lnTo>
                    <a:pt x="440" y="2074"/>
                  </a:lnTo>
                  <a:lnTo>
                    <a:pt x="448" y="2070"/>
                  </a:lnTo>
                  <a:lnTo>
                    <a:pt x="456" y="2068"/>
                  </a:lnTo>
                  <a:lnTo>
                    <a:pt x="460" y="2068"/>
                  </a:lnTo>
                  <a:lnTo>
                    <a:pt x="462" y="2064"/>
                  </a:lnTo>
                  <a:lnTo>
                    <a:pt x="464" y="2060"/>
                  </a:lnTo>
                  <a:lnTo>
                    <a:pt x="470" y="2056"/>
                  </a:lnTo>
                  <a:lnTo>
                    <a:pt x="478" y="2052"/>
                  </a:lnTo>
                  <a:lnTo>
                    <a:pt x="480" y="2048"/>
                  </a:lnTo>
                  <a:lnTo>
                    <a:pt x="480" y="2044"/>
                  </a:lnTo>
                  <a:lnTo>
                    <a:pt x="480" y="2040"/>
                  </a:lnTo>
                  <a:lnTo>
                    <a:pt x="480" y="2038"/>
                  </a:lnTo>
                  <a:lnTo>
                    <a:pt x="478" y="2038"/>
                  </a:lnTo>
                  <a:lnTo>
                    <a:pt x="472" y="2038"/>
                  </a:lnTo>
                  <a:lnTo>
                    <a:pt x="462" y="2040"/>
                  </a:lnTo>
                  <a:lnTo>
                    <a:pt x="456" y="2040"/>
                  </a:lnTo>
                  <a:lnTo>
                    <a:pt x="450" y="2038"/>
                  </a:lnTo>
                  <a:lnTo>
                    <a:pt x="448" y="2036"/>
                  </a:lnTo>
                  <a:lnTo>
                    <a:pt x="450" y="2036"/>
                  </a:lnTo>
                  <a:lnTo>
                    <a:pt x="446" y="2034"/>
                  </a:lnTo>
                  <a:lnTo>
                    <a:pt x="444" y="2032"/>
                  </a:lnTo>
                  <a:lnTo>
                    <a:pt x="448" y="2030"/>
                  </a:lnTo>
                  <a:lnTo>
                    <a:pt x="456" y="2030"/>
                  </a:lnTo>
                  <a:lnTo>
                    <a:pt x="458" y="2028"/>
                  </a:lnTo>
                  <a:lnTo>
                    <a:pt x="460" y="2026"/>
                  </a:lnTo>
                  <a:lnTo>
                    <a:pt x="460" y="2020"/>
                  </a:lnTo>
                  <a:lnTo>
                    <a:pt x="458" y="2020"/>
                  </a:lnTo>
                  <a:lnTo>
                    <a:pt x="456" y="2020"/>
                  </a:lnTo>
                  <a:lnTo>
                    <a:pt x="458" y="2016"/>
                  </a:lnTo>
                  <a:lnTo>
                    <a:pt x="462" y="2014"/>
                  </a:lnTo>
                  <a:lnTo>
                    <a:pt x="464" y="2014"/>
                  </a:lnTo>
                  <a:lnTo>
                    <a:pt x="472" y="2014"/>
                  </a:lnTo>
                  <a:lnTo>
                    <a:pt x="476" y="2014"/>
                  </a:lnTo>
                  <a:lnTo>
                    <a:pt x="476" y="2012"/>
                  </a:lnTo>
                  <a:lnTo>
                    <a:pt x="474" y="2010"/>
                  </a:lnTo>
                  <a:lnTo>
                    <a:pt x="474" y="2008"/>
                  </a:lnTo>
                  <a:lnTo>
                    <a:pt x="474" y="2006"/>
                  </a:lnTo>
                  <a:lnTo>
                    <a:pt x="482" y="2000"/>
                  </a:lnTo>
                  <a:lnTo>
                    <a:pt x="486" y="1996"/>
                  </a:lnTo>
                  <a:lnTo>
                    <a:pt x="490" y="1990"/>
                  </a:lnTo>
                  <a:lnTo>
                    <a:pt x="494" y="1982"/>
                  </a:lnTo>
                  <a:lnTo>
                    <a:pt x="494" y="1970"/>
                  </a:lnTo>
                  <a:close/>
                  <a:moveTo>
                    <a:pt x="662" y="1344"/>
                  </a:moveTo>
                  <a:lnTo>
                    <a:pt x="662" y="1344"/>
                  </a:lnTo>
                  <a:lnTo>
                    <a:pt x="660" y="1344"/>
                  </a:lnTo>
                  <a:lnTo>
                    <a:pt x="656" y="1346"/>
                  </a:lnTo>
                  <a:lnTo>
                    <a:pt x="656" y="1350"/>
                  </a:lnTo>
                  <a:lnTo>
                    <a:pt x="656" y="1354"/>
                  </a:lnTo>
                  <a:lnTo>
                    <a:pt x="660" y="1354"/>
                  </a:lnTo>
                  <a:lnTo>
                    <a:pt x="662" y="1352"/>
                  </a:lnTo>
                  <a:lnTo>
                    <a:pt x="664" y="1348"/>
                  </a:lnTo>
                  <a:lnTo>
                    <a:pt x="664" y="1346"/>
                  </a:lnTo>
                  <a:lnTo>
                    <a:pt x="662" y="1344"/>
                  </a:lnTo>
                  <a:close/>
                  <a:moveTo>
                    <a:pt x="652" y="1354"/>
                  </a:moveTo>
                  <a:lnTo>
                    <a:pt x="652" y="1354"/>
                  </a:lnTo>
                  <a:lnTo>
                    <a:pt x="650" y="1352"/>
                  </a:lnTo>
                  <a:lnTo>
                    <a:pt x="648" y="1352"/>
                  </a:lnTo>
                  <a:lnTo>
                    <a:pt x="646" y="1352"/>
                  </a:lnTo>
                  <a:lnTo>
                    <a:pt x="644" y="1356"/>
                  </a:lnTo>
                  <a:lnTo>
                    <a:pt x="646" y="1358"/>
                  </a:lnTo>
                  <a:lnTo>
                    <a:pt x="648" y="1358"/>
                  </a:lnTo>
                  <a:lnTo>
                    <a:pt x="652" y="1356"/>
                  </a:lnTo>
                  <a:lnTo>
                    <a:pt x="652" y="1354"/>
                  </a:lnTo>
                  <a:close/>
                  <a:moveTo>
                    <a:pt x="150" y="1398"/>
                  </a:moveTo>
                  <a:lnTo>
                    <a:pt x="150" y="1398"/>
                  </a:lnTo>
                  <a:lnTo>
                    <a:pt x="148" y="1396"/>
                  </a:lnTo>
                  <a:lnTo>
                    <a:pt x="146" y="1394"/>
                  </a:lnTo>
                  <a:lnTo>
                    <a:pt x="146" y="1396"/>
                  </a:lnTo>
                  <a:lnTo>
                    <a:pt x="144" y="1398"/>
                  </a:lnTo>
                  <a:lnTo>
                    <a:pt x="146" y="1402"/>
                  </a:lnTo>
                  <a:lnTo>
                    <a:pt x="152" y="1410"/>
                  </a:lnTo>
                  <a:lnTo>
                    <a:pt x="154" y="1412"/>
                  </a:lnTo>
                  <a:lnTo>
                    <a:pt x="156" y="1412"/>
                  </a:lnTo>
                  <a:lnTo>
                    <a:pt x="158" y="1412"/>
                  </a:lnTo>
                  <a:lnTo>
                    <a:pt x="156" y="1410"/>
                  </a:lnTo>
                  <a:lnTo>
                    <a:pt x="154" y="1404"/>
                  </a:lnTo>
                  <a:lnTo>
                    <a:pt x="154" y="1400"/>
                  </a:lnTo>
                  <a:lnTo>
                    <a:pt x="150" y="1398"/>
                  </a:lnTo>
                  <a:close/>
                  <a:moveTo>
                    <a:pt x="732" y="1304"/>
                  </a:moveTo>
                  <a:lnTo>
                    <a:pt x="732" y="1304"/>
                  </a:lnTo>
                  <a:lnTo>
                    <a:pt x="734" y="1302"/>
                  </a:lnTo>
                  <a:lnTo>
                    <a:pt x="732" y="1300"/>
                  </a:lnTo>
                  <a:lnTo>
                    <a:pt x="730" y="1298"/>
                  </a:lnTo>
                  <a:lnTo>
                    <a:pt x="728" y="1300"/>
                  </a:lnTo>
                  <a:lnTo>
                    <a:pt x="726" y="1302"/>
                  </a:lnTo>
                  <a:lnTo>
                    <a:pt x="724" y="1302"/>
                  </a:lnTo>
                  <a:lnTo>
                    <a:pt x="722" y="1300"/>
                  </a:lnTo>
                  <a:lnTo>
                    <a:pt x="720" y="1302"/>
                  </a:lnTo>
                  <a:lnTo>
                    <a:pt x="720" y="1304"/>
                  </a:lnTo>
                  <a:lnTo>
                    <a:pt x="724" y="1306"/>
                  </a:lnTo>
                  <a:lnTo>
                    <a:pt x="732" y="1304"/>
                  </a:lnTo>
                  <a:close/>
                  <a:moveTo>
                    <a:pt x="618" y="1384"/>
                  </a:moveTo>
                  <a:lnTo>
                    <a:pt x="618" y="1384"/>
                  </a:lnTo>
                  <a:lnTo>
                    <a:pt x="622" y="1384"/>
                  </a:lnTo>
                  <a:lnTo>
                    <a:pt x="626" y="1382"/>
                  </a:lnTo>
                  <a:lnTo>
                    <a:pt x="628" y="1380"/>
                  </a:lnTo>
                  <a:lnTo>
                    <a:pt x="628" y="1378"/>
                  </a:lnTo>
                  <a:lnTo>
                    <a:pt x="622" y="1378"/>
                  </a:lnTo>
                  <a:lnTo>
                    <a:pt x="618" y="1378"/>
                  </a:lnTo>
                  <a:lnTo>
                    <a:pt x="616" y="1380"/>
                  </a:lnTo>
                  <a:lnTo>
                    <a:pt x="618" y="1384"/>
                  </a:lnTo>
                  <a:close/>
                  <a:moveTo>
                    <a:pt x="620" y="1456"/>
                  </a:moveTo>
                  <a:lnTo>
                    <a:pt x="620" y="1456"/>
                  </a:lnTo>
                  <a:lnTo>
                    <a:pt x="616" y="1454"/>
                  </a:lnTo>
                  <a:lnTo>
                    <a:pt x="618" y="1456"/>
                  </a:lnTo>
                  <a:lnTo>
                    <a:pt x="622" y="1462"/>
                  </a:lnTo>
                  <a:lnTo>
                    <a:pt x="624" y="1462"/>
                  </a:lnTo>
                  <a:lnTo>
                    <a:pt x="626" y="1464"/>
                  </a:lnTo>
                  <a:lnTo>
                    <a:pt x="624" y="1462"/>
                  </a:lnTo>
                  <a:lnTo>
                    <a:pt x="622" y="1458"/>
                  </a:lnTo>
                  <a:lnTo>
                    <a:pt x="620" y="1456"/>
                  </a:lnTo>
                  <a:close/>
                  <a:moveTo>
                    <a:pt x="630" y="1474"/>
                  </a:moveTo>
                  <a:lnTo>
                    <a:pt x="630" y="1474"/>
                  </a:lnTo>
                  <a:lnTo>
                    <a:pt x="626" y="1468"/>
                  </a:lnTo>
                  <a:lnTo>
                    <a:pt x="622" y="1466"/>
                  </a:lnTo>
                  <a:lnTo>
                    <a:pt x="622" y="1468"/>
                  </a:lnTo>
                  <a:lnTo>
                    <a:pt x="626" y="1474"/>
                  </a:lnTo>
                  <a:lnTo>
                    <a:pt x="628" y="1476"/>
                  </a:lnTo>
                  <a:lnTo>
                    <a:pt x="630" y="1474"/>
                  </a:lnTo>
                  <a:close/>
                  <a:moveTo>
                    <a:pt x="624" y="1490"/>
                  </a:moveTo>
                  <a:lnTo>
                    <a:pt x="624" y="1490"/>
                  </a:lnTo>
                  <a:lnTo>
                    <a:pt x="626" y="1490"/>
                  </a:lnTo>
                  <a:lnTo>
                    <a:pt x="626" y="1486"/>
                  </a:lnTo>
                  <a:lnTo>
                    <a:pt x="624" y="1476"/>
                  </a:lnTo>
                  <a:lnTo>
                    <a:pt x="622" y="1474"/>
                  </a:lnTo>
                  <a:lnTo>
                    <a:pt x="622" y="1476"/>
                  </a:lnTo>
                  <a:lnTo>
                    <a:pt x="622" y="1480"/>
                  </a:lnTo>
                  <a:lnTo>
                    <a:pt x="622" y="1486"/>
                  </a:lnTo>
                  <a:lnTo>
                    <a:pt x="622" y="1490"/>
                  </a:lnTo>
                  <a:lnTo>
                    <a:pt x="624" y="1490"/>
                  </a:lnTo>
                  <a:close/>
                  <a:moveTo>
                    <a:pt x="302" y="1578"/>
                  </a:moveTo>
                  <a:lnTo>
                    <a:pt x="302" y="1578"/>
                  </a:lnTo>
                  <a:lnTo>
                    <a:pt x="300" y="1580"/>
                  </a:lnTo>
                  <a:lnTo>
                    <a:pt x="300" y="1582"/>
                  </a:lnTo>
                  <a:lnTo>
                    <a:pt x="302" y="1582"/>
                  </a:lnTo>
                  <a:lnTo>
                    <a:pt x="304" y="1584"/>
                  </a:lnTo>
                  <a:lnTo>
                    <a:pt x="306" y="1582"/>
                  </a:lnTo>
                  <a:lnTo>
                    <a:pt x="306" y="1580"/>
                  </a:lnTo>
                  <a:lnTo>
                    <a:pt x="304" y="1578"/>
                  </a:lnTo>
                  <a:lnTo>
                    <a:pt x="302" y="1578"/>
                  </a:lnTo>
                  <a:close/>
                  <a:moveTo>
                    <a:pt x="160" y="1386"/>
                  </a:moveTo>
                  <a:lnTo>
                    <a:pt x="160" y="1386"/>
                  </a:lnTo>
                  <a:lnTo>
                    <a:pt x="158" y="1382"/>
                  </a:lnTo>
                  <a:lnTo>
                    <a:pt x="154" y="1378"/>
                  </a:lnTo>
                  <a:lnTo>
                    <a:pt x="150" y="1378"/>
                  </a:lnTo>
                  <a:lnTo>
                    <a:pt x="148" y="1378"/>
                  </a:lnTo>
                  <a:lnTo>
                    <a:pt x="148" y="1380"/>
                  </a:lnTo>
                  <a:lnTo>
                    <a:pt x="148" y="1382"/>
                  </a:lnTo>
                  <a:lnTo>
                    <a:pt x="152" y="1384"/>
                  </a:lnTo>
                  <a:lnTo>
                    <a:pt x="156" y="1386"/>
                  </a:lnTo>
                  <a:lnTo>
                    <a:pt x="160" y="1386"/>
                  </a:lnTo>
                  <a:close/>
                  <a:moveTo>
                    <a:pt x="320" y="1546"/>
                  </a:moveTo>
                  <a:lnTo>
                    <a:pt x="320" y="1546"/>
                  </a:lnTo>
                  <a:lnTo>
                    <a:pt x="318" y="1546"/>
                  </a:lnTo>
                  <a:lnTo>
                    <a:pt x="316" y="1546"/>
                  </a:lnTo>
                  <a:lnTo>
                    <a:pt x="314" y="1548"/>
                  </a:lnTo>
                  <a:lnTo>
                    <a:pt x="312" y="1552"/>
                  </a:lnTo>
                  <a:lnTo>
                    <a:pt x="314" y="1552"/>
                  </a:lnTo>
                  <a:lnTo>
                    <a:pt x="318" y="1552"/>
                  </a:lnTo>
                  <a:lnTo>
                    <a:pt x="318" y="1550"/>
                  </a:lnTo>
                  <a:lnTo>
                    <a:pt x="320" y="1548"/>
                  </a:lnTo>
                  <a:lnTo>
                    <a:pt x="322" y="1546"/>
                  </a:lnTo>
                  <a:lnTo>
                    <a:pt x="320" y="1546"/>
                  </a:lnTo>
                  <a:close/>
                  <a:moveTo>
                    <a:pt x="354" y="1486"/>
                  </a:moveTo>
                  <a:lnTo>
                    <a:pt x="354" y="1486"/>
                  </a:lnTo>
                  <a:lnTo>
                    <a:pt x="356" y="1488"/>
                  </a:lnTo>
                  <a:lnTo>
                    <a:pt x="356" y="1490"/>
                  </a:lnTo>
                  <a:lnTo>
                    <a:pt x="358" y="1488"/>
                  </a:lnTo>
                  <a:lnTo>
                    <a:pt x="362" y="1490"/>
                  </a:lnTo>
                  <a:lnTo>
                    <a:pt x="364" y="1492"/>
                  </a:lnTo>
                  <a:lnTo>
                    <a:pt x="364" y="1490"/>
                  </a:lnTo>
                  <a:lnTo>
                    <a:pt x="366" y="1488"/>
                  </a:lnTo>
                  <a:lnTo>
                    <a:pt x="370" y="1490"/>
                  </a:lnTo>
                  <a:lnTo>
                    <a:pt x="372" y="1492"/>
                  </a:lnTo>
                  <a:lnTo>
                    <a:pt x="372" y="1494"/>
                  </a:lnTo>
                  <a:lnTo>
                    <a:pt x="370" y="1500"/>
                  </a:lnTo>
                  <a:lnTo>
                    <a:pt x="368" y="1506"/>
                  </a:lnTo>
                  <a:lnTo>
                    <a:pt x="368" y="1508"/>
                  </a:lnTo>
                  <a:lnTo>
                    <a:pt x="370" y="1512"/>
                  </a:lnTo>
                  <a:lnTo>
                    <a:pt x="372" y="1512"/>
                  </a:lnTo>
                  <a:lnTo>
                    <a:pt x="372" y="1510"/>
                  </a:lnTo>
                  <a:lnTo>
                    <a:pt x="374" y="1502"/>
                  </a:lnTo>
                  <a:lnTo>
                    <a:pt x="376" y="1496"/>
                  </a:lnTo>
                  <a:lnTo>
                    <a:pt x="374" y="1490"/>
                  </a:lnTo>
                  <a:lnTo>
                    <a:pt x="374" y="1488"/>
                  </a:lnTo>
                  <a:lnTo>
                    <a:pt x="376" y="1484"/>
                  </a:lnTo>
                  <a:lnTo>
                    <a:pt x="380" y="1476"/>
                  </a:lnTo>
                  <a:lnTo>
                    <a:pt x="380" y="1472"/>
                  </a:lnTo>
                  <a:lnTo>
                    <a:pt x="378" y="1474"/>
                  </a:lnTo>
                  <a:lnTo>
                    <a:pt x="376" y="1476"/>
                  </a:lnTo>
                  <a:lnTo>
                    <a:pt x="376" y="1474"/>
                  </a:lnTo>
                  <a:lnTo>
                    <a:pt x="376" y="1472"/>
                  </a:lnTo>
                  <a:lnTo>
                    <a:pt x="374" y="1470"/>
                  </a:lnTo>
                  <a:lnTo>
                    <a:pt x="372" y="1470"/>
                  </a:lnTo>
                  <a:lnTo>
                    <a:pt x="372" y="1472"/>
                  </a:lnTo>
                  <a:lnTo>
                    <a:pt x="370" y="1474"/>
                  </a:lnTo>
                  <a:lnTo>
                    <a:pt x="370" y="1472"/>
                  </a:lnTo>
                  <a:lnTo>
                    <a:pt x="370" y="1462"/>
                  </a:lnTo>
                  <a:lnTo>
                    <a:pt x="370" y="1460"/>
                  </a:lnTo>
                  <a:lnTo>
                    <a:pt x="368" y="1460"/>
                  </a:lnTo>
                  <a:lnTo>
                    <a:pt x="364" y="1464"/>
                  </a:lnTo>
                  <a:lnTo>
                    <a:pt x="358" y="1468"/>
                  </a:lnTo>
                  <a:lnTo>
                    <a:pt x="358" y="1470"/>
                  </a:lnTo>
                  <a:lnTo>
                    <a:pt x="364" y="1474"/>
                  </a:lnTo>
                  <a:lnTo>
                    <a:pt x="368" y="1476"/>
                  </a:lnTo>
                  <a:lnTo>
                    <a:pt x="368" y="1480"/>
                  </a:lnTo>
                  <a:lnTo>
                    <a:pt x="366" y="1482"/>
                  </a:lnTo>
                  <a:lnTo>
                    <a:pt x="360" y="1482"/>
                  </a:lnTo>
                  <a:lnTo>
                    <a:pt x="356" y="1482"/>
                  </a:lnTo>
                  <a:lnTo>
                    <a:pt x="356" y="1484"/>
                  </a:lnTo>
                  <a:lnTo>
                    <a:pt x="354" y="1486"/>
                  </a:lnTo>
                  <a:close/>
                  <a:moveTo>
                    <a:pt x="312" y="1560"/>
                  </a:moveTo>
                  <a:lnTo>
                    <a:pt x="312" y="1560"/>
                  </a:lnTo>
                  <a:lnTo>
                    <a:pt x="312" y="1562"/>
                  </a:lnTo>
                  <a:lnTo>
                    <a:pt x="314" y="1562"/>
                  </a:lnTo>
                  <a:lnTo>
                    <a:pt x="318" y="1560"/>
                  </a:lnTo>
                  <a:lnTo>
                    <a:pt x="316" y="1558"/>
                  </a:lnTo>
                  <a:lnTo>
                    <a:pt x="314" y="1556"/>
                  </a:lnTo>
                  <a:lnTo>
                    <a:pt x="312" y="1560"/>
                  </a:lnTo>
                  <a:close/>
                  <a:moveTo>
                    <a:pt x="744" y="1294"/>
                  </a:moveTo>
                  <a:lnTo>
                    <a:pt x="744" y="1294"/>
                  </a:lnTo>
                  <a:lnTo>
                    <a:pt x="746" y="1296"/>
                  </a:lnTo>
                  <a:lnTo>
                    <a:pt x="748" y="1296"/>
                  </a:lnTo>
                  <a:lnTo>
                    <a:pt x="750" y="1294"/>
                  </a:lnTo>
                  <a:lnTo>
                    <a:pt x="752" y="1292"/>
                  </a:lnTo>
                  <a:lnTo>
                    <a:pt x="748" y="1288"/>
                  </a:lnTo>
                  <a:lnTo>
                    <a:pt x="746" y="1288"/>
                  </a:lnTo>
                  <a:lnTo>
                    <a:pt x="744" y="1290"/>
                  </a:lnTo>
                  <a:lnTo>
                    <a:pt x="744" y="1294"/>
                  </a:lnTo>
                  <a:close/>
                  <a:moveTo>
                    <a:pt x="380" y="1462"/>
                  </a:moveTo>
                  <a:lnTo>
                    <a:pt x="380" y="1462"/>
                  </a:lnTo>
                  <a:lnTo>
                    <a:pt x="382" y="1460"/>
                  </a:lnTo>
                  <a:lnTo>
                    <a:pt x="382" y="1456"/>
                  </a:lnTo>
                  <a:lnTo>
                    <a:pt x="382" y="1454"/>
                  </a:lnTo>
                  <a:lnTo>
                    <a:pt x="380" y="1454"/>
                  </a:lnTo>
                  <a:lnTo>
                    <a:pt x="378" y="1454"/>
                  </a:lnTo>
                  <a:lnTo>
                    <a:pt x="378" y="1456"/>
                  </a:lnTo>
                  <a:lnTo>
                    <a:pt x="376" y="1460"/>
                  </a:lnTo>
                  <a:lnTo>
                    <a:pt x="374" y="1462"/>
                  </a:lnTo>
                  <a:lnTo>
                    <a:pt x="376" y="1468"/>
                  </a:lnTo>
                  <a:lnTo>
                    <a:pt x="378" y="1468"/>
                  </a:lnTo>
                  <a:lnTo>
                    <a:pt x="378" y="1466"/>
                  </a:lnTo>
                  <a:lnTo>
                    <a:pt x="380" y="1464"/>
                  </a:lnTo>
                  <a:lnTo>
                    <a:pt x="380" y="1462"/>
                  </a:lnTo>
                  <a:close/>
                  <a:moveTo>
                    <a:pt x="134" y="1090"/>
                  </a:moveTo>
                  <a:lnTo>
                    <a:pt x="134" y="1090"/>
                  </a:lnTo>
                  <a:lnTo>
                    <a:pt x="148" y="1086"/>
                  </a:lnTo>
                  <a:lnTo>
                    <a:pt x="158" y="1086"/>
                  </a:lnTo>
                  <a:lnTo>
                    <a:pt x="190" y="1088"/>
                  </a:lnTo>
                  <a:lnTo>
                    <a:pt x="200" y="1088"/>
                  </a:lnTo>
                  <a:lnTo>
                    <a:pt x="202" y="1090"/>
                  </a:lnTo>
                  <a:lnTo>
                    <a:pt x="202" y="1092"/>
                  </a:lnTo>
                  <a:lnTo>
                    <a:pt x="198" y="1094"/>
                  </a:lnTo>
                  <a:lnTo>
                    <a:pt x="186" y="1100"/>
                  </a:lnTo>
                  <a:lnTo>
                    <a:pt x="182" y="1104"/>
                  </a:lnTo>
                  <a:lnTo>
                    <a:pt x="180" y="1108"/>
                  </a:lnTo>
                  <a:lnTo>
                    <a:pt x="182" y="1110"/>
                  </a:lnTo>
                  <a:lnTo>
                    <a:pt x="186" y="1112"/>
                  </a:lnTo>
                  <a:lnTo>
                    <a:pt x="196" y="1112"/>
                  </a:lnTo>
                  <a:lnTo>
                    <a:pt x="204" y="1114"/>
                  </a:lnTo>
                  <a:lnTo>
                    <a:pt x="198" y="1118"/>
                  </a:lnTo>
                  <a:lnTo>
                    <a:pt x="190" y="1120"/>
                  </a:lnTo>
                  <a:lnTo>
                    <a:pt x="182" y="1120"/>
                  </a:lnTo>
                  <a:lnTo>
                    <a:pt x="174" y="1118"/>
                  </a:lnTo>
                  <a:lnTo>
                    <a:pt x="166" y="1116"/>
                  </a:lnTo>
                  <a:lnTo>
                    <a:pt x="162" y="1116"/>
                  </a:lnTo>
                  <a:lnTo>
                    <a:pt x="156" y="1120"/>
                  </a:lnTo>
                  <a:lnTo>
                    <a:pt x="150" y="1122"/>
                  </a:lnTo>
                  <a:lnTo>
                    <a:pt x="144" y="1124"/>
                  </a:lnTo>
                  <a:lnTo>
                    <a:pt x="132" y="1124"/>
                  </a:lnTo>
                  <a:lnTo>
                    <a:pt x="122" y="1126"/>
                  </a:lnTo>
                  <a:lnTo>
                    <a:pt x="120" y="1130"/>
                  </a:lnTo>
                  <a:lnTo>
                    <a:pt x="120" y="1132"/>
                  </a:lnTo>
                  <a:lnTo>
                    <a:pt x="122" y="1136"/>
                  </a:lnTo>
                  <a:lnTo>
                    <a:pt x="124" y="1138"/>
                  </a:lnTo>
                  <a:lnTo>
                    <a:pt x="134" y="1136"/>
                  </a:lnTo>
                  <a:lnTo>
                    <a:pt x="152" y="1134"/>
                  </a:lnTo>
                  <a:lnTo>
                    <a:pt x="162" y="1134"/>
                  </a:lnTo>
                  <a:lnTo>
                    <a:pt x="174" y="1136"/>
                  </a:lnTo>
                  <a:lnTo>
                    <a:pt x="180" y="1138"/>
                  </a:lnTo>
                  <a:lnTo>
                    <a:pt x="184" y="1140"/>
                  </a:lnTo>
                  <a:lnTo>
                    <a:pt x="186" y="1142"/>
                  </a:lnTo>
                  <a:lnTo>
                    <a:pt x="186" y="1146"/>
                  </a:lnTo>
                  <a:lnTo>
                    <a:pt x="186" y="1152"/>
                  </a:lnTo>
                  <a:lnTo>
                    <a:pt x="188" y="1154"/>
                  </a:lnTo>
                  <a:lnTo>
                    <a:pt x="190" y="1156"/>
                  </a:lnTo>
                  <a:lnTo>
                    <a:pt x="198" y="1160"/>
                  </a:lnTo>
                  <a:lnTo>
                    <a:pt x="202" y="1166"/>
                  </a:lnTo>
                  <a:lnTo>
                    <a:pt x="202" y="1174"/>
                  </a:lnTo>
                  <a:lnTo>
                    <a:pt x="198" y="1184"/>
                  </a:lnTo>
                  <a:lnTo>
                    <a:pt x="196" y="1186"/>
                  </a:lnTo>
                  <a:lnTo>
                    <a:pt x="190" y="1186"/>
                  </a:lnTo>
                  <a:lnTo>
                    <a:pt x="180" y="1184"/>
                  </a:lnTo>
                  <a:lnTo>
                    <a:pt x="172" y="1184"/>
                  </a:lnTo>
                  <a:lnTo>
                    <a:pt x="170" y="1186"/>
                  </a:lnTo>
                  <a:lnTo>
                    <a:pt x="170" y="1190"/>
                  </a:lnTo>
                  <a:lnTo>
                    <a:pt x="172" y="1196"/>
                  </a:lnTo>
                  <a:lnTo>
                    <a:pt x="174" y="1198"/>
                  </a:lnTo>
                  <a:lnTo>
                    <a:pt x="176" y="1200"/>
                  </a:lnTo>
                  <a:lnTo>
                    <a:pt x="182" y="1202"/>
                  </a:lnTo>
                  <a:lnTo>
                    <a:pt x="196" y="1202"/>
                  </a:lnTo>
                  <a:lnTo>
                    <a:pt x="220" y="1200"/>
                  </a:lnTo>
                  <a:lnTo>
                    <a:pt x="232" y="1200"/>
                  </a:lnTo>
                  <a:lnTo>
                    <a:pt x="242" y="1202"/>
                  </a:lnTo>
                  <a:lnTo>
                    <a:pt x="252" y="1206"/>
                  </a:lnTo>
                  <a:lnTo>
                    <a:pt x="260" y="1208"/>
                  </a:lnTo>
                  <a:lnTo>
                    <a:pt x="274" y="1216"/>
                  </a:lnTo>
                  <a:lnTo>
                    <a:pt x="282" y="1218"/>
                  </a:lnTo>
                  <a:lnTo>
                    <a:pt x="292" y="1220"/>
                  </a:lnTo>
                  <a:lnTo>
                    <a:pt x="300" y="1220"/>
                  </a:lnTo>
                  <a:lnTo>
                    <a:pt x="308" y="1224"/>
                  </a:lnTo>
                  <a:lnTo>
                    <a:pt x="318" y="1228"/>
                  </a:lnTo>
                  <a:lnTo>
                    <a:pt x="322" y="1230"/>
                  </a:lnTo>
                  <a:lnTo>
                    <a:pt x="328" y="1232"/>
                  </a:lnTo>
                  <a:lnTo>
                    <a:pt x="336" y="1232"/>
                  </a:lnTo>
                  <a:lnTo>
                    <a:pt x="346" y="1230"/>
                  </a:lnTo>
                  <a:lnTo>
                    <a:pt x="356" y="1226"/>
                  </a:lnTo>
                  <a:lnTo>
                    <a:pt x="362" y="1222"/>
                  </a:lnTo>
                  <a:lnTo>
                    <a:pt x="368" y="1214"/>
                  </a:lnTo>
                  <a:lnTo>
                    <a:pt x="370" y="1210"/>
                  </a:lnTo>
                  <a:lnTo>
                    <a:pt x="374" y="1206"/>
                  </a:lnTo>
                  <a:lnTo>
                    <a:pt x="380" y="1206"/>
                  </a:lnTo>
                  <a:lnTo>
                    <a:pt x="388" y="1206"/>
                  </a:lnTo>
                  <a:lnTo>
                    <a:pt x="396" y="1204"/>
                  </a:lnTo>
                  <a:lnTo>
                    <a:pt x="404" y="1204"/>
                  </a:lnTo>
                  <a:lnTo>
                    <a:pt x="418" y="1198"/>
                  </a:lnTo>
                  <a:lnTo>
                    <a:pt x="452" y="1176"/>
                  </a:lnTo>
                  <a:lnTo>
                    <a:pt x="462" y="1172"/>
                  </a:lnTo>
                  <a:lnTo>
                    <a:pt x="470" y="1170"/>
                  </a:lnTo>
                  <a:lnTo>
                    <a:pt x="484" y="1168"/>
                  </a:lnTo>
                  <a:lnTo>
                    <a:pt x="488" y="1166"/>
                  </a:lnTo>
                  <a:lnTo>
                    <a:pt x="494" y="1164"/>
                  </a:lnTo>
                  <a:lnTo>
                    <a:pt x="500" y="1160"/>
                  </a:lnTo>
                  <a:lnTo>
                    <a:pt x="504" y="1154"/>
                  </a:lnTo>
                  <a:lnTo>
                    <a:pt x="514" y="1142"/>
                  </a:lnTo>
                  <a:lnTo>
                    <a:pt x="522" y="1136"/>
                  </a:lnTo>
                  <a:lnTo>
                    <a:pt x="528" y="1134"/>
                  </a:lnTo>
                  <a:lnTo>
                    <a:pt x="534" y="1126"/>
                  </a:lnTo>
                  <a:lnTo>
                    <a:pt x="540" y="1112"/>
                  </a:lnTo>
                  <a:lnTo>
                    <a:pt x="542" y="1104"/>
                  </a:lnTo>
                  <a:lnTo>
                    <a:pt x="542" y="1098"/>
                  </a:lnTo>
                  <a:lnTo>
                    <a:pt x="542" y="1090"/>
                  </a:lnTo>
                  <a:lnTo>
                    <a:pt x="538" y="1086"/>
                  </a:lnTo>
                  <a:lnTo>
                    <a:pt x="532" y="1082"/>
                  </a:lnTo>
                  <a:lnTo>
                    <a:pt x="526" y="1080"/>
                  </a:lnTo>
                  <a:lnTo>
                    <a:pt x="518" y="1078"/>
                  </a:lnTo>
                  <a:lnTo>
                    <a:pt x="514" y="1076"/>
                  </a:lnTo>
                  <a:lnTo>
                    <a:pt x="510" y="1072"/>
                  </a:lnTo>
                  <a:lnTo>
                    <a:pt x="506" y="1068"/>
                  </a:lnTo>
                  <a:lnTo>
                    <a:pt x="502" y="1066"/>
                  </a:lnTo>
                  <a:lnTo>
                    <a:pt x="496" y="1068"/>
                  </a:lnTo>
                  <a:lnTo>
                    <a:pt x="494" y="1066"/>
                  </a:lnTo>
                  <a:lnTo>
                    <a:pt x="492" y="1064"/>
                  </a:lnTo>
                  <a:lnTo>
                    <a:pt x="496" y="1058"/>
                  </a:lnTo>
                  <a:lnTo>
                    <a:pt x="500" y="1052"/>
                  </a:lnTo>
                  <a:lnTo>
                    <a:pt x="500" y="1048"/>
                  </a:lnTo>
                  <a:lnTo>
                    <a:pt x="496" y="1046"/>
                  </a:lnTo>
                  <a:lnTo>
                    <a:pt x="492" y="1046"/>
                  </a:lnTo>
                  <a:lnTo>
                    <a:pt x="486" y="1044"/>
                  </a:lnTo>
                  <a:lnTo>
                    <a:pt x="484" y="1044"/>
                  </a:lnTo>
                  <a:lnTo>
                    <a:pt x="484" y="1040"/>
                  </a:lnTo>
                  <a:lnTo>
                    <a:pt x="488" y="1036"/>
                  </a:lnTo>
                  <a:lnTo>
                    <a:pt x="500" y="1028"/>
                  </a:lnTo>
                  <a:lnTo>
                    <a:pt x="500" y="1024"/>
                  </a:lnTo>
                  <a:lnTo>
                    <a:pt x="500" y="1022"/>
                  </a:lnTo>
                  <a:lnTo>
                    <a:pt x="494" y="1022"/>
                  </a:lnTo>
                  <a:lnTo>
                    <a:pt x="484" y="1026"/>
                  </a:lnTo>
                  <a:lnTo>
                    <a:pt x="474" y="1032"/>
                  </a:lnTo>
                  <a:lnTo>
                    <a:pt x="466" y="1036"/>
                  </a:lnTo>
                  <a:lnTo>
                    <a:pt x="462" y="1036"/>
                  </a:lnTo>
                  <a:lnTo>
                    <a:pt x="460" y="1034"/>
                  </a:lnTo>
                  <a:lnTo>
                    <a:pt x="456" y="1028"/>
                  </a:lnTo>
                  <a:lnTo>
                    <a:pt x="450" y="1020"/>
                  </a:lnTo>
                  <a:lnTo>
                    <a:pt x="446" y="1016"/>
                  </a:lnTo>
                  <a:lnTo>
                    <a:pt x="442" y="1012"/>
                  </a:lnTo>
                  <a:lnTo>
                    <a:pt x="436" y="1012"/>
                  </a:lnTo>
                  <a:lnTo>
                    <a:pt x="430" y="1012"/>
                  </a:lnTo>
                  <a:lnTo>
                    <a:pt x="424" y="1014"/>
                  </a:lnTo>
                  <a:lnTo>
                    <a:pt x="420" y="1018"/>
                  </a:lnTo>
                  <a:lnTo>
                    <a:pt x="418" y="1022"/>
                  </a:lnTo>
                  <a:lnTo>
                    <a:pt x="420" y="1026"/>
                  </a:lnTo>
                  <a:lnTo>
                    <a:pt x="424" y="1034"/>
                  </a:lnTo>
                  <a:lnTo>
                    <a:pt x="424" y="1038"/>
                  </a:lnTo>
                  <a:lnTo>
                    <a:pt x="424" y="1040"/>
                  </a:lnTo>
                  <a:lnTo>
                    <a:pt x="420" y="1042"/>
                  </a:lnTo>
                  <a:lnTo>
                    <a:pt x="418" y="1042"/>
                  </a:lnTo>
                  <a:lnTo>
                    <a:pt x="406" y="1038"/>
                  </a:lnTo>
                  <a:lnTo>
                    <a:pt x="402" y="1036"/>
                  </a:lnTo>
                  <a:lnTo>
                    <a:pt x="396" y="1038"/>
                  </a:lnTo>
                  <a:lnTo>
                    <a:pt x="390" y="1046"/>
                  </a:lnTo>
                  <a:lnTo>
                    <a:pt x="386" y="1050"/>
                  </a:lnTo>
                  <a:lnTo>
                    <a:pt x="382" y="1052"/>
                  </a:lnTo>
                  <a:lnTo>
                    <a:pt x="378" y="1052"/>
                  </a:lnTo>
                  <a:lnTo>
                    <a:pt x="374" y="1048"/>
                  </a:lnTo>
                  <a:lnTo>
                    <a:pt x="362" y="1038"/>
                  </a:lnTo>
                  <a:lnTo>
                    <a:pt x="358" y="1038"/>
                  </a:lnTo>
                  <a:lnTo>
                    <a:pt x="356" y="1038"/>
                  </a:lnTo>
                  <a:lnTo>
                    <a:pt x="354" y="1038"/>
                  </a:lnTo>
                  <a:lnTo>
                    <a:pt x="352" y="1042"/>
                  </a:lnTo>
                  <a:lnTo>
                    <a:pt x="352" y="1052"/>
                  </a:lnTo>
                  <a:lnTo>
                    <a:pt x="352" y="1056"/>
                  </a:lnTo>
                  <a:lnTo>
                    <a:pt x="350" y="1058"/>
                  </a:lnTo>
                  <a:lnTo>
                    <a:pt x="350" y="1060"/>
                  </a:lnTo>
                  <a:lnTo>
                    <a:pt x="346" y="1058"/>
                  </a:lnTo>
                  <a:lnTo>
                    <a:pt x="342" y="1052"/>
                  </a:lnTo>
                  <a:lnTo>
                    <a:pt x="338" y="1042"/>
                  </a:lnTo>
                  <a:lnTo>
                    <a:pt x="336" y="1038"/>
                  </a:lnTo>
                  <a:lnTo>
                    <a:pt x="330" y="1036"/>
                  </a:lnTo>
                  <a:lnTo>
                    <a:pt x="326" y="1036"/>
                  </a:lnTo>
                  <a:lnTo>
                    <a:pt x="320" y="1038"/>
                  </a:lnTo>
                  <a:lnTo>
                    <a:pt x="314" y="1042"/>
                  </a:lnTo>
                  <a:lnTo>
                    <a:pt x="308" y="1048"/>
                  </a:lnTo>
                  <a:lnTo>
                    <a:pt x="306" y="1054"/>
                  </a:lnTo>
                  <a:lnTo>
                    <a:pt x="306" y="1060"/>
                  </a:lnTo>
                  <a:lnTo>
                    <a:pt x="304" y="1070"/>
                  </a:lnTo>
                  <a:lnTo>
                    <a:pt x="304" y="1072"/>
                  </a:lnTo>
                  <a:lnTo>
                    <a:pt x="302" y="1072"/>
                  </a:lnTo>
                  <a:lnTo>
                    <a:pt x="294" y="1066"/>
                  </a:lnTo>
                  <a:lnTo>
                    <a:pt x="286" y="1052"/>
                  </a:lnTo>
                  <a:lnTo>
                    <a:pt x="280" y="1044"/>
                  </a:lnTo>
                  <a:lnTo>
                    <a:pt x="276" y="1042"/>
                  </a:lnTo>
                  <a:lnTo>
                    <a:pt x="272" y="1040"/>
                  </a:lnTo>
                  <a:lnTo>
                    <a:pt x="268" y="1042"/>
                  </a:lnTo>
                  <a:lnTo>
                    <a:pt x="266" y="1046"/>
                  </a:lnTo>
                  <a:lnTo>
                    <a:pt x="266" y="1052"/>
                  </a:lnTo>
                  <a:lnTo>
                    <a:pt x="266" y="1056"/>
                  </a:lnTo>
                  <a:lnTo>
                    <a:pt x="268" y="1062"/>
                  </a:lnTo>
                  <a:lnTo>
                    <a:pt x="270" y="1074"/>
                  </a:lnTo>
                  <a:lnTo>
                    <a:pt x="270" y="1078"/>
                  </a:lnTo>
                  <a:lnTo>
                    <a:pt x="270" y="1080"/>
                  </a:lnTo>
                  <a:lnTo>
                    <a:pt x="266" y="1082"/>
                  </a:lnTo>
                  <a:lnTo>
                    <a:pt x="264" y="1082"/>
                  </a:lnTo>
                  <a:lnTo>
                    <a:pt x="260" y="1080"/>
                  </a:lnTo>
                  <a:lnTo>
                    <a:pt x="256" y="1074"/>
                  </a:lnTo>
                  <a:lnTo>
                    <a:pt x="252" y="1070"/>
                  </a:lnTo>
                  <a:lnTo>
                    <a:pt x="248" y="1072"/>
                  </a:lnTo>
                  <a:lnTo>
                    <a:pt x="246" y="1076"/>
                  </a:lnTo>
                  <a:lnTo>
                    <a:pt x="242" y="1082"/>
                  </a:lnTo>
                  <a:lnTo>
                    <a:pt x="240" y="1088"/>
                  </a:lnTo>
                  <a:lnTo>
                    <a:pt x="236" y="1090"/>
                  </a:lnTo>
                  <a:lnTo>
                    <a:pt x="234" y="1092"/>
                  </a:lnTo>
                  <a:lnTo>
                    <a:pt x="232" y="1090"/>
                  </a:lnTo>
                  <a:lnTo>
                    <a:pt x="228" y="1084"/>
                  </a:lnTo>
                  <a:lnTo>
                    <a:pt x="226" y="1076"/>
                  </a:lnTo>
                  <a:lnTo>
                    <a:pt x="226" y="1070"/>
                  </a:lnTo>
                  <a:lnTo>
                    <a:pt x="228" y="1060"/>
                  </a:lnTo>
                  <a:lnTo>
                    <a:pt x="228" y="1058"/>
                  </a:lnTo>
                  <a:lnTo>
                    <a:pt x="228" y="1054"/>
                  </a:lnTo>
                  <a:lnTo>
                    <a:pt x="224" y="1050"/>
                  </a:lnTo>
                  <a:lnTo>
                    <a:pt x="216" y="1046"/>
                  </a:lnTo>
                  <a:lnTo>
                    <a:pt x="204" y="1036"/>
                  </a:lnTo>
                  <a:lnTo>
                    <a:pt x="200" y="1030"/>
                  </a:lnTo>
                  <a:lnTo>
                    <a:pt x="194" y="1026"/>
                  </a:lnTo>
                  <a:lnTo>
                    <a:pt x="184" y="1020"/>
                  </a:lnTo>
                  <a:lnTo>
                    <a:pt x="174" y="1018"/>
                  </a:lnTo>
                  <a:lnTo>
                    <a:pt x="168" y="1018"/>
                  </a:lnTo>
                  <a:lnTo>
                    <a:pt x="162" y="1018"/>
                  </a:lnTo>
                  <a:lnTo>
                    <a:pt x="158" y="1020"/>
                  </a:lnTo>
                  <a:lnTo>
                    <a:pt x="154" y="1024"/>
                  </a:lnTo>
                  <a:lnTo>
                    <a:pt x="152" y="1026"/>
                  </a:lnTo>
                  <a:lnTo>
                    <a:pt x="152" y="1030"/>
                  </a:lnTo>
                  <a:lnTo>
                    <a:pt x="154" y="1032"/>
                  </a:lnTo>
                  <a:lnTo>
                    <a:pt x="162" y="1038"/>
                  </a:lnTo>
                  <a:lnTo>
                    <a:pt x="170" y="1042"/>
                  </a:lnTo>
                  <a:lnTo>
                    <a:pt x="180" y="1048"/>
                  </a:lnTo>
                  <a:lnTo>
                    <a:pt x="186" y="1054"/>
                  </a:lnTo>
                  <a:lnTo>
                    <a:pt x="188" y="1058"/>
                  </a:lnTo>
                  <a:lnTo>
                    <a:pt x="186" y="1058"/>
                  </a:lnTo>
                  <a:lnTo>
                    <a:pt x="178" y="1056"/>
                  </a:lnTo>
                  <a:lnTo>
                    <a:pt x="166" y="1048"/>
                  </a:lnTo>
                  <a:lnTo>
                    <a:pt x="154" y="1040"/>
                  </a:lnTo>
                  <a:lnTo>
                    <a:pt x="148" y="1038"/>
                  </a:lnTo>
                  <a:lnTo>
                    <a:pt x="144" y="1036"/>
                  </a:lnTo>
                  <a:lnTo>
                    <a:pt x="140" y="1038"/>
                  </a:lnTo>
                  <a:lnTo>
                    <a:pt x="136" y="1040"/>
                  </a:lnTo>
                  <a:lnTo>
                    <a:pt x="130" y="1048"/>
                  </a:lnTo>
                  <a:lnTo>
                    <a:pt x="128" y="1058"/>
                  </a:lnTo>
                  <a:lnTo>
                    <a:pt x="128" y="1064"/>
                  </a:lnTo>
                  <a:lnTo>
                    <a:pt x="126" y="1066"/>
                  </a:lnTo>
                  <a:lnTo>
                    <a:pt x="122" y="1068"/>
                  </a:lnTo>
                  <a:lnTo>
                    <a:pt x="118" y="1068"/>
                  </a:lnTo>
                  <a:lnTo>
                    <a:pt x="116" y="1070"/>
                  </a:lnTo>
                  <a:lnTo>
                    <a:pt x="116" y="1074"/>
                  </a:lnTo>
                  <a:lnTo>
                    <a:pt x="114" y="1080"/>
                  </a:lnTo>
                  <a:lnTo>
                    <a:pt x="112" y="1080"/>
                  </a:lnTo>
                  <a:lnTo>
                    <a:pt x="106" y="1078"/>
                  </a:lnTo>
                  <a:lnTo>
                    <a:pt x="102" y="1078"/>
                  </a:lnTo>
                  <a:lnTo>
                    <a:pt x="98" y="1080"/>
                  </a:lnTo>
                  <a:lnTo>
                    <a:pt x="96" y="1082"/>
                  </a:lnTo>
                  <a:lnTo>
                    <a:pt x="96" y="1084"/>
                  </a:lnTo>
                  <a:lnTo>
                    <a:pt x="100" y="1086"/>
                  </a:lnTo>
                  <a:lnTo>
                    <a:pt x="104" y="1090"/>
                  </a:lnTo>
                  <a:lnTo>
                    <a:pt x="118" y="1092"/>
                  </a:lnTo>
                  <a:lnTo>
                    <a:pt x="126" y="1092"/>
                  </a:lnTo>
                  <a:lnTo>
                    <a:pt x="134" y="1090"/>
                  </a:lnTo>
                  <a:close/>
                  <a:moveTo>
                    <a:pt x="306" y="1550"/>
                  </a:moveTo>
                  <a:lnTo>
                    <a:pt x="306" y="1550"/>
                  </a:lnTo>
                  <a:lnTo>
                    <a:pt x="304" y="1546"/>
                  </a:lnTo>
                  <a:lnTo>
                    <a:pt x="302" y="1544"/>
                  </a:lnTo>
                  <a:lnTo>
                    <a:pt x="300" y="1544"/>
                  </a:lnTo>
                  <a:lnTo>
                    <a:pt x="300" y="1546"/>
                  </a:lnTo>
                  <a:lnTo>
                    <a:pt x="302" y="1548"/>
                  </a:lnTo>
                  <a:lnTo>
                    <a:pt x="306" y="1550"/>
                  </a:lnTo>
                  <a:close/>
                  <a:moveTo>
                    <a:pt x="294" y="1582"/>
                  </a:moveTo>
                  <a:lnTo>
                    <a:pt x="294" y="1582"/>
                  </a:lnTo>
                  <a:lnTo>
                    <a:pt x="296" y="1580"/>
                  </a:lnTo>
                  <a:lnTo>
                    <a:pt x="294" y="1576"/>
                  </a:lnTo>
                  <a:lnTo>
                    <a:pt x="290" y="1572"/>
                  </a:lnTo>
                  <a:lnTo>
                    <a:pt x="288" y="1572"/>
                  </a:lnTo>
                  <a:lnTo>
                    <a:pt x="286" y="1574"/>
                  </a:lnTo>
                  <a:lnTo>
                    <a:pt x="286" y="1576"/>
                  </a:lnTo>
                  <a:lnTo>
                    <a:pt x="290" y="1580"/>
                  </a:lnTo>
                  <a:lnTo>
                    <a:pt x="294" y="1582"/>
                  </a:lnTo>
                  <a:close/>
                  <a:moveTo>
                    <a:pt x="134" y="1350"/>
                  </a:moveTo>
                  <a:lnTo>
                    <a:pt x="134" y="1350"/>
                  </a:lnTo>
                  <a:lnTo>
                    <a:pt x="134" y="1354"/>
                  </a:lnTo>
                  <a:lnTo>
                    <a:pt x="134" y="1356"/>
                  </a:lnTo>
                  <a:lnTo>
                    <a:pt x="138" y="1360"/>
                  </a:lnTo>
                  <a:lnTo>
                    <a:pt x="140" y="1362"/>
                  </a:lnTo>
                  <a:lnTo>
                    <a:pt x="144" y="1364"/>
                  </a:lnTo>
                  <a:lnTo>
                    <a:pt x="150" y="1372"/>
                  </a:lnTo>
                  <a:lnTo>
                    <a:pt x="154" y="1374"/>
                  </a:lnTo>
                  <a:lnTo>
                    <a:pt x="154" y="1370"/>
                  </a:lnTo>
                  <a:lnTo>
                    <a:pt x="152" y="1364"/>
                  </a:lnTo>
                  <a:lnTo>
                    <a:pt x="148" y="1360"/>
                  </a:lnTo>
                  <a:lnTo>
                    <a:pt x="146" y="1358"/>
                  </a:lnTo>
                  <a:lnTo>
                    <a:pt x="144" y="1358"/>
                  </a:lnTo>
                  <a:lnTo>
                    <a:pt x="142" y="1354"/>
                  </a:lnTo>
                  <a:lnTo>
                    <a:pt x="140" y="1350"/>
                  </a:lnTo>
                  <a:lnTo>
                    <a:pt x="136" y="1348"/>
                  </a:lnTo>
                  <a:lnTo>
                    <a:pt x="134" y="1348"/>
                  </a:lnTo>
                  <a:lnTo>
                    <a:pt x="134" y="1350"/>
                  </a:lnTo>
                  <a:close/>
                  <a:moveTo>
                    <a:pt x="138" y="1658"/>
                  </a:moveTo>
                  <a:lnTo>
                    <a:pt x="138" y="1658"/>
                  </a:lnTo>
                  <a:lnTo>
                    <a:pt x="140" y="1652"/>
                  </a:lnTo>
                  <a:lnTo>
                    <a:pt x="138" y="1650"/>
                  </a:lnTo>
                  <a:lnTo>
                    <a:pt x="136" y="1650"/>
                  </a:lnTo>
                  <a:lnTo>
                    <a:pt x="132" y="1652"/>
                  </a:lnTo>
                  <a:lnTo>
                    <a:pt x="128" y="1652"/>
                  </a:lnTo>
                  <a:lnTo>
                    <a:pt x="124" y="1652"/>
                  </a:lnTo>
                  <a:lnTo>
                    <a:pt x="122" y="1654"/>
                  </a:lnTo>
                  <a:lnTo>
                    <a:pt x="120" y="1656"/>
                  </a:lnTo>
                  <a:lnTo>
                    <a:pt x="122" y="1656"/>
                  </a:lnTo>
                  <a:lnTo>
                    <a:pt x="126" y="1660"/>
                  </a:lnTo>
                  <a:lnTo>
                    <a:pt x="134" y="1660"/>
                  </a:lnTo>
                  <a:lnTo>
                    <a:pt x="136" y="1660"/>
                  </a:lnTo>
                  <a:lnTo>
                    <a:pt x="138" y="1658"/>
                  </a:lnTo>
                  <a:close/>
                  <a:moveTo>
                    <a:pt x="124" y="1360"/>
                  </a:moveTo>
                  <a:lnTo>
                    <a:pt x="124" y="1360"/>
                  </a:lnTo>
                  <a:lnTo>
                    <a:pt x="122" y="1360"/>
                  </a:lnTo>
                  <a:lnTo>
                    <a:pt x="124" y="1362"/>
                  </a:lnTo>
                  <a:lnTo>
                    <a:pt x="132" y="1368"/>
                  </a:lnTo>
                  <a:lnTo>
                    <a:pt x="134" y="1370"/>
                  </a:lnTo>
                  <a:lnTo>
                    <a:pt x="138" y="1368"/>
                  </a:lnTo>
                  <a:lnTo>
                    <a:pt x="138" y="1366"/>
                  </a:lnTo>
                  <a:lnTo>
                    <a:pt x="136" y="1362"/>
                  </a:lnTo>
                  <a:lnTo>
                    <a:pt x="132" y="1358"/>
                  </a:lnTo>
                  <a:lnTo>
                    <a:pt x="130" y="1358"/>
                  </a:lnTo>
                  <a:lnTo>
                    <a:pt x="124" y="1360"/>
                  </a:lnTo>
                  <a:close/>
                  <a:moveTo>
                    <a:pt x="162" y="1352"/>
                  </a:moveTo>
                  <a:lnTo>
                    <a:pt x="162" y="1352"/>
                  </a:lnTo>
                  <a:lnTo>
                    <a:pt x="162" y="1348"/>
                  </a:lnTo>
                  <a:lnTo>
                    <a:pt x="160" y="1344"/>
                  </a:lnTo>
                  <a:lnTo>
                    <a:pt x="160" y="1350"/>
                  </a:lnTo>
                  <a:lnTo>
                    <a:pt x="160" y="1352"/>
                  </a:lnTo>
                  <a:lnTo>
                    <a:pt x="162" y="1352"/>
                  </a:lnTo>
                  <a:close/>
                  <a:moveTo>
                    <a:pt x="128" y="1670"/>
                  </a:moveTo>
                  <a:lnTo>
                    <a:pt x="128" y="1670"/>
                  </a:lnTo>
                  <a:lnTo>
                    <a:pt x="126" y="1670"/>
                  </a:lnTo>
                  <a:lnTo>
                    <a:pt x="124" y="1672"/>
                  </a:lnTo>
                  <a:lnTo>
                    <a:pt x="122" y="1678"/>
                  </a:lnTo>
                  <a:lnTo>
                    <a:pt x="124" y="1686"/>
                  </a:lnTo>
                  <a:lnTo>
                    <a:pt x="126" y="1688"/>
                  </a:lnTo>
                  <a:lnTo>
                    <a:pt x="128" y="1688"/>
                  </a:lnTo>
                  <a:lnTo>
                    <a:pt x="130" y="1688"/>
                  </a:lnTo>
                  <a:lnTo>
                    <a:pt x="130" y="1684"/>
                  </a:lnTo>
                  <a:lnTo>
                    <a:pt x="128" y="1682"/>
                  </a:lnTo>
                  <a:lnTo>
                    <a:pt x="128" y="1680"/>
                  </a:lnTo>
                  <a:lnTo>
                    <a:pt x="130" y="1678"/>
                  </a:lnTo>
                  <a:lnTo>
                    <a:pt x="132" y="1674"/>
                  </a:lnTo>
                  <a:lnTo>
                    <a:pt x="130" y="1672"/>
                  </a:lnTo>
                  <a:lnTo>
                    <a:pt x="128" y="1670"/>
                  </a:lnTo>
                  <a:close/>
                  <a:moveTo>
                    <a:pt x="238" y="1920"/>
                  </a:moveTo>
                  <a:lnTo>
                    <a:pt x="238" y="1920"/>
                  </a:lnTo>
                  <a:lnTo>
                    <a:pt x="236" y="1924"/>
                  </a:lnTo>
                  <a:lnTo>
                    <a:pt x="238" y="1926"/>
                  </a:lnTo>
                  <a:lnTo>
                    <a:pt x="240" y="1930"/>
                  </a:lnTo>
                  <a:lnTo>
                    <a:pt x="246" y="1930"/>
                  </a:lnTo>
                  <a:lnTo>
                    <a:pt x="248" y="1930"/>
                  </a:lnTo>
                  <a:lnTo>
                    <a:pt x="252" y="1926"/>
                  </a:lnTo>
                  <a:lnTo>
                    <a:pt x="252" y="1924"/>
                  </a:lnTo>
                  <a:lnTo>
                    <a:pt x="254" y="1920"/>
                  </a:lnTo>
                  <a:lnTo>
                    <a:pt x="252" y="1918"/>
                  </a:lnTo>
                  <a:lnTo>
                    <a:pt x="250" y="1916"/>
                  </a:lnTo>
                  <a:lnTo>
                    <a:pt x="248" y="1914"/>
                  </a:lnTo>
                  <a:lnTo>
                    <a:pt x="244" y="1916"/>
                  </a:lnTo>
                  <a:lnTo>
                    <a:pt x="240" y="1916"/>
                  </a:lnTo>
                  <a:lnTo>
                    <a:pt x="238" y="1920"/>
                  </a:lnTo>
                  <a:close/>
                  <a:moveTo>
                    <a:pt x="232" y="1878"/>
                  </a:moveTo>
                  <a:lnTo>
                    <a:pt x="232" y="1878"/>
                  </a:lnTo>
                  <a:lnTo>
                    <a:pt x="236" y="1878"/>
                  </a:lnTo>
                  <a:lnTo>
                    <a:pt x="240" y="1876"/>
                  </a:lnTo>
                  <a:lnTo>
                    <a:pt x="246" y="1870"/>
                  </a:lnTo>
                  <a:lnTo>
                    <a:pt x="248" y="1862"/>
                  </a:lnTo>
                  <a:lnTo>
                    <a:pt x="246" y="1858"/>
                  </a:lnTo>
                  <a:lnTo>
                    <a:pt x="244" y="1856"/>
                  </a:lnTo>
                  <a:lnTo>
                    <a:pt x="240" y="1858"/>
                  </a:lnTo>
                  <a:lnTo>
                    <a:pt x="234" y="1866"/>
                  </a:lnTo>
                  <a:lnTo>
                    <a:pt x="230" y="1874"/>
                  </a:lnTo>
                  <a:lnTo>
                    <a:pt x="230" y="1876"/>
                  </a:lnTo>
                  <a:lnTo>
                    <a:pt x="232" y="1878"/>
                  </a:lnTo>
                  <a:close/>
                  <a:moveTo>
                    <a:pt x="290" y="1568"/>
                  </a:moveTo>
                  <a:lnTo>
                    <a:pt x="290" y="1568"/>
                  </a:lnTo>
                  <a:lnTo>
                    <a:pt x="294" y="1572"/>
                  </a:lnTo>
                  <a:lnTo>
                    <a:pt x="298" y="1572"/>
                  </a:lnTo>
                  <a:lnTo>
                    <a:pt x="302" y="1572"/>
                  </a:lnTo>
                  <a:lnTo>
                    <a:pt x="304" y="1572"/>
                  </a:lnTo>
                  <a:lnTo>
                    <a:pt x="306" y="1574"/>
                  </a:lnTo>
                  <a:lnTo>
                    <a:pt x="310" y="1574"/>
                  </a:lnTo>
                  <a:lnTo>
                    <a:pt x="312" y="1572"/>
                  </a:lnTo>
                  <a:lnTo>
                    <a:pt x="312" y="1570"/>
                  </a:lnTo>
                  <a:lnTo>
                    <a:pt x="310" y="1568"/>
                  </a:lnTo>
                  <a:lnTo>
                    <a:pt x="310" y="1570"/>
                  </a:lnTo>
                  <a:lnTo>
                    <a:pt x="308" y="1570"/>
                  </a:lnTo>
                  <a:lnTo>
                    <a:pt x="308" y="1568"/>
                  </a:lnTo>
                  <a:lnTo>
                    <a:pt x="304" y="1566"/>
                  </a:lnTo>
                  <a:lnTo>
                    <a:pt x="302" y="1566"/>
                  </a:lnTo>
                  <a:lnTo>
                    <a:pt x="300" y="1566"/>
                  </a:lnTo>
                  <a:lnTo>
                    <a:pt x="300" y="1564"/>
                  </a:lnTo>
                  <a:lnTo>
                    <a:pt x="302" y="1560"/>
                  </a:lnTo>
                  <a:lnTo>
                    <a:pt x="300" y="1560"/>
                  </a:lnTo>
                  <a:lnTo>
                    <a:pt x="296" y="1556"/>
                  </a:lnTo>
                  <a:lnTo>
                    <a:pt x="292" y="1556"/>
                  </a:lnTo>
                  <a:lnTo>
                    <a:pt x="290" y="1560"/>
                  </a:lnTo>
                  <a:lnTo>
                    <a:pt x="288" y="1564"/>
                  </a:lnTo>
                  <a:lnTo>
                    <a:pt x="290" y="1568"/>
                  </a:lnTo>
                  <a:close/>
                  <a:moveTo>
                    <a:pt x="208" y="1778"/>
                  </a:moveTo>
                  <a:lnTo>
                    <a:pt x="208" y="1778"/>
                  </a:lnTo>
                  <a:lnTo>
                    <a:pt x="206" y="1784"/>
                  </a:lnTo>
                  <a:lnTo>
                    <a:pt x="206" y="1788"/>
                  </a:lnTo>
                  <a:lnTo>
                    <a:pt x="210" y="1792"/>
                  </a:lnTo>
                  <a:lnTo>
                    <a:pt x="214" y="1792"/>
                  </a:lnTo>
                  <a:lnTo>
                    <a:pt x="216" y="1792"/>
                  </a:lnTo>
                  <a:lnTo>
                    <a:pt x="218" y="1788"/>
                  </a:lnTo>
                  <a:lnTo>
                    <a:pt x="216" y="1782"/>
                  </a:lnTo>
                  <a:lnTo>
                    <a:pt x="212" y="1776"/>
                  </a:lnTo>
                  <a:lnTo>
                    <a:pt x="210" y="1776"/>
                  </a:lnTo>
                  <a:lnTo>
                    <a:pt x="208" y="1778"/>
                  </a:lnTo>
                  <a:close/>
                  <a:moveTo>
                    <a:pt x="618" y="1434"/>
                  </a:moveTo>
                  <a:lnTo>
                    <a:pt x="618" y="1434"/>
                  </a:lnTo>
                  <a:lnTo>
                    <a:pt x="620" y="1434"/>
                  </a:lnTo>
                  <a:lnTo>
                    <a:pt x="622" y="1430"/>
                  </a:lnTo>
                  <a:lnTo>
                    <a:pt x="622" y="1428"/>
                  </a:lnTo>
                  <a:lnTo>
                    <a:pt x="620" y="1426"/>
                  </a:lnTo>
                  <a:lnTo>
                    <a:pt x="616" y="1430"/>
                  </a:lnTo>
                  <a:lnTo>
                    <a:pt x="616" y="1432"/>
                  </a:lnTo>
                  <a:lnTo>
                    <a:pt x="618" y="1434"/>
                  </a:lnTo>
                  <a:close/>
                  <a:moveTo>
                    <a:pt x="882" y="1770"/>
                  </a:moveTo>
                  <a:lnTo>
                    <a:pt x="882" y="1770"/>
                  </a:lnTo>
                  <a:lnTo>
                    <a:pt x="876" y="1774"/>
                  </a:lnTo>
                  <a:lnTo>
                    <a:pt x="870" y="1774"/>
                  </a:lnTo>
                  <a:lnTo>
                    <a:pt x="866" y="1772"/>
                  </a:lnTo>
                  <a:lnTo>
                    <a:pt x="860" y="1774"/>
                  </a:lnTo>
                  <a:lnTo>
                    <a:pt x="860" y="1776"/>
                  </a:lnTo>
                  <a:lnTo>
                    <a:pt x="864" y="1778"/>
                  </a:lnTo>
                  <a:lnTo>
                    <a:pt x="870" y="1782"/>
                  </a:lnTo>
                  <a:lnTo>
                    <a:pt x="870" y="1784"/>
                  </a:lnTo>
                  <a:lnTo>
                    <a:pt x="870" y="1786"/>
                  </a:lnTo>
                  <a:lnTo>
                    <a:pt x="870" y="1788"/>
                  </a:lnTo>
                  <a:lnTo>
                    <a:pt x="872" y="1790"/>
                  </a:lnTo>
                  <a:lnTo>
                    <a:pt x="874" y="1792"/>
                  </a:lnTo>
                  <a:lnTo>
                    <a:pt x="872" y="1796"/>
                  </a:lnTo>
                  <a:lnTo>
                    <a:pt x="870" y="1798"/>
                  </a:lnTo>
                  <a:lnTo>
                    <a:pt x="872" y="1800"/>
                  </a:lnTo>
                  <a:lnTo>
                    <a:pt x="874" y="1800"/>
                  </a:lnTo>
                  <a:lnTo>
                    <a:pt x="876" y="1804"/>
                  </a:lnTo>
                  <a:lnTo>
                    <a:pt x="876" y="1806"/>
                  </a:lnTo>
                  <a:lnTo>
                    <a:pt x="878" y="1806"/>
                  </a:lnTo>
                  <a:lnTo>
                    <a:pt x="882" y="1806"/>
                  </a:lnTo>
                  <a:lnTo>
                    <a:pt x="886" y="1806"/>
                  </a:lnTo>
                  <a:lnTo>
                    <a:pt x="888" y="1808"/>
                  </a:lnTo>
                  <a:lnTo>
                    <a:pt x="892" y="1806"/>
                  </a:lnTo>
                  <a:lnTo>
                    <a:pt x="894" y="1808"/>
                  </a:lnTo>
                  <a:lnTo>
                    <a:pt x="896" y="1810"/>
                  </a:lnTo>
                  <a:lnTo>
                    <a:pt x="896" y="1814"/>
                  </a:lnTo>
                  <a:lnTo>
                    <a:pt x="894" y="1814"/>
                  </a:lnTo>
                  <a:lnTo>
                    <a:pt x="892" y="1814"/>
                  </a:lnTo>
                  <a:lnTo>
                    <a:pt x="890" y="1816"/>
                  </a:lnTo>
                  <a:lnTo>
                    <a:pt x="892" y="1816"/>
                  </a:lnTo>
                  <a:lnTo>
                    <a:pt x="894" y="1818"/>
                  </a:lnTo>
                  <a:lnTo>
                    <a:pt x="898" y="1820"/>
                  </a:lnTo>
                  <a:lnTo>
                    <a:pt x="898" y="1822"/>
                  </a:lnTo>
                  <a:lnTo>
                    <a:pt x="896" y="1824"/>
                  </a:lnTo>
                  <a:lnTo>
                    <a:pt x="896" y="1826"/>
                  </a:lnTo>
                  <a:lnTo>
                    <a:pt x="900" y="1832"/>
                  </a:lnTo>
                  <a:lnTo>
                    <a:pt x="902" y="1836"/>
                  </a:lnTo>
                  <a:lnTo>
                    <a:pt x="904" y="1840"/>
                  </a:lnTo>
                  <a:lnTo>
                    <a:pt x="904" y="1844"/>
                  </a:lnTo>
                  <a:lnTo>
                    <a:pt x="906" y="1846"/>
                  </a:lnTo>
                  <a:lnTo>
                    <a:pt x="906" y="1848"/>
                  </a:lnTo>
                  <a:lnTo>
                    <a:pt x="908" y="1848"/>
                  </a:lnTo>
                  <a:lnTo>
                    <a:pt x="908" y="1844"/>
                  </a:lnTo>
                  <a:lnTo>
                    <a:pt x="908" y="1838"/>
                  </a:lnTo>
                  <a:lnTo>
                    <a:pt x="910" y="1834"/>
                  </a:lnTo>
                  <a:lnTo>
                    <a:pt x="912" y="1832"/>
                  </a:lnTo>
                  <a:lnTo>
                    <a:pt x="912" y="1828"/>
                  </a:lnTo>
                  <a:lnTo>
                    <a:pt x="908" y="1824"/>
                  </a:lnTo>
                  <a:lnTo>
                    <a:pt x="902" y="1822"/>
                  </a:lnTo>
                  <a:lnTo>
                    <a:pt x="904" y="1822"/>
                  </a:lnTo>
                  <a:lnTo>
                    <a:pt x="906" y="1820"/>
                  </a:lnTo>
                  <a:lnTo>
                    <a:pt x="910" y="1820"/>
                  </a:lnTo>
                  <a:lnTo>
                    <a:pt x="912" y="1818"/>
                  </a:lnTo>
                  <a:lnTo>
                    <a:pt x="912" y="1816"/>
                  </a:lnTo>
                  <a:lnTo>
                    <a:pt x="912" y="1812"/>
                  </a:lnTo>
                  <a:lnTo>
                    <a:pt x="912" y="1810"/>
                  </a:lnTo>
                  <a:lnTo>
                    <a:pt x="912" y="1808"/>
                  </a:lnTo>
                  <a:lnTo>
                    <a:pt x="918" y="1804"/>
                  </a:lnTo>
                  <a:lnTo>
                    <a:pt x="924" y="1802"/>
                  </a:lnTo>
                  <a:lnTo>
                    <a:pt x="926" y="1800"/>
                  </a:lnTo>
                  <a:lnTo>
                    <a:pt x="924" y="1798"/>
                  </a:lnTo>
                  <a:lnTo>
                    <a:pt x="918" y="1794"/>
                  </a:lnTo>
                  <a:lnTo>
                    <a:pt x="914" y="1790"/>
                  </a:lnTo>
                  <a:lnTo>
                    <a:pt x="914" y="1788"/>
                  </a:lnTo>
                  <a:lnTo>
                    <a:pt x="916" y="1784"/>
                  </a:lnTo>
                  <a:lnTo>
                    <a:pt x="922" y="1782"/>
                  </a:lnTo>
                  <a:lnTo>
                    <a:pt x="926" y="1782"/>
                  </a:lnTo>
                  <a:lnTo>
                    <a:pt x="928" y="1778"/>
                  </a:lnTo>
                  <a:lnTo>
                    <a:pt x="928" y="1772"/>
                  </a:lnTo>
                  <a:lnTo>
                    <a:pt x="928" y="1764"/>
                  </a:lnTo>
                  <a:lnTo>
                    <a:pt x="930" y="1758"/>
                  </a:lnTo>
                  <a:lnTo>
                    <a:pt x="932" y="1754"/>
                  </a:lnTo>
                  <a:lnTo>
                    <a:pt x="930" y="1752"/>
                  </a:lnTo>
                  <a:lnTo>
                    <a:pt x="920" y="1750"/>
                  </a:lnTo>
                  <a:lnTo>
                    <a:pt x="914" y="1750"/>
                  </a:lnTo>
                  <a:lnTo>
                    <a:pt x="908" y="1752"/>
                  </a:lnTo>
                  <a:lnTo>
                    <a:pt x="904" y="1756"/>
                  </a:lnTo>
                  <a:lnTo>
                    <a:pt x="902" y="1760"/>
                  </a:lnTo>
                  <a:lnTo>
                    <a:pt x="904" y="1762"/>
                  </a:lnTo>
                  <a:lnTo>
                    <a:pt x="904" y="1764"/>
                  </a:lnTo>
                  <a:lnTo>
                    <a:pt x="900" y="1772"/>
                  </a:lnTo>
                  <a:lnTo>
                    <a:pt x="898" y="1776"/>
                  </a:lnTo>
                  <a:lnTo>
                    <a:pt x="896" y="1774"/>
                  </a:lnTo>
                  <a:lnTo>
                    <a:pt x="896" y="1770"/>
                  </a:lnTo>
                  <a:lnTo>
                    <a:pt x="898" y="1762"/>
                  </a:lnTo>
                  <a:lnTo>
                    <a:pt x="896" y="1760"/>
                  </a:lnTo>
                  <a:lnTo>
                    <a:pt x="894" y="1760"/>
                  </a:lnTo>
                  <a:lnTo>
                    <a:pt x="890" y="1760"/>
                  </a:lnTo>
                  <a:lnTo>
                    <a:pt x="884" y="1758"/>
                  </a:lnTo>
                  <a:lnTo>
                    <a:pt x="880" y="1758"/>
                  </a:lnTo>
                  <a:lnTo>
                    <a:pt x="876" y="1758"/>
                  </a:lnTo>
                  <a:lnTo>
                    <a:pt x="878" y="1760"/>
                  </a:lnTo>
                  <a:lnTo>
                    <a:pt x="882" y="1762"/>
                  </a:lnTo>
                  <a:lnTo>
                    <a:pt x="886" y="1764"/>
                  </a:lnTo>
                  <a:lnTo>
                    <a:pt x="884" y="1768"/>
                  </a:lnTo>
                  <a:lnTo>
                    <a:pt x="882" y="1770"/>
                  </a:lnTo>
                  <a:close/>
                  <a:moveTo>
                    <a:pt x="850" y="1762"/>
                  </a:moveTo>
                  <a:lnTo>
                    <a:pt x="850" y="1762"/>
                  </a:lnTo>
                  <a:lnTo>
                    <a:pt x="848" y="1760"/>
                  </a:lnTo>
                  <a:lnTo>
                    <a:pt x="846" y="1764"/>
                  </a:lnTo>
                  <a:lnTo>
                    <a:pt x="848" y="1768"/>
                  </a:lnTo>
                  <a:lnTo>
                    <a:pt x="848" y="1772"/>
                  </a:lnTo>
                  <a:lnTo>
                    <a:pt x="850" y="1772"/>
                  </a:lnTo>
                  <a:lnTo>
                    <a:pt x="850" y="1770"/>
                  </a:lnTo>
                  <a:lnTo>
                    <a:pt x="852" y="1766"/>
                  </a:lnTo>
                  <a:lnTo>
                    <a:pt x="850" y="1762"/>
                  </a:lnTo>
                  <a:close/>
                  <a:moveTo>
                    <a:pt x="834" y="1814"/>
                  </a:moveTo>
                  <a:lnTo>
                    <a:pt x="834" y="1814"/>
                  </a:lnTo>
                  <a:lnTo>
                    <a:pt x="846" y="1816"/>
                  </a:lnTo>
                  <a:lnTo>
                    <a:pt x="852" y="1814"/>
                  </a:lnTo>
                  <a:lnTo>
                    <a:pt x="856" y="1812"/>
                  </a:lnTo>
                  <a:lnTo>
                    <a:pt x="858" y="1808"/>
                  </a:lnTo>
                  <a:lnTo>
                    <a:pt x="858" y="1806"/>
                  </a:lnTo>
                  <a:lnTo>
                    <a:pt x="858" y="1800"/>
                  </a:lnTo>
                  <a:lnTo>
                    <a:pt x="856" y="1794"/>
                  </a:lnTo>
                  <a:lnTo>
                    <a:pt x="856" y="1790"/>
                  </a:lnTo>
                  <a:lnTo>
                    <a:pt x="856" y="1788"/>
                  </a:lnTo>
                  <a:lnTo>
                    <a:pt x="852" y="1784"/>
                  </a:lnTo>
                  <a:lnTo>
                    <a:pt x="850" y="1782"/>
                  </a:lnTo>
                  <a:lnTo>
                    <a:pt x="850" y="1784"/>
                  </a:lnTo>
                  <a:lnTo>
                    <a:pt x="848" y="1786"/>
                  </a:lnTo>
                  <a:lnTo>
                    <a:pt x="840" y="1782"/>
                  </a:lnTo>
                  <a:lnTo>
                    <a:pt x="836" y="1782"/>
                  </a:lnTo>
                  <a:lnTo>
                    <a:pt x="830" y="1784"/>
                  </a:lnTo>
                  <a:lnTo>
                    <a:pt x="824" y="1786"/>
                  </a:lnTo>
                  <a:lnTo>
                    <a:pt x="818" y="1786"/>
                  </a:lnTo>
                  <a:lnTo>
                    <a:pt x="816" y="1786"/>
                  </a:lnTo>
                  <a:lnTo>
                    <a:pt x="814" y="1788"/>
                  </a:lnTo>
                  <a:lnTo>
                    <a:pt x="814" y="1790"/>
                  </a:lnTo>
                  <a:lnTo>
                    <a:pt x="816" y="1792"/>
                  </a:lnTo>
                  <a:lnTo>
                    <a:pt x="820" y="1798"/>
                  </a:lnTo>
                  <a:lnTo>
                    <a:pt x="824" y="1806"/>
                  </a:lnTo>
                  <a:lnTo>
                    <a:pt x="824" y="1810"/>
                  </a:lnTo>
                  <a:lnTo>
                    <a:pt x="826" y="1808"/>
                  </a:lnTo>
                  <a:lnTo>
                    <a:pt x="828" y="1808"/>
                  </a:lnTo>
                  <a:lnTo>
                    <a:pt x="830" y="1808"/>
                  </a:lnTo>
                  <a:lnTo>
                    <a:pt x="830" y="1810"/>
                  </a:lnTo>
                  <a:lnTo>
                    <a:pt x="830" y="1812"/>
                  </a:lnTo>
                  <a:lnTo>
                    <a:pt x="830" y="1814"/>
                  </a:lnTo>
                  <a:lnTo>
                    <a:pt x="834" y="1814"/>
                  </a:lnTo>
                  <a:close/>
                  <a:moveTo>
                    <a:pt x="898" y="1832"/>
                  </a:moveTo>
                  <a:lnTo>
                    <a:pt x="898" y="1832"/>
                  </a:lnTo>
                  <a:lnTo>
                    <a:pt x="894" y="1826"/>
                  </a:lnTo>
                  <a:lnTo>
                    <a:pt x="892" y="1826"/>
                  </a:lnTo>
                  <a:lnTo>
                    <a:pt x="890" y="1828"/>
                  </a:lnTo>
                  <a:lnTo>
                    <a:pt x="890" y="1830"/>
                  </a:lnTo>
                  <a:lnTo>
                    <a:pt x="888" y="1830"/>
                  </a:lnTo>
                  <a:lnTo>
                    <a:pt x="878" y="1824"/>
                  </a:lnTo>
                  <a:lnTo>
                    <a:pt x="872" y="1822"/>
                  </a:lnTo>
                  <a:lnTo>
                    <a:pt x="868" y="1822"/>
                  </a:lnTo>
                  <a:lnTo>
                    <a:pt x="866" y="1826"/>
                  </a:lnTo>
                  <a:lnTo>
                    <a:pt x="866" y="1830"/>
                  </a:lnTo>
                  <a:lnTo>
                    <a:pt x="870" y="1834"/>
                  </a:lnTo>
                  <a:lnTo>
                    <a:pt x="876" y="1838"/>
                  </a:lnTo>
                  <a:lnTo>
                    <a:pt x="886" y="1840"/>
                  </a:lnTo>
                  <a:lnTo>
                    <a:pt x="894" y="1842"/>
                  </a:lnTo>
                  <a:lnTo>
                    <a:pt x="898" y="1842"/>
                  </a:lnTo>
                  <a:lnTo>
                    <a:pt x="900" y="1840"/>
                  </a:lnTo>
                  <a:lnTo>
                    <a:pt x="898" y="1832"/>
                  </a:lnTo>
                  <a:close/>
                  <a:moveTo>
                    <a:pt x="914" y="1822"/>
                  </a:moveTo>
                  <a:lnTo>
                    <a:pt x="914" y="1822"/>
                  </a:lnTo>
                  <a:lnTo>
                    <a:pt x="912" y="1824"/>
                  </a:lnTo>
                  <a:lnTo>
                    <a:pt x="914" y="1826"/>
                  </a:lnTo>
                  <a:lnTo>
                    <a:pt x="918" y="1824"/>
                  </a:lnTo>
                  <a:lnTo>
                    <a:pt x="924" y="1820"/>
                  </a:lnTo>
                  <a:lnTo>
                    <a:pt x="926" y="1820"/>
                  </a:lnTo>
                  <a:lnTo>
                    <a:pt x="926" y="1818"/>
                  </a:lnTo>
                  <a:lnTo>
                    <a:pt x="922" y="1816"/>
                  </a:lnTo>
                  <a:lnTo>
                    <a:pt x="918" y="1816"/>
                  </a:lnTo>
                  <a:lnTo>
                    <a:pt x="914" y="1822"/>
                  </a:lnTo>
                  <a:close/>
                  <a:moveTo>
                    <a:pt x="868" y="1848"/>
                  </a:moveTo>
                  <a:lnTo>
                    <a:pt x="868" y="1848"/>
                  </a:lnTo>
                  <a:lnTo>
                    <a:pt x="866" y="1850"/>
                  </a:lnTo>
                  <a:lnTo>
                    <a:pt x="868" y="1852"/>
                  </a:lnTo>
                  <a:lnTo>
                    <a:pt x="872" y="1854"/>
                  </a:lnTo>
                  <a:lnTo>
                    <a:pt x="876" y="1854"/>
                  </a:lnTo>
                  <a:lnTo>
                    <a:pt x="880" y="1854"/>
                  </a:lnTo>
                  <a:lnTo>
                    <a:pt x="878" y="1852"/>
                  </a:lnTo>
                  <a:lnTo>
                    <a:pt x="876" y="1848"/>
                  </a:lnTo>
                  <a:lnTo>
                    <a:pt x="872" y="1848"/>
                  </a:lnTo>
                  <a:lnTo>
                    <a:pt x="868" y="1848"/>
                  </a:lnTo>
                  <a:close/>
                  <a:moveTo>
                    <a:pt x="1030" y="1820"/>
                  </a:moveTo>
                  <a:lnTo>
                    <a:pt x="1030" y="1820"/>
                  </a:lnTo>
                  <a:lnTo>
                    <a:pt x="1032" y="1818"/>
                  </a:lnTo>
                  <a:lnTo>
                    <a:pt x="1034" y="1814"/>
                  </a:lnTo>
                  <a:lnTo>
                    <a:pt x="1032" y="1810"/>
                  </a:lnTo>
                  <a:lnTo>
                    <a:pt x="1030" y="1808"/>
                  </a:lnTo>
                  <a:lnTo>
                    <a:pt x="1022" y="1802"/>
                  </a:lnTo>
                  <a:lnTo>
                    <a:pt x="1018" y="1800"/>
                  </a:lnTo>
                  <a:lnTo>
                    <a:pt x="1016" y="1802"/>
                  </a:lnTo>
                  <a:lnTo>
                    <a:pt x="1014" y="1806"/>
                  </a:lnTo>
                  <a:lnTo>
                    <a:pt x="1016" y="1812"/>
                  </a:lnTo>
                  <a:lnTo>
                    <a:pt x="1022" y="1818"/>
                  </a:lnTo>
                  <a:lnTo>
                    <a:pt x="1026" y="1820"/>
                  </a:lnTo>
                  <a:lnTo>
                    <a:pt x="1030" y="1820"/>
                  </a:lnTo>
                  <a:close/>
                  <a:moveTo>
                    <a:pt x="952" y="1846"/>
                  </a:moveTo>
                  <a:lnTo>
                    <a:pt x="952" y="1846"/>
                  </a:lnTo>
                  <a:lnTo>
                    <a:pt x="952" y="1848"/>
                  </a:lnTo>
                  <a:lnTo>
                    <a:pt x="954" y="1850"/>
                  </a:lnTo>
                  <a:lnTo>
                    <a:pt x="954" y="1854"/>
                  </a:lnTo>
                  <a:lnTo>
                    <a:pt x="954" y="1856"/>
                  </a:lnTo>
                  <a:lnTo>
                    <a:pt x="952" y="1858"/>
                  </a:lnTo>
                  <a:lnTo>
                    <a:pt x="952" y="1860"/>
                  </a:lnTo>
                  <a:lnTo>
                    <a:pt x="960" y="1866"/>
                  </a:lnTo>
                  <a:lnTo>
                    <a:pt x="962" y="1866"/>
                  </a:lnTo>
                  <a:lnTo>
                    <a:pt x="964" y="1866"/>
                  </a:lnTo>
                  <a:lnTo>
                    <a:pt x="964" y="1864"/>
                  </a:lnTo>
                  <a:lnTo>
                    <a:pt x="964" y="1862"/>
                  </a:lnTo>
                  <a:lnTo>
                    <a:pt x="966" y="1860"/>
                  </a:lnTo>
                  <a:lnTo>
                    <a:pt x="968" y="1858"/>
                  </a:lnTo>
                  <a:lnTo>
                    <a:pt x="972" y="1862"/>
                  </a:lnTo>
                  <a:lnTo>
                    <a:pt x="976" y="1864"/>
                  </a:lnTo>
                  <a:lnTo>
                    <a:pt x="976" y="1862"/>
                  </a:lnTo>
                  <a:lnTo>
                    <a:pt x="976" y="1860"/>
                  </a:lnTo>
                  <a:lnTo>
                    <a:pt x="972" y="1858"/>
                  </a:lnTo>
                  <a:lnTo>
                    <a:pt x="972" y="1856"/>
                  </a:lnTo>
                  <a:lnTo>
                    <a:pt x="972" y="1854"/>
                  </a:lnTo>
                  <a:lnTo>
                    <a:pt x="974" y="1850"/>
                  </a:lnTo>
                  <a:lnTo>
                    <a:pt x="974" y="1846"/>
                  </a:lnTo>
                  <a:lnTo>
                    <a:pt x="972" y="1846"/>
                  </a:lnTo>
                  <a:lnTo>
                    <a:pt x="970" y="1844"/>
                  </a:lnTo>
                  <a:lnTo>
                    <a:pt x="966" y="1842"/>
                  </a:lnTo>
                  <a:lnTo>
                    <a:pt x="964" y="1840"/>
                  </a:lnTo>
                  <a:lnTo>
                    <a:pt x="960" y="1838"/>
                  </a:lnTo>
                  <a:lnTo>
                    <a:pt x="956" y="1840"/>
                  </a:lnTo>
                  <a:lnTo>
                    <a:pt x="954" y="1842"/>
                  </a:lnTo>
                  <a:lnTo>
                    <a:pt x="958" y="1844"/>
                  </a:lnTo>
                  <a:lnTo>
                    <a:pt x="964" y="1846"/>
                  </a:lnTo>
                  <a:lnTo>
                    <a:pt x="966" y="1848"/>
                  </a:lnTo>
                  <a:lnTo>
                    <a:pt x="964" y="1850"/>
                  </a:lnTo>
                  <a:lnTo>
                    <a:pt x="960" y="1850"/>
                  </a:lnTo>
                  <a:lnTo>
                    <a:pt x="952" y="1846"/>
                  </a:lnTo>
                  <a:close/>
                  <a:moveTo>
                    <a:pt x="862" y="1678"/>
                  </a:moveTo>
                  <a:lnTo>
                    <a:pt x="862" y="1678"/>
                  </a:lnTo>
                  <a:lnTo>
                    <a:pt x="864" y="1678"/>
                  </a:lnTo>
                  <a:lnTo>
                    <a:pt x="868" y="1678"/>
                  </a:lnTo>
                  <a:lnTo>
                    <a:pt x="872" y="1674"/>
                  </a:lnTo>
                  <a:lnTo>
                    <a:pt x="872" y="1672"/>
                  </a:lnTo>
                  <a:lnTo>
                    <a:pt x="868" y="1672"/>
                  </a:lnTo>
                  <a:lnTo>
                    <a:pt x="864" y="1674"/>
                  </a:lnTo>
                  <a:lnTo>
                    <a:pt x="862" y="1678"/>
                  </a:lnTo>
                  <a:close/>
                  <a:moveTo>
                    <a:pt x="860" y="1816"/>
                  </a:moveTo>
                  <a:lnTo>
                    <a:pt x="860" y="1816"/>
                  </a:lnTo>
                  <a:lnTo>
                    <a:pt x="860" y="1814"/>
                  </a:lnTo>
                  <a:lnTo>
                    <a:pt x="860" y="1812"/>
                  </a:lnTo>
                  <a:lnTo>
                    <a:pt x="858" y="1814"/>
                  </a:lnTo>
                  <a:lnTo>
                    <a:pt x="856" y="1818"/>
                  </a:lnTo>
                  <a:lnTo>
                    <a:pt x="850" y="1826"/>
                  </a:lnTo>
                  <a:lnTo>
                    <a:pt x="848" y="1830"/>
                  </a:lnTo>
                  <a:lnTo>
                    <a:pt x="848" y="1834"/>
                  </a:lnTo>
                  <a:lnTo>
                    <a:pt x="850" y="1836"/>
                  </a:lnTo>
                  <a:lnTo>
                    <a:pt x="852" y="1836"/>
                  </a:lnTo>
                  <a:lnTo>
                    <a:pt x="854" y="1830"/>
                  </a:lnTo>
                  <a:lnTo>
                    <a:pt x="860" y="1816"/>
                  </a:lnTo>
                  <a:close/>
                  <a:moveTo>
                    <a:pt x="1100" y="2508"/>
                  </a:moveTo>
                  <a:lnTo>
                    <a:pt x="1100" y="2508"/>
                  </a:lnTo>
                  <a:lnTo>
                    <a:pt x="1102" y="2508"/>
                  </a:lnTo>
                  <a:lnTo>
                    <a:pt x="1100" y="2506"/>
                  </a:lnTo>
                  <a:lnTo>
                    <a:pt x="1094" y="2504"/>
                  </a:lnTo>
                  <a:lnTo>
                    <a:pt x="1086" y="2504"/>
                  </a:lnTo>
                  <a:lnTo>
                    <a:pt x="1084" y="2504"/>
                  </a:lnTo>
                  <a:lnTo>
                    <a:pt x="1084" y="2506"/>
                  </a:lnTo>
                  <a:lnTo>
                    <a:pt x="1086" y="2508"/>
                  </a:lnTo>
                  <a:lnTo>
                    <a:pt x="1092" y="2510"/>
                  </a:lnTo>
                  <a:lnTo>
                    <a:pt x="1096" y="2510"/>
                  </a:lnTo>
                  <a:lnTo>
                    <a:pt x="1100" y="2508"/>
                  </a:lnTo>
                  <a:close/>
                  <a:moveTo>
                    <a:pt x="1092" y="2518"/>
                  </a:moveTo>
                  <a:lnTo>
                    <a:pt x="1092" y="2518"/>
                  </a:lnTo>
                  <a:lnTo>
                    <a:pt x="1108" y="2520"/>
                  </a:lnTo>
                  <a:lnTo>
                    <a:pt x="1110" y="2518"/>
                  </a:lnTo>
                  <a:lnTo>
                    <a:pt x="1108" y="2516"/>
                  </a:lnTo>
                  <a:lnTo>
                    <a:pt x="1100" y="2514"/>
                  </a:lnTo>
                  <a:lnTo>
                    <a:pt x="1086" y="2514"/>
                  </a:lnTo>
                  <a:lnTo>
                    <a:pt x="1084" y="2514"/>
                  </a:lnTo>
                  <a:lnTo>
                    <a:pt x="1082" y="2516"/>
                  </a:lnTo>
                  <a:lnTo>
                    <a:pt x="1092" y="2518"/>
                  </a:lnTo>
                  <a:close/>
                  <a:moveTo>
                    <a:pt x="1108" y="1672"/>
                  </a:moveTo>
                  <a:lnTo>
                    <a:pt x="1108" y="1672"/>
                  </a:lnTo>
                  <a:lnTo>
                    <a:pt x="1106" y="1672"/>
                  </a:lnTo>
                  <a:lnTo>
                    <a:pt x="1104" y="1674"/>
                  </a:lnTo>
                  <a:lnTo>
                    <a:pt x="1102" y="1682"/>
                  </a:lnTo>
                  <a:lnTo>
                    <a:pt x="1100" y="1692"/>
                  </a:lnTo>
                  <a:lnTo>
                    <a:pt x="1094" y="1700"/>
                  </a:lnTo>
                  <a:lnTo>
                    <a:pt x="1090" y="1710"/>
                  </a:lnTo>
                  <a:lnTo>
                    <a:pt x="1086" y="1722"/>
                  </a:lnTo>
                  <a:lnTo>
                    <a:pt x="1084" y="1734"/>
                  </a:lnTo>
                  <a:lnTo>
                    <a:pt x="1084" y="1740"/>
                  </a:lnTo>
                  <a:lnTo>
                    <a:pt x="1086" y="1744"/>
                  </a:lnTo>
                  <a:lnTo>
                    <a:pt x="1090" y="1734"/>
                  </a:lnTo>
                  <a:lnTo>
                    <a:pt x="1100" y="1708"/>
                  </a:lnTo>
                  <a:lnTo>
                    <a:pt x="1108" y="1684"/>
                  </a:lnTo>
                  <a:lnTo>
                    <a:pt x="1110" y="1676"/>
                  </a:lnTo>
                  <a:lnTo>
                    <a:pt x="1110" y="1674"/>
                  </a:lnTo>
                  <a:lnTo>
                    <a:pt x="1108" y="1672"/>
                  </a:lnTo>
                  <a:close/>
                  <a:moveTo>
                    <a:pt x="1804" y="2938"/>
                  </a:moveTo>
                  <a:lnTo>
                    <a:pt x="1804" y="2938"/>
                  </a:lnTo>
                  <a:lnTo>
                    <a:pt x="1810" y="2932"/>
                  </a:lnTo>
                  <a:lnTo>
                    <a:pt x="1812" y="2928"/>
                  </a:lnTo>
                  <a:lnTo>
                    <a:pt x="1808" y="2930"/>
                  </a:lnTo>
                  <a:lnTo>
                    <a:pt x="1800" y="2934"/>
                  </a:lnTo>
                  <a:lnTo>
                    <a:pt x="1790" y="2940"/>
                  </a:lnTo>
                  <a:lnTo>
                    <a:pt x="1776" y="2946"/>
                  </a:lnTo>
                  <a:lnTo>
                    <a:pt x="1768" y="2946"/>
                  </a:lnTo>
                  <a:lnTo>
                    <a:pt x="1760" y="2944"/>
                  </a:lnTo>
                  <a:lnTo>
                    <a:pt x="1754" y="2944"/>
                  </a:lnTo>
                  <a:lnTo>
                    <a:pt x="1750" y="2944"/>
                  </a:lnTo>
                  <a:lnTo>
                    <a:pt x="1748" y="2946"/>
                  </a:lnTo>
                  <a:lnTo>
                    <a:pt x="1748" y="2948"/>
                  </a:lnTo>
                  <a:lnTo>
                    <a:pt x="1748" y="2954"/>
                  </a:lnTo>
                  <a:lnTo>
                    <a:pt x="1746" y="2954"/>
                  </a:lnTo>
                  <a:lnTo>
                    <a:pt x="1742" y="2954"/>
                  </a:lnTo>
                  <a:lnTo>
                    <a:pt x="1736" y="2954"/>
                  </a:lnTo>
                  <a:lnTo>
                    <a:pt x="1732" y="2958"/>
                  </a:lnTo>
                  <a:lnTo>
                    <a:pt x="1730" y="2960"/>
                  </a:lnTo>
                  <a:lnTo>
                    <a:pt x="1726" y="2960"/>
                  </a:lnTo>
                  <a:lnTo>
                    <a:pt x="1722" y="2960"/>
                  </a:lnTo>
                  <a:lnTo>
                    <a:pt x="1722" y="2962"/>
                  </a:lnTo>
                  <a:lnTo>
                    <a:pt x="1726" y="2974"/>
                  </a:lnTo>
                  <a:lnTo>
                    <a:pt x="1728" y="2978"/>
                  </a:lnTo>
                  <a:lnTo>
                    <a:pt x="1732" y="2980"/>
                  </a:lnTo>
                  <a:lnTo>
                    <a:pt x="1736" y="2982"/>
                  </a:lnTo>
                  <a:lnTo>
                    <a:pt x="1742" y="2982"/>
                  </a:lnTo>
                  <a:lnTo>
                    <a:pt x="1748" y="2982"/>
                  </a:lnTo>
                  <a:lnTo>
                    <a:pt x="1750" y="2984"/>
                  </a:lnTo>
                  <a:lnTo>
                    <a:pt x="1752" y="2986"/>
                  </a:lnTo>
                  <a:lnTo>
                    <a:pt x="1754" y="2984"/>
                  </a:lnTo>
                  <a:lnTo>
                    <a:pt x="1754" y="2982"/>
                  </a:lnTo>
                  <a:lnTo>
                    <a:pt x="1756" y="2980"/>
                  </a:lnTo>
                  <a:lnTo>
                    <a:pt x="1764" y="2978"/>
                  </a:lnTo>
                  <a:lnTo>
                    <a:pt x="1770" y="2976"/>
                  </a:lnTo>
                  <a:lnTo>
                    <a:pt x="1774" y="2974"/>
                  </a:lnTo>
                  <a:lnTo>
                    <a:pt x="1776" y="2970"/>
                  </a:lnTo>
                  <a:lnTo>
                    <a:pt x="1780" y="2966"/>
                  </a:lnTo>
                  <a:lnTo>
                    <a:pt x="1782" y="2964"/>
                  </a:lnTo>
                  <a:lnTo>
                    <a:pt x="1790" y="2964"/>
                  </a:lnTo>
                  <a:lnTo>
                    <a:pt x="1794" y="2964"/>
                  </a:lnTo>
                  <a:lnTo>
                    <a:pt x="1796" y="2962"/>
                  </a:lnTo>
                  <a:lnTo>
                    <a:pt x="1794" y="2960"/>
                  </a:lnTo>
                  <a:lnTo>
                    <a:pt x="1790" y="2954"/>
                  </a:lnTo>
                  <a:lnTo>
                    <a:pt x="1790" y="2950"/>
                  </a:lnTo>
                  <a:lnTo>
                    <a:pt x="1796" y="2944"/>
                  </a:lnTo>
                  <a:lnTo>
                    <a:pt x="1804" y="2938"/>
                  </a:lnTo>
                  <a:close/>
                  <a:moveTo>
                    <a:pt x="1538" y="2902"/>
                  </a:moveTo>
                  <a:lnTo>
                    <a:pt x="1538" y="2902"/>
                  </a:lnTo>
                  <a:lnTo>
                    <a:pt x="1540" y="2906"/>
                  </a:lnTo>
                  <a:lnTo>
                    <a:pt x="1538" y="2910"/>
                  </a:lnTo>
                  <a:lnTo>
                    <a:pt x="1538" y="2914"/>
                  </a:lnTo>
                  <a:lnTo>
                    <a:pt x="1542" y="2918"/>
                  </a:lnTo>
                  <a:lnTo>
                    <a:pt x="1544" y="2918"/>
                  </a:lnTo>
                  <a:lnTo>
                    <a:pt x="1548" y="2914"/>
                  </a:lnTo>
                  <a:lnTo>
                    <a:pt x="1554" y="2904"/>
                  </a:lnTo>
                  <a:lnTo>
                    <a:pt x="1558" y="2894"/>
                  </a:lnTo>
                  <a:lnTo>
                    <a:pt x="1560" y="2888"/>
                  </a:lnTo>
                  <a:lnTo>
                    <a:pt x="1560" y="2886"/>
                  </a:lnTo>
                  <a:lnTo>
                    <a:pt x="1558" y="2886"/>
                  </a:lnTo>
                  <a:lnTo>
                    <a:pt x="1554" y="2886"/>
                  </a:lnTo>
                  <a:lnTo>
                    <a:pt x="1546" y="2892"/>
                  </a:lnTo>
                  <a:lnTo>
                    <a:pt x="1540" y="2898"/>
                  </a:lnTo>
                  <a:lnTo>
                    <a:pt x="1538" y="2900"/>
                  </a:lnTo>
                  <a:lnTo>
                    <a:pt x="1538" y="2902"/>
                  </a:lnTo>
                  <a:close/>
                  <a:moveTo>
                    <a:pt x="644" y="1508"/>
                  </a:moveTo>
                  <a:lnTo>
                    <a:pt x="644" y="1508"/>
                  </a:lnTo>
                  <a:lnTo>
                    <a:pt x="646" y="1510"/>
                  </a:lnTo>
                  <a:lnTo>
                    <a:pt x="648" y="1508"/>
                  </a:lnTo>
                  <a:lnTo>
                    <a:pt x="650" y="1500"/>
                  </a:lnTo>
                  <a:lnTo>
                    <a:pt x="650" y="1498"/>
                  </a:lnTo>
                  <a:lnTo>
                    <a:pt x="646" y="1498"/>
                  </a:lnTo>
                  <a:lnTo>
                    <a:pt x="640" y="1500"/>
                  </a:lnTo>
                  <a:lnTo>
                    <a:pt x="636" y="1504"/>
                  </a:lnTo>
                  <a:lnTo>
                    <a:pt x="634" y="1510"/>
                  </a:lnTo>
                  <a:lnTo>
                    <a:pt x="636" y="1514"/>
                  </a:lnTo>
                  <a:lnTo>
                    <a:pt x="638" y="1516"/>
                  </a:lnTo>
                  <a:lnTo>
                    <a:pt x="642" y="1518"/>
                  </a:lnTo>
                  <a:lnTo>
                    <a:pt x="644" y="1516"/>
                  </a:lnTo>
                  <a:lnTo>
                    <a:pt x="644" y="1514"/>
                  </a:lnTo>
                  <a:lnTo>
                    <a:pt x="642" y="1508"/>
                  </a:lnTo>
                  <a:lnTo>
                    <a:pt x="640" y="1506"/>
                  </a:lnTo>
                  <a:lnTo>
                    <a:pt x="644" y="1508"/>
                  </a:lnTo>
                  <a:close/>
                  <a:moveTo>
                    <a:pt x="632" y="1558"/>
                  </a:moveTo>
                  <a:lnTo>
                    <a:pt x="632" y="1558"/>
                  </a:lnTo>
                  <a:lnTo>
                    <a:pt x="634" y="1556"/>
                  </a:lnTo>
                  <a:lnTo>
                    <a:pt x="634" y="1554"/>
                  </a:lnTo>
                  <a:lnTo>
                    <a:pt x="634" y="1548"/>
                  </a:lnTo>
                  <a:lnTo>
                    <a:pt x="630" y="1544"/>
                  </a:lnTo>
                  <a:lnTo>
                    <a:pt x="630" y="1546"/>
                  </a:lnTo>
                  <a:lnTo>
                    <a:pt x="630" y="1554"/>
                  </a:lnTo>
                  <a:lnTo>
                    <a:pt x="630" y="1558"/>
                  </a:lnTo>
                  <a:lnTo>
                    <a:pt x="632" y="1558"/>
                  </a:lnTo>
                  <a:close/>
                  <a:moveTo>
                    <a:pt x="628" y="1528"/>
                  </a:moveTo>
                  <a:lnTo>
                    <a:pt x="628" y="1528"/>
                  </a:lnTo>
                  <a:lnTo>
                    <a:pt x="630" y="1528"/>
                  </a:lnTo>
                  <a:lnTo>
                    <a:pt x="630" y="1526"/>
                  </a:lnTo>
                  <a:lnTo>
                    <a:pt x="632" y="1522"/>
                  </a:lnTo>
                  <a:lnTo>
                    <a:pt x="632" y="1520"/>
                  </a:lnTo>
                  <a:lnTo>
                    <a:pt x="634" y="1520"/>
                  </a:lnTo>
                  <a:lnTo>
                    <a:pt x="634" y="1522"/>
                  </a:lnTo>
                  <a:lnTo>
                    <a:pt x="636" y="1522"/>
                  </a:lnTo>
                  <a:lnTo>
                    <a:pt x="638" y="1522"/>
                  </a:lnTo>
                  <a:lnTo>
                    <a:pt x="638" y="1520"/>
                  </a:lnTo>
                  <a:lnTo>
                    <a:pt x="636" y="1518"/>
                  </a:lnTo>
                  <a:lnTo>
                    <a:pt x="632" y="1514"/>
                  </a:lnTo>
                  <a:lnTo>
                    <a:pt x="628" y="1512"/>
                  </a:lnTo>
                  <a:lnTo>
                    <a:pt x="628" y="1516"/>
                  </a:lnTo>
                  <a:lnTo>
                    <a:pt x="628" y="1528"/>
                  </a:lnTo>
                  <a:close/>
                  <a:moveTo>
                    <a:pt x="1186" y="1636"/>
                  </a:moveTo>
                  <a:lnTo>
                    <a:pt x="1186" y="1636"/>
                  </a:lnTo>
                  <a:lnTo>
                    <a:pt x="1180" y="1640"/>
                  </a:lnTo>
                  <a:lnTo>
                    <a:pt x="1176" y="1638"/>
                  </a:lnTo>
                  <a:lnTo>
                    <a:pt x="1174" y="1638"/>
                  </a:lnTo>
                  <a:lnTo>
                    <a:pt x="1164" y="1646"/>
                  </a:lnTo>
                  <a:lnTo>
                    <a:pt x="1156" y="1656"/>
                  </a:lnTo>
                  <a:lnTo>
                    <a:pt x="1150" y="1666"/>
                  </a:lnTo>
                  <a:lnTo>
                    <a:pt x="1150" y="1676"/>
                  </a:lnTo>
                  <a:lnTo>
                    <a:pt x="1154" y="1682"/>
                  </a:lnTo>
                  <a:lnTo>
                    <a:pt x="1154" y="1686"/>
                  </a:lnTo>
                  <a:lnTo>
                    <a:pt x="1154" y="1690"/>
                  </a:lnTo>
                  <a:lnTo>
                    <a:pt x="1154" y="1696"/>
                  </a:lnTo>
                  <a:lnTo>
                    <a:pt x="1154" y="1700"/>
                  </a:lnTo>
                  <a:lnTo>
                    <a:pt x="1158" y="1700"/>
                  </a:lnTo>
                  <a:lnTo>
                    <a:pt x="1162" y="1696"/>
                  </a:lnTo>
                  <a:lnTo>
                    <a:pt x="1166" y="1690"/>
                  </a:lnTo>
                  <a:lnTo>
                    <a:pt x="1170" y="1682"/>
                  </a:lnTo>
                  <a:lnTo>
                    <a:pt x="1178" y="1674"/>
                  </a:lnTo>
                  <a:lnTo>
                    <a:pt x="1182" y="1670"/>
                  </a:lnTo>
                  <a:lnTo>
                    <a:pt x="1184" y="1666"/>
                  </a:lnTo>
                  <a:lnTo>
                    <a:pt x="1182" y="1662"/>
                  </a:lnTo>
                  <a:lnTo>
                    <a:pt x="1180" y="1658"/>
                  </a:lnTo>
                  <a:lnTo>
                    <a:pt x="1180" y="1656"/>
                  </a:lnTo>
                  <a:lnTo>
                    <a:pt x="1182" y="1652"/>
                  </a:lnTo>
                  <a:lnTo>
                    <a:pt x="1186" y="1646"/>
                  </a:lnTo>
                  <a:lnTo>
                    <a:pt x="1194" y="1638"/>
                  </a:lnTo>
                  <a:lnTo>
                    <a:pt x="1198" y="1632"/>
                  </a:lnTo>
                  <a:lnTo>
                    <a:pt x="1196" y="1630"/>
                  </a:lnTo>
                  <a:lnTo>
                    <a:pt x="1194" y="1632"/>
                  </a:lnTo>
                  <a:lnTo>
                    <a:pt x="1186" y="1636"/>
                  </a:lnTo>
                  <a:close/>
                  <a:moveTo>
                    <a:pt x="1058" y="962"/>
                  </a:moveTo>
                  <a:lnTo>
                    <a:pt x="1058" y="962"/>
                  </a:lnTo>
                  <a:lnTo>
                    <a:pt x="1050" y="960"/>
                  </a:lnTo>
                  <a:lnTo>
                    <a:pt x="1048" y="962"/>
                  </a:lnTo>
                  <a:lnTo>
                    <a:pt x="1046" y="964"/>
                  </a:lnTo>
                  <a:lnTo>
                    <a:pt x="1048" y="964"/>
                  </a:lnTo>
                  <a:lnTo>
                    <a:pt x="1054" y="964"/>
                  </a:lnTo>
                  <a:lnTo>
                    <a:pt x="1058" y="962"/>
                  </a:lnTo>
                  <a:close/>
                  <a:moveTo>
                    <a:pt x="1366" y="1568"/>
                  </a:moveTo>
                  <a:lnTo>
                    <a:pt x="1366" y="1568"/>
                  </a:lnTo>
                  <a:lnTo>
                    <a:pt x="1364" y="1566"/>
                  </a:lnTo>
                  <a:lnTo>
                    <a:pt x="1360" y="1564"/>
                  </a:lnTo>
                  <a:lnTo>
                    <a:pt x="1356" y="1564"/>
                  </a:lnTo>
                  <a:lnTo>
                    <a:pt x="1354" y="1566"/>
                  </a:lnTo>
                  <a:lnTo>
                    <a:pt x="1356" y="1568"/>
                  </a:lnTo>
                  <a:lnTo>
                    <a:pt x="1360" y="1570"/>
                  </a:lnTo>
                  <a:lnTo>
                    <a:pt x="1364" y="1570"/>
                  </a:lnTo>
                  <a:lnTo>
                    <a:pt x="1366" y="1568"/>
                  </a:lnTo>
                  <a:close/>
                  <a:moveTo>
                    <a:pt x="1332" y="1588"/>
                  </a:moveTo>
                  <a:lnTo>
                    <a:pt x="1332" y="1588"/>
                  </a:lnTo>
                  <a:lnTo>
                    <a:pt x="1336" y="1586"/>
                  </a:lnTo>
                  <a:lnTo>
                    <a:pt x="1338" y="1584"/>
                  </a:lnTo>
                  <a:lnTo>
                    <a:pt x="1338" y="1582"/>
                  </a:lnTo>
                  <a:lnTo>
                    <a:pt x="1342" y="1580"/>
                  </a:lnTo>
                  <a:lnTo>
                    <a:pt x="1344" y="1582"/>
                  </a:lnTo>
                  <a:lnTo>
                    <a:pt x="1346" y="1580"/>
                  </a:lnTo>
                  <a:lnTo>
                    <a:pt x="1346" y="1578"/>
                  </a:lnTo>
                  <a:lnTo>
                    <a:pt x="1348" y="1578"/>
                  </a:lnTo>
                  <a:lnTo>
                    <a:pt x="1350" y="1578"/>
                  </a:lnTo>
                  <a:lnTo>
                    <a:pt x="1352" y="1576"/>
                  </a:lnTo>
                  <a:lnTo>
                    <a:pt x="1350" y="1574"/>
                  </a:lnTo>
                  <a:lnTo>
                    <a:pt x="1346" y="1570"/>
                  </a:lnTo>
                  <a:lnTo>
                    <a:pt x="1336" y="1562"/>
                  </a:lnTo>
                  <a:lnTo>
                    <a:pt x="1334" y="1562"/>
                  </a:lnTo>
                  <a:lnTo>
                    <a:pt x="1330" y="1566"/>
                  </a:lnTo>
                  <a:lnTo>
                    <a:pt x="1326" y="1568"/>
                  </a:lnTo>
                  <a:lnTo>
                    <a:pt x="1320" y="1570"/>
                  </a:lnTo>
                  <a:lnTo>
                    <a:pt x="1316" y="1570"/>
                  </a:lnTo>
                  <a:lnTo>
                    <a:pt x="1312" y="1570"/>
                  </a:lnTo>
                  <a:lnTo>
                    <a:pt x="1310" y="1572"/>
                  </a:lnTo>
                  <a:lnTo>
                    <a:pt x="1312" y="1574"/>
                  </a:lnTo>
                  <a:lnTo>
                    <a:pt x="1322" y="1574"/>
                  </a:lnTo>
                  <a:lnTo>
                    <a:pt x="1324" y="1574"/>
                  </a:lnTo>
                  <a:lnTo>
                    <a:pt x="1326" y="1576"/>
                  </a:lnTo>
                  <a:lnTo>
                    <a:pt x="1326" y="1580"/>
                  </a:lnTo>
                  <a:lnTo>
                    <a:pt x="1328" y="1584"/>
                  </a:lnTo>
                  <a:lnTo>
                    <a:pt x="1330" y="1586"/>
                  </a:lnTo>
                  <a:lnTo>
                    <a:pt x="1332" y="1588"/>
                  </a:lnTo>
                  <a:close/>
                  <a:moveTo>
                    <a:pt x="1306" y="1608"/>
                  </a:moveTo>
                  <a:lnTo>
                    <a:pt x="1306" y="1608"/>
                  </a:lnTo>
                  <a:lnTo>
                    <a:pt x="1304" y="1610"/>
                  </a:lnTo>
                  <a:lnTo>
                    <a:pt x="1302" y="1612"/>
                  </a:lnTo>
                  <a:lnTo>
                    <a:pt x="1304" y="1616"/>
                  </a:lnTo>
                  <a:lnTo>
                    <a:pt x="1310" y="1618"/>
                  </a:lnTo>
                  <a:lnTo>
                    <a:pt x="1316" y="1622"/>
                  </a:lnTo>
                  <a:lnTo>
                    <a:pt x="1316" y="1624"/>
                  </a:lnTo>
                  <a:lnTo>
                    <a:pt x="1312" y="1628"/>
                  </a:lnTo>
                  <a:lnTo>
                    <a:pt x="1308" y="1630"/>
                  </a:lnTo>
                  <a:lnTo>
                    <a:pt x="1308" y="1634"/>
                  </a:lnTo>
                  <a:lnTo>
                    <a:pt x="1308" y="1636"/>
                  </a:lnTo>
                  <a:lnTo>
                    <a:pt x="1314" y="1636"/>
                  </a:lnTo>
                  <a:lnTo>
                    <a:pt x="1316" y="1634"/>
                  </a:lnTo>
                  <a:lnTo>
                    <a:pt x="1318" y="1630"/>
                  </a:lnTo>
                  <a:lnTo>
                    <a:pt x="1322" y="1620"/>
                  </a:lnTo>
                  <a:lnTo>
                    <a:pt x="1326" y="1618"/>
                  </a:lnTo>
                  <a:lnTo>
                    <a:pt x="1328" y="1616"/>
                  </a:lnTo>
                  <a:lnTo>
                    <a:pt x="1330" y="1616"/>
                  </a:lnTo>
                  <a:lnTo>
                    <a:pt x="1334" y="1618"/>
                  </a:lnTo>
                  <a:lnTo>
                    <a:pt x="1340" y="1614"/>
                  </a:lnTo>
                  <a:lnTo>
                    <a:pt x="1348" y="1610"/>
                  </a:lnTo>
                  <a:lnTo>
                    <a:pt x="1352" y="1604"/>
                  </a:lnTo>
                  <a:lnTo>
                    <a:pt x="1356" y="1602"/>
                  </a:lnTo>
                  <a:lnTo>
                    <a:pt x="1358" y="1602"/>
                  </a:lnTo>
                  <a:lnTo>
                    <a:pt x="1358" y="1604"/>
                  </a:lnTo>
                  <a:lnTo>
                    <a:pt x="1362" y="1604"/>
                  </a:lnTo>
                  <a:lnTo>
                    <a:pt x="1364" y="1602"/>
                  </a:lnTo>
                  <a:lnTo>
                    <a:pt x="1362" y="1602"/>
                  </a:lnTo>
                  <a:lnTo>
                    <a:pt x="1354" y="1596"/>
                  </a:lnTo>
                  <a:lnTo>
                    <a:pt x="1348" y="1594"/>
                  </a:lnTo>
                  <a:lnTo>
                    <a:pt x="1342" y="1594"/>
                  </a:lnTo>
                  <a:lnTo>
                    <a:pt x="1338" y="1594"/>
                  </a:lnTo>
                  <a:lnTo>
                    <a:pt x="1334" y="1592"/>
                  </a:lnTo>
                  <a:lnTo>
                    <a:pt x="1330" y="1590"/>
                  </a:lnTo>
                  <a:lnTo>
                    <a:pt x="1324" y="1592"/>
                  </a:lnTo>
                  <a:lnTo>
                    <a:pt x="1318" y="1594"/>
                  </a:lnTo>
                  <a:lnTo>
                    <a:pt x="1314" y="1600"/>
                  </a:lnTo>
                  <a:lnTo>
                    <a:pt x="1312" y="1602"/>
                  </a:lnTo>
                  <a:lnTo>
                    <a:pt x="1310" y="1602"/>
                  </a:lnTo>
                  <a:lnTo>
                    <a:pt x="1308" y="1598"/>
                  </a:lnTo>
                  <a:lnTo>
                    <a:pt x="1304" y="1598"/>
                  </a:lnTo>
                  <a:lnTo>
                    <a:pt x="1304" y="1600"/>
                  </a:lnTo>
                  <a:lnTo>
                    <a:pt x="1306" y="1604"/>
                  </a:lnTo>
                  <a:lnTo>
                    <a:pt x="1308" y="1606"/>
                  </a:lnTo>
                  <a:lnTo>
                    <a:pt x="1308" y="1608"/>
                  </a:lnTo>
                  <a:lnTo>
                    <a:pt x="1306" y="1608"/>
                  </a:lnTo>
                  <a:close/>
                  <a:moveTo>
                    <a:pt x="1364" y="1596"/>
                  </a:moveTo>
                  <a:lnTo>
                    <a:pt x="1364" y="1596"/>
                  </a:lnTo>
                  <a:lnTo>
                    <a:pt x="1364" y="1592"/>
                  </a:lnTo>
                  <a:lnTo>
                    <a:pt x="1360" y="1590"/>
                  </a:lnTo>
                  <a:lnTo>
                    <a:pt x="1356" y="1588"/>
                  </a:lnTo>
                  <a:lnTo>
                    <a:pt x="1354" y="1588"/>
                  </a:lnTo>
                  <a:lnTo>
                    <a:pt x="1354" y="1592"/>
                  </a:lnTo>
                  <a:lnTo>
                    <a:pt x="1356" y="1596"/>
                  </a:lnTo>
                  <a:lnTo>
                    <a:pt x="1360" y="1598"/>
                  </a:lnTo>
                  <a:lnTo>
                    <a:pt x="1364" y="1596"/>
                  </a:lnTo>
                  <a:close/>
                  <a:moveTo>
                    <a:pt x="1102" y="2532"/>
                  </a:moveTo>
                  <a:lnTo>
                    <a:pt x="1102" y="2532"/>
                  </a:lnTo>
                  <a:lnTo>
                    <a:pt x="1110" y="2530"/>
                  </a:lnTo>
                  <a:lnTo>
                    <a:pt x="1112" y="2530"/>
                  </a:lnTo>
                  <a:lnTo>
                    <a:pt x="1110" y="2528"/>
                  </a:lnTo>
                  <a:lnTo>
                    <a:pt x="1098" y="2526"/>
                  </a:lnTo>
                  <a:lnTo>
                    <a:pt x="1092" y="2528"/>
                  </a:lnTo>
                  <a:lnTo>
                    <a:pt x="1094" y="2530"/>
                  </a:lnTo>
                  <a:lnTo>
                    <a:pt x="1096" y="2532"/>
                  </a:lnTo>
                  <a:lnTo>
                    <a:pt x="1102" y="2532"/>
                  </a:lnTo>
                  <a:close/>
                  <a:moveTo>
                    <a:pt x="470" y="2754"/>
                  </a:moveTo>
                  <a:lnTo>
                    <a:pt x="470" y="2754"/>
                  </a:lnTo>
                  <a:lnTo>
                    <a:pt x="472" y="2756"/>
                  </a:lnTo>
                  <a:lnTo>
                    <a:pt x="476" y="2756"/>
                  </a:lnTo>
                  <a:lnTo>
                    <a:pt x="482" y="2752"/>
                  </a:lnTo>
                  <a:lnTo>
                    <a:pt x="486" y="2746"/>
                  </a:lnTo>
                  <a:lnTo>
                    <a:pt x="486" y="2744"/>
                  </a:lnTo>
                  <a:lnTo>
                    <a:pt x="484" y="2740"/>
                  </a:lnTo>
                  <a:lnTo>
                    <a:pt x="482" y="2740"/>
                  </a:lnTo>
                  <a:lnTo>
                    <a:pt x="480" y="2740"/>
                  </a:lnTo>
                  <a:lnTo>
                    <a:pt x="474" y="2744"/>
                  </a:lnTo>
                  <a:lnTo>
                    <a:pt x="470" y="2750"/>
                  </a:lnTo>
                  <a:lnTo>
                    <a:pt x="470" y="2752"/>
                  </a:lnTo>
                  <a:lnTo>
                    <a:pt x="470" y="2754"/>
                  </a:lnTo>
                  <a:close/>
                  <a:moveTo>
                    <a:pt x="808" y="2632"/>
                  </a:moveTo>
                  <a:lnTo>
                    <a:pt x="808" y="2632"/>
                  </a:lnTo>
                  <a:lnTo>
                    <a:pt x="804" y="2628"/>
                  </a:lnTo>
                  <a:lnTo>
                    <a:pt x="802" y="2626"/>
                  </a:lnTo>
                  <a:lnTo>
                    <a:pt x="798" y="2624"/>
                  </a:lnTo>
                  <a:lnTo>
                    <a:pt x="794" y="2626"/>
                  </a:lnTo>
                  <a:lnTo>
                    <a:pt x="790" y="2628"/>
                  </a:lnTo>
                  <a:lnTo>
                    <a:pt x="776" y="2638"/>
                  </a:lnTo>
                  <a:lnTo>
                    <a:pt x="768" y="2644"/>
                  </a:lnTo>
                  <a:lnTo>
                    <a:pt x="762" y="2646"/>
                  </a:lnTo>
                  <a:lnTo>
                    <a:pt x="758" y="2644"/>
                  </a:lnTo>
                  <a:lnTo>
                    <a:pt x="756" y="2642"/>
                  </a:lnTo>
                  <a:lnTo>
                    <a:pt x="752" y="2640"/>
                  </a:lnTo>
                  <a:lnTo>
                    <a:pt x="750" y="2650"/>
                  </a:lnTo>
                  <a:lnTo>
                    <a:pt x="752" y="2654"/>
                  </a:lnTo>
                  <a:lnTo>
                    <a:pt x="752" y="2658"/>
                  </a:lnTo>
                  <a:lnTo>
                    <a:pt x="756" y="2664"/>
                  </a:lnTo>
                  <a:lnTo>
                    <a:pt x="760" y="2672"/>
                  </a:lnTo>
                  <a:lnTo>
                    <a:pt x="762" y="2678"/>
                  </a:lnTo>
                  <a:lnTo>
                    <a:pt x="762" y="2686"/>
                  </a:lnTo>
                  <a:lnTo>
                    <a:pt x="762" y="2694"/>
                  </a:lnTo>
                  <a:lnTo>
                    <a:pt x="764" y="2698"/>
                  </a:lnTo>
                  <a:lnTo>
                    <a:pt x="764" y="2702"/>
                  </a:lnTo>
                  <a:lnTo>
                    <a:pt x="762" y="2714"/>
                  </a:lnTo>
                  <a:lnTo>
                    <a:pt x="760" y="2728"/>
                  </a:lnTo>
                  <a:lnTo>
                    <a:pt x="764" y="2742"/>
                  </a:lnTo>
                  <a:lnTo>
                    <a:pt x="766" y="2746"/>
                  </a:lnTo>
                  <a:lnTo>
                    <a:pt x="770" y="2750"/>
                  </a:lnTo>
                  <a:lnTo>
                    <a:pt x="774" y="2752"/>
                  </a:lnTo>
                  <a:lnTo>
                    <a:pt x="778" y="2752"/>
                  </a:lnTo>
                  <a:lnTo>
                    <a:pt x="782" y="2752"/>
                  </a:lnTo>
                  <a:lnTo>
                    <a:pt x="784" y="2748"/>
                  </a:lnTo>
                  <a:lnTo>
                    <a:pt x="788" y="2742"/>
                  </a:lnTo>
                  <a:lnTo>
                    <a:pt x="790" y="2738"/>
                  </a:lnTo>
                  <a:lnTo>
                    <a:pt x="792" y="2736"/>
                  </a:lnTo>
                  <a:lnTo>
                    <a:pt x="796" y="2738"/>
                  </a:lnTo>
                  <a:lnTo>
                    <a:pt x="802" y="2740"/>
                  </a:lnTo>
                  <a:lnTo>
                    <a:pt x="806" y="2740"/>
                  </a:lnTo>
                  <a:lnTo>
                    <a:pt x="808" y="2736"/>
                  </a:lnTo>
                  <a:lnTo>
                    <a:pt x="810" y="2726"/>
                  </a:lnTo>
                  <a:lnTo>
                    <a:pt x="814" y="2708"/>
                  </a:lnTo>
                  <a:lnTo>
                    <a:pt x="816" y="2698"/>
                  </a:lnTo>
                  <a:lnTo>
                    <a:pt x="814" y="2690"/>
                  </a:lnTo>
                  <a:lnTo>
                    <a:pt x="812" y="2682"/>
                  </a:lnTo>
                  <a:lnTo>
                    <a:pt x="810" y="2678"/>
                  </a:lnTo>
                  <a:lnTo>
                    <a:pt x="814" y="2672"/>
                  </a:lnTo>
                  <a:lnTo>
                    <a:pt x="818" y="2668"/>
                  </a:lnTo>
                  <a:lnTo>
                    <a:pt x="818" y="2662"/>
                  </a:lnTo>
                  <a:lnTo>
                    <a:pt x="818" y="2652"/>
                  </a:lnTo>
                  <a:lnTo>
                    <a:pt x="814" y="2642"/>
                  </a:lnTo>
                  <a:lnTo>
                    <a:pt x="808" y="2632"/>
                  </a:lnTo>
                  <a:close/>
                  <a:moveTo>
                    <a:pt x="576" y="2694"/>
                  </a:moveTo>
                  <a:lnTo>
                    <a:pt x="576" y="2694"/>
                  </a:lnTo>
                  <a:lnTo>
                    <a:pt x="578" y="2696"/>
                  </a:lnTo>
                  <a:lnTo>
                    <a:pt x="580" y="2696"/>
                  </a:lnTo>
                  <a:lnTo>
                    <a:pt x="584" y="2696"/>
                  </a:lnTo>
                  <a:lnTo>
                    <a:pt x="588" y="2698"/>
                  </a:lnTo>
                  <a:lnTo>
                    <a:pt x="592" y="2702"/>
                  </a:lnTo>
                  <a:lnTo>
                    <a:pt x="594" y="2700"/>
                  </a:lnTo>
                  <a:lnTo>
                    <a:pt x="596" y="2698"/>
                  </a:lnTo>
                  <a:lnTo>
                    <a:pt x="594" y="2692"/>
                  </a:lnTo>
                  <a:lnTo>
                    <a:pt x="594" y="2690"/>
                  </a:lnTo>
                  <a:lnTo>
                    <a:pt x="590" y="2688"/>
                  </a:lnTo>
                  <a:lnTo>
                    <a:pt x="584" y="2686"/>
                  </a:lnTo>
                  <a:lnTo>
                    <a:pt x="578" y="2688"/>
                  </a:lnTo>
                  <a:lnTo>
                    <a:pt x="576" y="2690"/>
                  </a:lnTo>
                  <a:lnTo>
                    <a:pt x="576" y="2694"/>
                  </a:lnTo>
                  <a:close/>
                  <a:moveTo>
                    <a:pt x="1022" y="2792"/>
                  </a:moveTo>
                  <a:lnTo>
                    <a:pt x="1022" y="2792"/>
                  </a:lnTo>
                  <a:lnTo>
                    <a:pt x="1016" y="2792"/>
                  </a:lnTo>
                  <a:lnTo>
                    <a:pt x="1010" y="2794"/>
                  </a:lnTo>
                  <a:lnTo>
                    <a:pt x="998" y="2800"/>
                  </a:lnTo>
                  <a:lnTo>
                    <a:pt x="990" y="2802"/>
                  </a:lnTo>
                  <a:lnTo>
                    <a:pt x="982" y="2802"/>
                  </a:lnTo>
                  <a:lnTo>
                    <a:pt x="974" y="2800"/>
                  </a:lnTo>
                  <a:lnTo>
                    <a:pt x="966" y="2796"/>
                  </a:lnTo>
                  <a:lnTo>
                    <a:pt x="960" y="2790"/>
                  </a:lnTo>
                  <a:lnTo>
                    <a:pt x="954" y="2790"/>
                  </a:lnTo>
                  <a:lnTo>
                    <a:pt x="950" y="2792"/>
                  </a:lnTo>
                  <a:lnTo>
                    <a:pt x="948" y="2794"/>
                  </a:lnTo>
                  <a:lnTo>
                    <a:pt x="944" y="2800"/>
                  </a:lnTo>
                  <a:lnTo>
                    <a:pt x="942" y="2800"/>
                  </a:lnTo>
                  <a:lnTo>
                    <a:pt x="938" y="2794"/>
                  </a:lnTo>
                  <a:lnTo>
                    <a:pt x="936" y="2794"/>
                  </a:lnTo>
                  <a:lnTo>
                    <a:pt x="934" y="2792"/>
                  </a:lnTo>
                  <a:lnTo>
                    <a:pt x="930" y="2796"/>
                  </a:lnTo>
                  <a:lnTo>
                    <a:pt x="926" y="2802"/>
                  </a:lnTo>
                  <a:lnTo>
                    <a:pt x="924" y="2814"/>
                  </a:lnTo>
                  <a:lnTo>
                    <a:pt x="926" y="2820"/>
                  </a:lnTo>
                  <a:lnTo>
                    <a:pt x="930" y="2822"/>
                  </a:lnTo>
                  <a:lnTo>
                    <a:pt x="944" y="2828"/>
                  </a:lnTo>
                  <a:lnTo>
                    <a:pt x="954" y="2832"/>
                  </a:lnTo>
                  <a:lnTo>
                    <a:pt x="966" y="2840"/>
                  </a:lnTo>
                  <a:lnTo>
                    <a:pt x="976" y="2848"/>
                  </a:lnTo>
                  <a:lnTo>
                    <a:pt x="982" y="2850"/>
                  </a:lnTo>
                  <a:lnTo>
                    <a:pt x="986" y="2850"/>
                  </a:lnTo>
                  <a:lnTo>
                    <a:pt x="994" y="2852"/>
                  </a:lnTo>
                  <a:lnTo>
                    <a:pt x="1000" y="2858"/>
                  </a:lnTo>
                  <a:lnTo>
                    <a:pt x="1008" y="2864"/>
                  </a:lnTo>
                  <a:lnTo>
                    <a:pt x="1016" y="2870"/>
                  </a:lnTo>
                  <a:lnTo>
                    <a:pt x="1030" y="2874"/>
                  </a:lnTo>
                  <a:lnTo>
                    <a:pt x="1032" y="2874"/>
                  </a:lnTo>
                  <a:lnTo>
                    <a:pt x="1032" y="2870"/>
                  </a:lnTo>
                  <a:lnTo>
                    <a:pt x="1034" y="2862"/>
                  </a:lnTo>
                  <a:lnTo>
                    <a:pt x="1036" y="2852"/>
                  </a:lnTo>
                  <a:lnTo>
                    <a:pt x="1036" y="2844"/>
                  </a:lnTo>
                  <a:lnTo>
                    <a:pt x="1034" y="2840"/>
                  </a:lnTo>
                  <a:lnTo>
                    <a:pt x="1032" y="2838"/>
                  </a:lnTo>
                  <a:lnTo>
                    <a:pt x="1030" y="2834"/>
                  </a:lnTo>
                  <a:lnTo>
                    <a:pt x="1030" y="2828"/>
                  </a:lnTo>
                  <a:lnTo>
                    <a:pt x="1036" y="2814"/>
                  </a:lnTo>
                  <a:lnTo>
                    <a:pt x="1050" y="2788"/>
                  </a:lnTo>
                  <a:lnTo>
                    <a:pt x="1052" y="2786"/>
                  </a:lnTo>
                  <a:lnTo>
                    <a:pt x="1050" y="2784"/>
                  </a:lnTo>
                  <a:lnTo>
                    <a:pt x="1042" y="2788"/>
                  </a:lnTo>
                  <a:lnTo>
                    <a:pt x="1032" y="2792"/>
                  </a:lnTo>
                  <a:lnTo>
                    <a:pt x="1026" y="2792"/>
                  </a:lnTo>
                  <a:lnTo>
                    <a:pt x="1022" y="2792"/>
                  </a:lnTo>
                  <a:close/>
                  <a:moveTo>
                    <a:pt x="802" y="2526"/>
                  </a:moveTo>
                  <a:lnTo>
                    <a:pt x="802" y="2526"/>
                  </a:lnTo>
                  <a:lnTo>
                    <a:pt x="800" y="2524"/>
                  </a:lnTo>
                  <a:lnTo>
                    <a:pt x="800" y="2526"/>
                  </a:lnTo>
                  <a:lnTo>
                    <a:pt x="798" y="2534"/>
                  </a:lnTo>
                  <a:lnTo>
                    <a:pt x="798" y="2540"/>
                  </a:lnTo>
                  <a:lnTo>
                    <a:pt x="798" y="2542"/>
                  </a:lnTo>
                  <a:lnTo>
                    <a:pt x="794" y="2542"/>
                  </a:lnTo>
                  <a:lnTo>
                    <a:pt x="790" y="2542"/>
                  </a:lnTo>
                  <a:lnTo>
                    <a:pt x="788" y="2542"/>
                  </a:lnTo>
                  <a:lnTo>
                    <a:pt x="782" y="2546"/>
                  </a:lnTo>
                  <a:lnTo>
                    <a:pt x="778" y="2548"/>
                  </a:lnTo>
                  <a:lnTo>
                    <a:pt x="774" y="2550"/>
                  </a:lnTo>
                  <a:lnTo>
                    <a:pt x="772" y="2550"/>
                  </a:lnTo>
                  <a:lnTo>
                    <a:pt x="772" y="2554"/>
                  </a:lnTo>
                  <a:lnTo>
                    <a:pt x="770" y="2568"/>
                  </a:lnTo>
                  <a:lnTo>
                    <a:pt x="770" y="2580"/>
                  </a:lnTo>
                  <a:lnTo>
                    <a:pt x="770" y="2584"/>
                  </a:lnTo>
                  <a:lnTo>
                    <a:pt x="772" y="2586"/>
                  </a:lnTo>
                  <a:lnTo>
                    <a:pt x="776" y="2586"/>
                  </a:lnTo>
                  <a:lnTo>
                    <a:pt x="776" y="2588"/>
                  </a:lnTo>
                  <a:lnTo>
                    <a:pt x="774" y="2592"/>
                  </a:lnTo>
                  <a:lnTo>
                    <a:pt x="772" y="2594"/>
                  </a:lnTo>
                  <a:lnTo>
                    <a:pt x="772" y="2596"/>
                  </a:lnTo>
                  <a:lnTo>
                    <a:pt x="778" y="2596"/>
                  </a:lnTo>
                  <a:lnTo>
                    <a:pt x="780" y="2598"/>
                  </a:lnTo>
                  <a:lnTo>
                    <a:pt x="778" y="2602"/>
                  </a:lnTo>
                  <a:lnTo>
                    <a:pt x="776" y="2604"/>
                  </a:lnTo>
                  <a:lnTo>
                    <a:pt x="776" y="2606"/>
                  </a:lnTo>
                  <a:lnTo>
                    <a:pt x="778" y="2608"/>
                  </a:lnTo>
                  <a:lnTo>
                    <a:pt x="786" y="2612"/>
                  </a:lnTo>
                  <a:lnTo>
                    <a:pt x="788" y="2614"/>
                  </a:lnTo>
                  <a:lnTo>
                    <a:pt x="790" y="2616"/>
                  </a:lnTo>
                  <a:lnTo>
                    <a:pt x="792" y="2616"/>
                  </a:lnTo>
                  <a:lnTo>
                    <a:pt x="794" y="2616"/>
                  </a:lnTo>
                  <a:lnTo>
                    <a:pt x="794" y="2612"/>
                  </a:lnTo>
                  <a:lnTo>
                    <a:pt x="794" y="2610"/>
                  </a:lnTo>
                  <a:lnTo>
                    <a:pt x="796" y="2606"/>
                  </a:lnTo>
                  <a:lnTo>
                    <a:pt x="800" y="2604"/>
                  </a:lnTo>
                  <a:lnTo>
                    <a:pt x="800" y="2600"/>
                  </a:lnTo>
                  <a:lnTo>
                    <a:pt x="802" y="2588"/>
                  </a:lnTo>
                  <a:lnTo>
                    <a:pt x="802" y="2582"/>
                  </a:lnTo>
                  <a:lnTo>
                    <a:pt x="804" y="2578"/>
                  </a:lnTo>
                  <a:lnTo>
                    <a:pt x="808" y="2574"/>
                  </a:lnTo>
                  <a:lnTo>
                    <a:pt x="808" y="2562"/>
                  </a:lnTo>
                  <a:lnTo>
                    <a:pt x="806" y="2552"/>
                  </a:lnTo>
                  <a:lnTo>
                    <a:pt x="804" y="2546"/>
                  </a:lnTo>
                  <a:lnTo>
                    <a:pt x="804" y="2544"/>
                  </a:lnTo>
                  <a:lnTo>
                    <a:pt x="804" y="2540"/>
                  </a:lnTo>
                  <a:lnTo>
                    <a:pt x="804" y="2530"/>
                  </a:lnTo>
                  <a:lnTo>
                    <a:pt x="804" y="2528"/>
                  </a:lnTo>
                  <a:lnTo>
                    <a:pt x="802" y="2526"/>
                  </a:lnTo>
                  <a:close/>
                  <a:moveTo>
                    <a:pt x="550" y="2700"/>
                  </a:moveTo>
                  <a:lnTo>
                    <a:pt x="550" y="2700"/>
                  </a:lnTo>
                  <a:lnTo>
                    <a:pt x="548" y="2696"/>
                  </a:lnTo>
                  <a:lnTo>
                    <a:pt x="544" y="2696"/>
                  </a:lnTo>
                  <a:lnTo>
                    <a:pt x="538" y="2698"/>
                  </a:lnTo>
                  <a:lnTo>
                    <a:pt x="532" y="2702"/>
                  </a:lnTo>
                  <a:lnTo>
                    <a:pt x="520" y="2712"/>
                  </a:lnTo>
                  <a:lnTo>
                    <a:pt x="518" y="2716"/>
                  </a:lnTo>
                  <a:lnTo>
                    <a:pt x="520" y="2718"/>
                  </a:lnTo>
                  <a:lnTo>
                    <a:pt x="520" y="2720"/>
                  </a:lnTo>
                  <a:lnTo>
                    <a:pt x="526" y="2718"/>
                  </a:lnTo>
                  <a:lnTo>
                    <a:pt x="530" y="2718"/>
                  </a:lnTo>
                  <a:lnTo>
                    <a:pt x="532" y="2720"/>
                  </a:lnTo>
                  <a:lnTo>
                    <a:pt x="536" y="2726"/>
                  </a:lnTo>
                  <a:lnTo>
                    <a:pt x="542" y="2730"/>
                  </a:lnTo>
                  <a:lnTo>
                    <a:pt x="546" y="2732"/>
                  </a:lnTo>
                  <a:lnTo>
                    <a:pt x="548" y="2732"/>
                  </a:lnTo>
                  <a:lnTo>
                    <a:pt x="554" y="2726"/>
                  </a:lnTo>
                  <a:lnTo>
                    <a:pt x="562" y="2708"/>
                  </a:lnTo>
                  <a:lnTo>
                    <a:pt x="564" y="2706"/>
                  </a:lnTo>
                  <a:lnTo>
                    <a:pt x="564" y="2704"/>
                  </a:lnTo>
                  <a:lnTo>
                    <a:pt x="558" y="2704"/>
                  </a:lnTo>
                  <a:lnTo>
                    <a:pt x="552" y="2706"/>
                  </a:lnTo>
                  <a:lnTo>
                    <a:pt x="550" y="2704"/>
                  </a:lnTo>
                  <a:lnTo>
                    <a:pt x="550" y="2700"/>
                  </a:lnTo>
                  <a:close/>
                  <a:moveTo>
                    <a:pt x="1254" y="2806"/>
                  </a:moveTo>
                  <a:lnTo>
                    <a:pt x="1254" y="2806"/>
                  </a:lnTo>
                  <a:lnTo>
                    <a:pt x="1252" y="2810"/>
                  </a:lnTo>
                  <a:lnTo>
                    <a:pt x="1254" y="2814"/>
                  </a:lnTo>
                  <a:lnTo>
                    <a:pt x="1260" y="2818"/>
                  </a:lnTo>
                  <a:lnTo>
                    <a:pt x="1264" y="2820"/>
                  </a:lnTo>
                  <a:lnTo>
                    <a:pt x="1266" y="2818"/>
                  </a:lnTo>
                  <a:lnTo>
                    <a:pt x="1266" y="2816"/>
                  </a:lnTo>
                  <a:lnTo>
                    <a:pt x="1264" y="2812"/>
                  </a:lnTo>
                  <a:lnTo>
                    <a:pt x="1258" y="2808"/>
                  </a:lnTo>
                  <a:lnTo>
                    <a:pt x="1254" y="2806"/>
                  </a:lnTo>
                  <a:close/>
                  <a:moveTo>
                    <a:pt x="1410" y="2874"/>
                  </a:moveTo>
                  <a:lnTo>
                    <a:pt x="1410" y="2874"/>
                  </a:lnTo>
                  <a:lnTo>
                    <a:pt x="1412" y="2870"/>
                  </a:lnTo>
                  <a:lnTo>
                    <a:pt x="1410" y="2868"/>
                  </a:lnTo>
                  <a:lnTo>
                    <a:pt x="1408" y="2868"/>
                  </a:lnTo>
                  <a:lnTo>
                    <a:pt x="1402" y="2870"/>
                  </a:lnTo>
                  <a:lnTo>
                    <a:pt x="1402" y="2872"/>
                  </a:lnTo>
                  <a:lnTo>
                    <a:pt x="1400" y="2874"/>
                  </a:lnTo>
                  <a:lnTo>
                    <a:pt x="1402" y="2876"/>
                  </a:lnTo>
                  <a:lnTo>
                    <a:pt x="1406" y="2876"/>
                  </a:lnTo>
                  <a:lnTo>
                    <a:pt x="1410" y="2874"/>
                  </a:lnTo>
                  <a:close/>
                  <a:moveTo>
                    <a:pt x="1214" y="2706"/>
                  </a:moveTo>
                  <a:lnTo>
                    <a:pt x="1214" y="2706"/>
                  </a:lnTo>
                  <a:lnTo>
                    <a:pt x="1214" y="2712"/>
                  </a:lnTo>
                  <a:lnTo>
                    <a:pt x="1218" y="2718"/>
                  </a:lnTo>
                  <a:lnTo>
                    <a:pt x="1224" y="2722"/>
                  </a:lnTo>
                  <a:lnTo>
                    <a:pt x="1230" y="2726"/>
                  </a:lnTo>
                  <a:lnTo>
                    <a:pt x="1232" y="2726"/>
                  </a:lnTo>
                  <a:lnTo>
                    <a:pt x="1230" y="2724"/>
                  </a:lnTo>
                  <a:lnTo>
                    <a:pt x="1228" y="2720"/>
                  </a:lnTo>
                  <a:lnTo>
                    <a:pt x="1224" y="2714"/>
                  </a:lnTo>
                  <a:lnTo>
                    <a:pt x="1222" y="2708"/>
                  </a:lnTo>
                  <a:lnTo>
                    <a:pt x="1222" y="2704"/>
                  </a:lnTo>
                  <a:lnTo>
                    <a:pt x="1218" y="2702"/>
                  </a:lnTo>
                  <a:lnTo>
                    <a:pt x="1216" y="2702"/>
                  </a:lnTo>
                  <a:lnTo>
                    <a:pt x="1214" y="2706"/>
                  </a:lnTo>
                  <a:close/>
                  <a:moveTo>
                    <a:pt x="1468" y="2954"/>
                  </a:moveTo>
                  <a:lnTo>
                    <a:pt x="1468" y="2954"/>
                  </a:lnTo>
                  <a:lnTo>
                    <a:pt x="1464" y="2956"/>
                  </a:lnTo>
                  <a:lnTo>
                    <a:pt x="1462" y="2956"/>
                  </a:lnTo>
                  <a:lnTo>
                    <a:pt x="1460" y="2952"/>
                  </a:lnTo>
                  <a:lnTo>
                    <a:pt x="1460" y="2948"/>
                  </a:lnTo>
                  <a:lnTo>
                    <a:pt x="1456" y="2946"/>
                  </a:lnTo>
                  <a:lnTo>
                    <a:pt x="1452" y="2946"/>
                  </a:lnTo>
                  <a:lnTo>
                    <a:pt x="1446" y="2948"/>
                  </a:lnTo>
                  <a:lnTo>
                    <a:pt x="1442" y="2946"/>
                  </a:lnTo>
                  <a:lnTo>
                    <a:pt x="1434" y="2944"/>
                  </a:lnTo>
                  <a:lnTo>
                    <a:pt x="1424" y="2942"/>
                  </a:lnTo>
                  <a:lnTo>
                    <a:pt x="1418" y="2942"/>
                  </a:lnTo>
                  <a:lnTo>
                    <a:pt x="1410" y="2944"/>
                  </a:lnTo>
                  <a:lnTo>
                    <a:pt x="1406" y="2944"/>
                  </a:lnTo>
                  <a:lnTo>
                    <a:pt x="1402" y="2942"/>
                  </a:lnTo>
                  <a:lnTo>
                    <a:pt x="1398" y="2938"/>
                  </a:lnTo>
                  <a:lnTo>
                    <a:pt x="1396" y="2934"/>
                  </a:lnTo>
                  <a:lnTo>
                    <a:pt x="1394" y="2932"/>
                  </a:lnTo>
                  <a:lnTo>
                    <a:pt x="1392" y="2934"/>
                  </a:lnTo>
                  <a:lnTo>
                    <a:pt x="1390" y="2934"/>
                  </a:lnTo>
                  <a:lnTo>
                    <a:pt x="1386" y="2934"/>
                  </a:lnTo>
                  <a:lnTo>
                    <a:pt x="1382" y="2932"/>
                  </a:lnTo>
                  <a:lnTo>
                    <a:pt x="1380" y="2928"/>
                  </a:lnTo>
                  <a:lnTo>
                    <a:pt x="1378" y="2928"/>
                  </a:lnTo>
                  <a:lnTo>
                    <a:pt x="1378" y="2930"/>
                  </a:lnTo>
                  <a:lnTo>
                    <a:pt x="1376" y="2934"/>
                  </a:lnTo>
                  <a:lnTo>
                    <a:pt x="1374" y="2936"/>
                  </a:lnTo>
                  <a:lnTo>
                    <a:pt x="1372" y="2938"/>
                  </a:lnTo>
                  <a:lnTo>
                    <a:pt x="1372" y="2946"/>
                  </a:lnTo>
                  <a:lnTo>
                    <a:pt x="1372" y="2950"/>
                  </a:lnTo>
                  <a:lnTo>
                    <a:pt x="1376" y="2952"/>
                  </a:lnTo>
                  <a:lnTo>
                    <a:pt x="1388" y="2952"/>
                  </a:lnTo>
                  <a:lnTo>
                    <a:pt x="1402" y="2954"/>
                  </a:lnTo>
                  <a:lnTo>
                    <a:pt x="1410" y="2958"/>
                  </a:lnTo>
                  <a:lnTo>
                    <a:pt x="1418" y="2962"/>
                  </a:lnTo>
                  <a:lnTo>
                    <a:pt x="1422" y="2964"/>
                  </a:lnTo>
                  <a:lnTo>
                    <a:pt x="1428" y="2966"/>
                  </a:lnTo>
                  <a:lnTo>
                    <a:pt x="1440" y="2966"/>
                  </a:lnTo>
                  <a:lnTo>
                    <a:pt x="1452" y="2964"/>
                  </a:lnTo>
                  <a:lnTo>
                    <a:pt x="1468" y="2964"/>
                  </a:lnTo>
                  <a:lnTo>
                    <a:pt x="1476" y="2962"/>
                  </a:lnTo>
                  <a:lnTo>
                    <a:pt x="1480" y="2960"/>
                  </a:lnTo>
                  <a:lnTo>
                    <a:pt x="1482" y="2958"/>
                  </a:lnTo>
                  <a:lnTo>
                    <a:pt x="1484" y="2954"/>
                  </a:lnTo>
                  <a:lnTo>
                    <a:pt x="1482" y="2952"/>
                  </a:lnTo>
                  <a:lnTo>
                    <a:pt x="1478" y="2950"/>
                  </a:lnTo>
                  <a:lnTo>
                    <a:pt x="1474" y="2950"/>
                  </a:lnTo>
                  <a:lnTo>
                    <a:pt x="1468" y="2954"/>
                  </a:lnTo>
                  <a:close/>
                  <a:moveTo>
                    <a:pt x="1518" y="2942"/>
                  </a:moveTo>
                  <a:lnTo>
                    <a:pt x="1518" y="2942"/>
                  </a:lnTo>
                  <a:lnTo>
                    <a:pt x="1520" y="2940"/>
                  </a:lnTo>
                  <a:lnTo>
                    <a:pt x="1520" y="2938"/>
                  </a:lnTo>
                  <a:lnTo>
                    <a:pt x="1518" y="2926"/>
                  </a:lnTo>
                  <a:lnTo>
                    <a:pt x="1516" y="2924"/>
                  </a:lnTo>
                  <a:lnTo>
                    <a:pt x="1516" y="2926"/>
                  </a:lnTo>
                  <a:lnTo>
                    <a:pt x="1514" y="2932"/>
                  </a:lnTo>
                  <a:lnTo>
                    <a:pt x="1514" y="2938"/>
                  </a:lnTo>
                  <a:lnTo>
                    <a:pt x="1516" y="2940"/>
                  </a:lnTo>
                  <a:lnTo>
                    <a:pt x="1518" y="2942"/>
                  </a:lnTo>
                  <a:close/>
                  <a:moveTo>
                    <a:pt x="1252" y="2768"/>
                  </a:moveTo>
                  <a:lnTo>
                    <a:pt x="1252" y="2768"/>
                  </a:lnTo>
                  <a:lnTo>
                    <a:pt x="1254" y="2768"/>
                  </a:lnTo>
                  <a:lnTo>
                    <a:pt x="1256" y="2766"/>
                  </a:lnTo>
                  <a:lnTo>
                    <a:pt x="1256" y="2764"/>
                  </a:lnTo>
                  <a:lnTo>
                    <a:pt x="1254" y="2760"/>
                  </a:lnTo>
                  <a:lnTo>
                    <a:pt x="1254" y="2758"/>
                  </a:lnTo>
                  <a:lnTo>
                    <a:pt x="1252" y="2758"/>
                  </a:lnTo>
                  <a:lnTo>
                    <a:pt x="1250" y="2762"/>
                  </a:lnTo>
                  <a:lnTo>
                    <a:pt x="1248" y="2766"/>
                  </a:lnTo>
                  <a:lnTo>
                    <a:pt x="1250" y="2768"/>
                  </a:lnTo>
                  <a:lnTo>
                    <a:pt x="1252" y="2768"/>
                  </a:lnTo>
                  <a:close/>
                  <a:moveTo>
                    <a:pt x="1256" y="2790"/>
                  </a:moveTo>
                  <a:lnTo>
                    <a:pt x="1256" y="2790"/>
                  </a:lnTo>
                  <a:lnTo>
                    <a:pt x="1254" y="2786"/>
                  </a:lnTo>
                  <a:lnTo>
                    <a:pt x="1252" y="2782"/>
                  </a:lnTo>
                  <a:lnTo>
                    <a:pt x="1252" y="2780"/>
                  </a:lnTo>
                  <a:lnTo>
                    <a:pt x="1250" y="2780"/>
                  </a:lnTo>
                  <a:lnTo>
                    <a:pt x="1248" y="2782"/>
                  </a:lnTo>
                  <a:lnTo>
                    <a:pt x="1244" y="2782"/>
                  </a:lnTo>
                  <a:lnTo>
                    <a:pt x="1242" y="2784"/>
                  </a:lnTo>
                  <a:lnTo>
                    <a:pt x="1242" y="2790"/>
                  </a:lnTo>
                  <a:lnTo>
                    <a:pt x="1244" y="2794"/>
                  </a:lnTo>
                  <a:lnTo>
                    <a:pt x="1246" y="2794"/>
                  </a:lnTo>
                  <a:lnTo>
                    <a:pt x="1250" y="2794"/>
                  </a:lnTo>
                  <a:lnTo>
                    <a:pt x="1256" y="2796"/>
                  </a:lnTo>
                  <a:lnTo>
                    <a:pt x="1260" y="2798"/>
                  </a:lnTo>
                  <a:lnTo>
                    <a:pt x="1260" y="2794"/>
                  </a:lnTo>
                  <a:lnTo>
                    <a:pt x="1256" y="2790"/>
                  </a:lnTo>
                  <a:close/>
                  <a:moveTo>
                    <a:pt x="1348" y="2902"/>
                  </a:moveTo>
                  <a:lnTo>
                    <a:pt x="1348" y="2902"/>
                  </a:lnTo>
                  <a:lnTo>
                    <a:pt x="1352" y="2904"/>
                  </a:lnTo>
                  <a:lnTo>
                    <a:pt x="1352" y="2902"/>
                  </a:lnTo>
                  <a:lnTo>
                    <a:pt x="1352" y="2898"/>
                  </a:lnTo>
                  <a:lnTo>
                    <a:pt x="1350" y="2892"/>
                  </a:lnTo>
                  <a:lnTo>
                    <a:pt x="1346" y="2890"/>
                  </a:lnTo>
                  <a:lnTo>
                    <a:pt x="1344" y="2892"/>
                  </a:lnTo>
                  <a:lnTo>
                    <a:pt x="1346" y="2896"/>
                  </a:lnTo>
                  <a:lnTo>
                    <a:pt x="1348" y="2902"/>
                  </a:lnTo>
                  <a:close/>
                  <a:moveTo>
                    <a:pt x="1448" y="2860"/>
                  </a:moveTo>
                  <a:lnTo>
                    <a:pt x="1448" y="2860"/>
                  </a:lnTo>
                  <a:lnTo>
                    <a:pt x="1450" y="2860"/>
                  </a:lnTo>
                  <a:lnTo>
                    <a:pt x="1452" y="2860"/>
                  </a:lnTo>
                  <a:lnTo>
                    <a:pt x="1454" y="2854"/>
                  </a:lnTo>
                  <a:lnTo>
                    <a:pt x="1452" y="2848"/>
                  </a:lnTo>
                  <a:lnTo>
                    <a:pt x="1452" y="2846"/>
                  </a:lnTo>
                  <a:lnTo>
                    <a:pt x="1448" y="2846"/>
                  </a:lnTo>
                  <a:lnTo>
                    <a:pt x="1446" y="2850"/>
                  </a:lnTo>
                  <a:lnTo>
                    <a:pt x="1444" y="2852"/>
                  </a:lnTo>
                  <a:lnTo>
                    <a:pt x="1446" y="2856"/>
                  </a:lnTo>
                  <a:lnTo>
                    <a:pt x="1448" y="2860"/>
                  </a:lnTo>
                  <a:close/>
                  <a:moveTo>
                    <a:pt x="1440" y="2848"/>
                  </a:moveTo>
                  <a:lnTo>
                    <a:pt x="1440" y="2848"/>
                  </a:lnTo>
                  <a:lnTo>
                    <a:pt x="1438" y="2848"/>
                  </a:lnTo>
                  <a:lnTo>
                    <a:pt x="1434" y="2850"/>
                  </a:lnTo>
                  <a:lnTo>
                    <a:pt x="1434" y="2854"/>
                  </a:lnTo>
                  <a:lnTo>
                    <a:pt x="1436" y="2856"/>
                  </a:lnTo>
                  <a:lnTo>
                    <a:pt x="1438" y="2856"/>
                  </a:lnTo>
                  <a:lnTo>
                    <a:pt x="1440" y="2854"/>
                  </a:lnTo>
                  <a:lnTo>
                    <a:pt x="1440" y="2850"/>
                  </a:lnTo>
                  <a:lnTo>
                    <a:pt x="1440" y="2848"/>
                  </a:lnTo>
                  <a:close/>
                  <a:moveTo>
                    <a:pt x="2822" y="3608"/>
                  </a:moveTo>
                  <a:lnTo>
                    <a:pt x="2822" y="3608"/>
                  </a:lnTo>
                  <a:lnTo>
                    <a:pt x="2818" y="3606"/>
                  </a:lnTo>
                  <a:lnTo>
                    <a:pt x="2814" y="3598"/>
                  </a:lnTo>
                  <a:lnTo>
                    <a:pt x="2802" y="3578"/>
                  </a:lnTo>
                  <a:lnTo>
                    <a:pt x="2798" y="3570"/>
                  </a:lnTo>
                  <a:lnTo>
                    <a:pt x="2792" y="3562"/>
                  </a:lnTo>
                  <a:lnTo>
                    <a:pt x="2786" y="3558"/>
                  </a:lnTo>
                  <a:lnTo>
                    <a:pt x="2782" y="3556"/>
                  </a:lnTo>
                  <a:lnTo>
                    <a:pt x="2780" y="3558"/>
                  </a:lnTo>
                  <a:lnTo>
                    <a:pt x="2776" y="3558"/>
                  </a:lnTo>
                  <a:lnTo>
                    <a:pt x="2774" y="3558"/>
                  </a:lnTo>
                  <a:lnTo>
                    <a:pt x="2768" y="3554"/>
                  </a:lnTo>
                  <a:lnTo>
                    <a:pt x="2762" y="3550"/>
                  </a:lnTo>
                  <a:lnTo>
                    <a:pt x="2756" y="3548"/>
                  </a:lnTo>
                  <a:lnTo>
                    <a:pt x="2746" y="3546"/>
                  </a:lnTo>
                  <a:lnTo>
                    <a:pt x="2738" y="3544"/>
                  </a:lnTo>
                  <a:lnTo>
                    <a:pt x="2728" y="3540"/>
                  </a:lnTo>
                  <a:lnTo>
                    <a:pt x="2720" y="3532"/>
                  </a:lnTo>
                  <a:lnTo>
                    <a:pt x="2712" y="3524"/>
                  </a:lnTo>
                  <a:lnTo>
                    <a:pt x="2706" y="3516"/>
                  </a:lnTo>
                  <a:lnTo>
                    <a:pt x="2700" y="3506"/>
                  </a:lnTo>
                  <a:lnTo>
                    <a:pt x="2696" y="3496"/>
                  </a:lnTo>
                  <a:lnTo>
                    <a:pt x="2694" y="3488"/>
                  </a:lnTo>
                  <a:lnTo>
                    <a:pt x="2694" y="3464"/>
                  </a:lnTo>
                  <a:lnTo>
                    <a:pt x="2694" y="3458"/>
                  </a:lnTo>
                  <a:lnTo>
                    <a:pt x="2692" y="3454"/>
                  </a:lnTo>
                  <a:lnTo>
                    <a:pt x="2692" y="3448"/>
                  </a:lnTo>
                  <a:lnTo>
                    <a:pt x="2694" y="3442"/>
                  </a:lnTo>
                  <a:lnTo>
                    <a:pt x="2696" y="3438"/>
                  </a:lnTo>
                  <a:lnTo>
                    <a:pt x="2696" y="3434"/>
                  </a:lnTo>
                  <a:lnTo>
                    <a:pt x="2696" y="3430"/>
                  </a:lnTo>
                  <a:lnTo>
                    <a:pt x="2698" y="3422"/>
                  </a:lnTo>
                  <a:lnTo>
                    <a:pt x="2700" y="3418"/>
                  </a:lnTo>
                  <a:lnTo>
                    <a:pt x="2698" y="3416"/>
                  </a:lnTo>
                  <a:lnTo>
                    <a:pt x="2696" y="3414"/>
                  </a:lnTo>
                  <a:lnTo>
                    <a:pt x="2694" y="3416"/>
                  </a:lnTo>
                  <a:lnTo>
                    <a:pt x="2692" y="3416"/>
                  </a:lnTo>
                  <a:lnTo>
                    <a:pt x="2692" y="3420"/>
                  </a:lnTo>
                  <a:lnTo>
                    <a:pt x="2694" y="3424"/>
                  </a:lnTo>
                  <a:lnTo>
                    <a:pt x="2692" y="3424"/>
                  </a:lnTo>
                  <a:lnTo>
                    <a:pt x="2688" y="3422"/>
                  </a:lnTo>
                  <a:lnTo>
                    <a:pt x="2686" y="3422"/>
                  </a:lnTo>
                  <a:lnTo>
                    <a:pt x="2684" y="3432"/>
                  </a:lnTo>
                  <a:lnTo>
                    <a:pt x="2680" y="3444"/>
                  </a:lnTo>
                  <a:lnTo>
                    <a:pt x="2678" y="3444"/>
                  </a:lnTo>
                  <a:lnTo>
                    <a:pt x="2676" y="3444"/>
                  </a:lnTo>
                  <a:lnTo>
                    <a:pt x="2674" y="3444"/>
                  </a:lnTo>
                  <a:lnTo>
                    <a:pt x="2670" y="3452"/>
                  </a:lnTo>
                  <a:lnTo>
                    <a:pt x="2666" y="3458"/>
                  </a:lnTo>
                  <a:lnTo>
                    <a:pt x="2660" y="3462"/>
                  </a:lnTo>
                  <a:lnTo>
                    <a:pt x="2654" y="3468"/>
                  </a:lnTo>
                  <a:lnTo>
                    <a:pt x="2646" y="3476"/>
                  </a:lnTo>
                  <a:lnTo>
                    <a:pt x="2638" y="3488"/>
                  </a:lnTo>
                  <a:lnTo>
                    <a:pt x="2628" y="3496"/>
                  </a:lnTo>
                  <a:lnTo>
                    <a:pt x="2614" y="3508"/>
                  </a:lnTo>
                  <a:lnTo>
                    <a:pt x="2616" y="3510"/>
                  </a:lnTo>
                  <a:lnTo>
                    <a:pt x="2618" y="3512"/>
                  </a:lnTo>
                  <a:lnTo>
                    <a:pt x="2618" y="3516"/>
                  </a:lnTo>
                  <a:lnTo>
                    <a:pt x="2614" y="3524"/>
                  </a:lnTo>
                  <a:lnTo>
                    <a:pt x="2606" y="3530"/>
                  </a:lnTo>
                  <a:lnTo>
                    <a:pt x="2598" y="3532"/>
                  </a:lnTo>
                  <a:lnTo>
                    <a:pt x="2588" y="3534"/>
                  </a:lnTo>
                  <a:lnTo>
                    <a:pt x="2578" y="3532"/>
                  </a:lnTo>
                  <a:lnTo>
                    <a:pt x="2558" y="3528"/>
                  </a:lnTo>
                  <a:lnTo>
                    <a:pt x="2546" y="3528"/>
                  </a:lnTo>
                  <a:lnTo>
                    <a:pt x="2538" y="3532"/>
                  </a:lnTo>
                  <a:lnTo>
                    <a:pt x="2522" y="3538"/>
                  </a:lnTo>
                  <a:lnTo>
                    <a:pt x="2514" y="3538"/>
                  </a:lnTo>
                  <a:lnTo>
                    <a:pt x="2512" y="3538"/>
                  </a:lnTo>
                  <a:lnTo>
                    <a:pt x="2510" y="3536"/>
                  </a:lnTo>
                  <a:lnTo>
                    <a:pt x="2510" y="3528"/>
                  </a:lnTo>
                  <a:lnTo>
                    <a:pt x="2510" y="3522"/>
                  </a:lnTo>
                  <a:lnTo>
                    <a:pt x="2506" y="3522"/>
                  </a:lnTo>
                  <a:lnTo>
                    <a:pt x="2502" y="3522"/>
                  </a:lnTo>
                  <a:lnTo>
                    <a:pt x="2496" y="3522"/>
                  </a:lnTo>
                  <a:lnTo>
                    <a:pt x="2492" y="3520"/>
                  </a:lnTo>
                  <a:lnTo>
                    <a:pt x="2490" y="3518"/>
                  </a:lnTo>
                  <a:lnTo>
                    <a:pt x="2492" y="3514"/>
                  </a:lnTo>
                  <a:lnTo>
                    <a:pt x="2496" y="3510"/>
                  </a:lnTo>
                  <a:lnTo>
                    <a:pt x="2496" y="3506"/>
                  </a:lnTo>
                  <a:lnTo>
                    <a:pt x="2492" y="3508"/>
                  </a:lnTo>
                  <a:lnTo>
                    <a:pt x="2490" y="3508"/>
                  </a:lnTo>
                  <a:lnTo>
                    <a:pt x="2488" y="3508"/>
                  </a:lnTo>
                  <a:lnTo>
                    <a:pt x="2486" y="3506"/>
                  </a:lnTo>
                  <a:lnTo>
                    <a:pt x="2488" y="3504"/>
                  </a:lnTo>
                  <a:lnTo>
                    <a:pt x="2490" y="3504"/>
                  </a:lnTo>
                  <a:lnTo>
                    <a:pt x="2494" y="3504"/>
                  </a:lnTo>
                  <a:lnTo>
                    <a:pt x="2496" y="3502"/>
                  </a:lnTo>
                  <a:lnTo>
                    <a:pt x="2498" y="3496"/>
                  </a:lnTo>
                  <a:lnTo>
                    <a:pt x="2502" y="3480"/>
                  </a:lnTo>
                  <a:lnTo>
                    <a:pt x="2502" y="3474"/>
                  </a:lnTo>
                  <a:lnTo>
                    <a:pt x="2500" y="3468"/>
                  </a:lnTo>
                  <a:lnTo>
                    <a:pt x="2496" y="3462"/>
                  </a:lnTo>
                  <a:lnTo>
                    <a:pt x="2496" y="3458"/>
                  </a:lnTo>
                  <a:lnTo>
                    <a:pt x="2498" y="3454"/>
                  </a:lnTo>
                  <a:lnTo>
                    <a:pt x="2500" y="3448"/>
                  </a:lnTo>
                  <a:lnTo>
                    <a:pt x="2498" y="3440"/>
                  </a:lnTo>
                  <a:lnTo>
                    <a:pt x="2494" y="3434"/>
                  </a:lnTo>
                  <a:lnTo>
                    <a:pt x="2490" y="3428"/>
                  </a:lnTo>
                  <a:lnTo>
                    <a:pt x="2486" y="3426"/>
                  </a:lnTo>
                  <a:lnTo>
                    <a:pt x="2484" y="3426"/>
                  </a:lnTo>
                  <a:lnTo>
                    <a:pt x="2480" y="3430"/>
                  </a:lnTo>
                  <a:lnTo>
                    <a:pt x="2476" y="3444"/>
                  </a:lnTo>
                  <a:lnTo>
                    <a:pt x="2470" y="3456"/>
                  </a:lnTo>
                  <a:lnTo>
                    <a:pt x="2470" y="3466"/>
                  </a:lnTo>
                  <a:lnTo>
                    <a:pt x="2468" y="3498"/>
                  </a:lnTo>
                  <a:lnTo>
                    <a:pt x="2464" y="3486"/>
                  </a:lnTo>
                  <a:lnTo>
                    <a:pt x="2460" y="3478"/>
                  </a:lnTo>
                  <a:lnTo>
                    <a:pt x="2458" y="3468"/>
                  </a:lnTo>
                  <a:lnTo>
                    <a:pt x="2452" y="3462"/>
                  </a:lnTo>
                  <a:lnTo>
                    <a:pt x="2448" y="3456"/>
                  </a:lnTo>
                  <a:lnTo>
                    <a:pt x="2448" y="3454"/>
                  </a:lnTo>
                  <a:lnTo>
                    <a:pt x="2448" y="3450"/>
                  </a:lnTo>
                  <a:lnTo>
                    <a:pt x="2444" y="3444"/>
                  </a:lnTo>
                  <a:lnTo>
                    <a:pt x="2442" y="3438"/>
                  </a:lnTo>
                  <a:lnTo>
                    <a:pt x="2442" y="3434"/>
                  </a:lnTo>
                  <a:lnTo>
                    <a:pt x="2442" y="3428"/>
                  </a:lnTo>
                  <a:lnTo>
                    <a:pt x="2444" y="3420"/>
                  </a:lnTo>
                  <a:lnTo>
                    <a:pt x="2442" y="3414"/>
                  </a:lnTo>
                  <a:lnTo>
                    <a:pt x="2440" y="3408"/>
                  </a:lnTo>
                  <a:lnTo>
                    <a:pt x="2438" y="3402"/>
                  </a:lnTo>
                  <a:lnTo>
                    <a:pt x="2438" y="3400"/>
                  </a:lnTo>
                  <a:lnTo>
                    <a:pt x="2442" y="3400"/>
                  </a:lnTo>
                  <a:lnTo>
                    <a:pt x="2444" y="3404"/>
                  </a:lnTo>
                  <a:lnTo>
                    <a:pt x="2448" y="3404"/>
                  </a:lnTo>
                  <a:lnTo>
                    <a:pt x="2448" y="3406"/>
                  </a:lnTo>
                  <a:lnTo>
                    <a:pt x="2446" y="3408"/>
                  </a:lnTo>
                  <a:lnTo>
                    <a:pt x="2444" y="3410"/>
                  </a:lnTo>
                  <a:lnTo>
                    <a:pt x="2448" y="3410"/>
                  </a:lnTo>
                  <a:lnTo>
                    <a:pt x="2450" y="3412"/>
                  </a:lnTo>
                  <a:lnTo>
                    <a:pt x="2448" y="3414"/>
                  </a:lnTo>
                  <a:lnTo>
                    <a:pt x="2450" y="3416"/>
                  </a:lnTo>
                  <a:lnTo>
                    <a:pt x="2454" y="3420"/>
                  </a:lnTo>
                  <a:lnTo>
                    <a:pt x="2456" y="3422"/>
                  </a:lnTo>
                  <a:lnTo>
                    <a:pt x="2458" y="3422"/>
                  </a:lnTo>
                  <a:lnTo>
                    <a:pt x="2460" y="3422"/>
                  </a:lnTo>
                  <a:lnTo>
                    <a:pt x="2460" y="3420"/>
                  </a:lnTo>
                  <a:lnTo>
                    <a:pt x="2460" y="3418"/>
                  </a:lnTo>
                  <a:lnTo>
                    <a:pt x="2462" y="3416"/>
                  </a:lnTo>
                  <a:lnTo>
                    <a:pt x="2464" y="3412"/>
                  </a:lnTo>
                  <a:lnTo>
                    <a:pt x="2466" y="3406"/>
                  </a:lnTo>
                  <a:lnTo>
                    <a:pt x="2466" y="3402"/>
                  </a:lnTo>
                  <a:lnTo>
                    <a:pt x="2468" y="3400"/>
                  </a:lnTo>
                  <a:lnTo>
                    <a:pt x="2468" y="3402"/>
                  </a:lnTo>
                  <a:lnTo>
                    <a:pt x="2474" y="3404"/>
                  </a:lnTo>
                  <a:lnTo>
                    <a:pt x="2476" y="3404"/>
                  </a:lnTo>
                  <a:lnTo>
                    <a:pt x="2476" y="3402"/>
                  </a:lnTo>
                  <a:lnTo>
                    <a:pt x="2478" y="3402"/>
                  </a:lnTo>
                  <a:lnTo>
                    <a:pt x="2480" y="3400"/>
                  </a:lnTo>
                  <a:lnTo>
                    <a:pt x="2480" y="3398"/>
                  </a:lnTo>
                  <a:lnTo>
                    <a:pt x="2482" y="3396"/>
                  </a:lnTo>
                  <a:lnTo>
                    <a:pt x="2482" y="3394"/>
                  </a:lnTo>
                  <a:lnTo>
                    <a:pt x="2482" y="3392"/>
                  </a:lnTo>
                  <a:lnTo>
                    <a:pt x="2482" y="3388"/>
                  </a:lnTo>
                  <a:lnTo>
                    <a:pt x="2480" y="3386"/>
                  </a:lnTo>
                  <a:lnTo>
                    <a:pt x="2482" y="3384"/>
                  </a:lnTo>
                  <a:lnTo>
                    <a:pt x="2480" y="3384"/>
                  </a:lnTo>
                  <a:lnTo>
                    <a:pt x="2478" y="3384"/>
                  </a:lnTo>
                  <a:lnTo>
                    <a:pt x="2478" y="3386"/>
                  </a:lnTo>
                  <a:lnTo>
                    <a:pt x="2476" y="3388"/>
                  </a:lnTo>
                  <a:lnTo>
                    <a:pt x="2472" y="3388"/>
                  </a:lnTo>
                  <a:lnTo>
                    <a:pt x="2470" y="3388"/>
                  </a:lnTo>
                  <a:lnTo>
                    <a:pt x="2468" y="3382"/>
                  </a:lnTo>
                  <a:lnTo>
                    <a:pt x="2466" y="3378"/>
                  </a:lnTo>
                  <a:lnTo>
                    <a:pt x="2468" y="3374"/>
                  </a:lnTo>
                  <a:lnTo>
                    <a:pt x="2468" y="3372"/>
                  </a:lnTo>
                  <a:lnTo>
                    <a:pt x="2466" y="3370"/>
                  </a:lnTo>
                  <a:lnTo>
                    <a:pt x="2464" y="3370"/>
                  </a:lnTo>
                  <a:lnTo>
                    <a:pt x="2464" y="3374"/>
                  </a:lnTo>
                  <a:lnTo>
                    <a:pt x="2462" y="3378"/>
                  </a:lnTo>
                  <a:lnTo>
                    <a:pt x="2462" y="3380"/>
                  </a:lnTo>
                  <a:lnTo>
                    <a:pt x="2460" y="3380"/>
                  </a:lnTo>
                  <a:lnTo>
                    <a:pt x="2456" y="3380"/>
                  </a:lnTo>
                  <a:lnTo>
                    <a:pt x="2452" y="3382"/>
                  </a:lnTo>
                  <a:lnTo>
                    <a:pt x="2450" y="3384"/>
                  </a:lnTo>
                  <a:lnTo>
                    <a:pt x="2446" y="3384"/>
                  </a:lnTo>
                  <a:lnTo>
                    <a:pt x="2444" y="3384"/>
                  </a:lnTo>
                  <a:lnTo>
                    <a:pt x="2444" y="3388"/>
                  </a:lnTo>
                  <a:lnTo>
                    <a:pt x="2442" y="3394"/>
                  </a:lnTo>
                  <a:lnTo>
                    <a:pt x="2434" y="3388"/>
                  </a:lnTo>
                  <a:lnTo>
                    <a:pt x="2422" y="3378"/>
                  </a:lnTo>
                  <a:lnTo>
                    <a:pt x="2414" y="3368"/>
                  </a:lnTo>
                  <a:lnTo>
                    <a:pt x="2410" y="3364"/>
                  </a:lnTo>
                  <a:lnTo>
                    <a:pt x="2410" y="3358"/>
                  </a:lnTo>
                  <a:lnTo>
                    <a:pt x="2410" y="3354"/>
                  </a:lnTo>
                  <a:lnTo>
                    <a:pt x="2408" y="3352"/>
                  </a:lnTo>
                  <a:lnTo>
                    <a:pt x="2402" y="3350"/>
                  </a:lnTo>
                  <a:lnTo>
                    <a:pt x="2394" y="3350"/>
                  </a:lnTo>
                  <a:lnTo>
                    <a:pt x="2392" y="3348"/>
                  </a:lnTo>
                  <a:lnTo>
                    <a:pt x="2392" y="3344"/>
                  </a:lnTo>
                  <a:lnTo>
                    <a:pt x="2390" y="3338"/>
                  </a:lnTo>
                  <a:lnTo>
                    <a:pt x="2386" y="3330"/>
                  </a:lnTo>
                  <a:lnTo>
                    <a:pt x="2382" y="3320"/>
                  </a:lnTo>
                  <a:lnTo>
                    <a:pt x="2376" y="3302"/>
                  </a:lnTo>
                  <a:lnTo>
                    <a:pt x="2370" y="3290"/>
                  </a:lnTo>
                  <a:lnTo>
                    <a:pt x="2366" y="3284"/>
                  </a:lnTo>
                  <a:lnTo>
                    <a:pt x="2364" y="3280"/>
                  </a:lnTo>
                  <a:lnTo>
                    <a:pt x="2362" y="3270"/>
                  </a:lnTo>
                  <a:lnTo>
                    <a:pt x="2360" y="3266"/>
                  </a:lnTo>
                  <a:lnTo>
                    <a:pt x="2358" y="3264"/>
                  </a:lnTo>
                  <a:lnTo>
                    <a:pt x="2352" y="3262"/>
                  </a:lnTo>
                  <a:lnTo>
                    <a:pt x="2346" y="3260"/>
                  </a:lnTo>
                  <a:lnTo>
                    <a:pt x="2346" y="3258"/>
                  </a:lnTo>
                  <a:lnTo>
                    <a:pt x="2346" y="3254"/>
                  </a:lnTo>
                  <a:lnTo>
                    <a:pt x="2350" y="3250"/>
                  </a:lnTo>
                  <a:lnTo>
                    <a:pt x="2354" y="3248"/>
                  </a:lnTo>
                  <a:lnTo>
                    <a:pt x="2360" y="3250"/>
                  </a:lnTo>
                  <a:lnTo>
                    <a:pt x="2362" y="3248"/>
                  </a:lnTo>
                  <a:lnTo>
                    <a:pt x="2362" y="3246"/>
                  </a:lnTo>
                  <a:lnTo>
                    <a:pt x="2354" y="3228"/>
                  </a:lnTo>
                  <a:lnTo>
                    <a:pt x="2354" y="3224"/>
                  </a:lnTo>
                  <a:lnTo>
                    <a:pt x="2356" y="3224"/>
                  </a:lnTo>
                  <a:lnTo>
                    <a:pt x="2364" y="3226"/>
                  </a:lnTo>
                  <a:lnTo>
                    <a:pt x="2372" y="3230"/>
                  </a:lnTo>
                  <a:lnTo>
                    <a:pt x="2376" y="3232"/>
                  </a:lnTo>
                  <a:lnTo>
                    <a:pt x="2378" y="3230"/>
                  </a:lnTo>
                  <a:lnTo>
                    <a:pt x="2384" y="3226"/>
                  </a:lnTo>
                  <a:lnTo>
                    <a:pt x="2390" y="3226"/>
                  </a:lnTo>
                  <a:lnTo>
                    <a:pt x="2392" y="3224"/>
                  </a:lnTo>
                  <a:lnTo>
                    <a:pt x="2394" y="3216"/>
                  </a:lnTo>
                  <a:lnTo>
                    <a:pt x="2396" y="3212"/>
                  </a:lnTo>
                  <a:lnTo>
                    <a:pt x="2398" y="3212"/>
                  </a:lnTo>
                  <a:lnTo>
                    <a:pt x="2406" y="3218"/>
                  </a:lnTo>
                  <a:lnTo>
                    <a:pt x="2412" y="3222"/>
                  </a:lnTo>
                  <a:lnTo>
                    <a:pt x="2416" y="3224"/>
                  </a:lnTo>
                  <a:lnTo>
                    <a:pt x="2424" y="3224"/>
                  </a:lnTo>
                  <a:lnTo>
                    <a:pt x="2430" y="3222"/>
                  </a:lnTo>
                  <a:lnTo>
                    <a:pt x="2436" y="3218"/>
                  </a:lnTo>
                  <a:lnTo>
                    <a:pt x="2438" y="3218"/>
                  </a:lnTo>
                  <a:lnTo>
                    <a:pt x="2440" y="3220"/>
                  </a:lnTo>
                  <a:lnTo>
                    <a:pt x="2442" y="3222"/>
                  </a:lnTo>
                  <a:lnTo>
                    <a:pt x="2444" y="3232"/>
                  </a:lnTo>
                  <a:lnTo>
                    <a:pt x="2448" y="3238"/>
                  </a:lnTo>
                  <a:lnTo>
                    <a:pt x="2452" y="3244"/>
                  </a:lnTo>
                  <a:lnTo>
                    <a:pt x="2452" y="3220"/>
                  </a:lnTo>
                  <a:lnTo>
                    <a:pt x="2414" y="3146"/>
                  </a:lnTo>
                  <a:lnTo>
                    <a:pt x="2378" y="3050"/>
                  </a:lnTo>
                  <a:lnTo>
                    <a:pt x="2372" y="3006"/>
                  </a:lnTo>
                  <a:lnTo>
                    <a:pt x="2378" y="2910"/>
                  </a:lnTo>
                  <a:lnTo>
                    <a:pt x="2378" y="2868"/>
                  </a:lnTo>
                  <a:lnTo>
                    <a:pt x="2392" y="2778"/>
                  </a:lnTo>
                  <a:lnTo>
                    <a:pt x="2386" y="2780"/>
                  </a:lnTo>
                  <a:lnTo>
                    <a:pt x="2382" y="2780"/>
                  </a:lnTo>
                  <a:lnTo>
                    <a:pt x="2380" y="2778"/>
                  </a:lnTo>
                  <a:lnTo>
                    <a:pt x="2380" y="2776"/>
                  </a:lnTo>
                  <a:lnTo>
                    <a:pt x="2378" y="2770"/>
                  </a:lnTo>
                  <a:lnTo>
                    <a:pt x="2376" y="2768"/>
                  </a:lnTo>
                  <a:lnTo>
                    <a:pt x="2374" y="2768"/>
                  </a:lnTo>
                  <a:lnTo>
                    <a:pt x="2376" y="2768"/>
                  </a:lnTo>
                  <a:lnTo>
                    <a:pt x="2378" y="2770"/>
                  </a:lnTo>
                  <a:lnTo>
                    <a:pt x="2380" y="2776"/>
                  </a:lnTo>
                  <a:lnTo>
                    <a:pt x="2380" y="2778"/>
                  </a:lnTo>
                  <a:lnTo>
                    <a:pt x="2382" y="2780"/>
                  </a:lnTo>
                  <a:lnTo>
                    <a:pt x="2386" y="2780"/>
                  </a:lnTo>
                  <a:lnTo>
                    <a:pt x="2392" y="2778"/>
                  </a:lnTo>
                  <a:lnTo>
                    <a:pt x="2390" y="2764"/>
                  </a:lnTo>
                  <a:lnTo>
                    <a:pt x="2394" y="2746"/>
                  </a:lnTo>
                  <a:lnTo>
                    <a:pt x="2390" y="2726"/>
                  </a:lnTo>
                  <a:lnTo>
                    <a:pt x="2386" y="2674"/>
                  </a:lnTo>
                  <a:lnTo>
                    <a:pt x="2384" y="2658"/>
                  </a:lnTo>
                  <a:lnTo>
                    <a:pt x="2386" y="2626"/>
                  </a:lnTo>
                  <a:lnTo>
                    <a:pt x="2360" y="2586"/>
                  </a:lnTo>
                  <a:lnTo>
                    <a:pt x="2336" y="2534"/>
                  </a:lnTo>
                  <a:lnTo>
                    <a:pt x="2284" y="2470"/>
                  </a:lnTo>
                  <a:lnTo>
                    <a:pt x="2274" y="2434"/>
                  </a:lnTo>
                  <a:lnTo>
                    <a:pt x="2302" y="2390"/>
                  </a:lnTo>
                  <a:lnTo>
                    <a:pt x="2334" y="2368"/>
                  </a:lnTo>
                  <a:lnTo>
                    <a:pt x="2352" y="2336"/>
                  </a:lnTo>
                  <a:lnTo>
                    <a:pt x="2346" y="2304"/>
                  </a:lnTo>
                  <a:lnTo>
                    <a:pt x="2318" y="2270"/>
                  </a:lnTo>
                  <a:lnTo>
                    <a:pt x="2280" y="2246"/>
                  </a:lnTo>
                  <a:lnTo>
                    <a:pt x="2264" y="2186"/>
                  </a:lnTo>
                  <a:lnTo>
                    <a:pt x="2274" y="2140"/>
                  </a:lnTo>
                  <a:lnTo>
                    <a:pt x="2288" y="2090"/>
                  </a:lnTo>
                  <a:lnTo>
                    <a:pt x="2290" y="2086"/>
                  </a:lnTo>
                  <a:lnTo>
                    <a:pt x="2296" y="2086"/>
                  </a:lnTo>
                  <a:lnTo>
                    <a:pt x="2308" y="2088"/>
                  </a:lnTo>
                  <a:lnTo>
                    <a:pt x="2328" y="2096"/>
                  </a:lnTo>
                  <a:lnTo>
                    <a:pt x="2370" y="2082"/>
                  </a:lnTo>
                  <a:lnTo>
                    <a:pt x="2376" y="2058"/>
                  </a:lnTo>
                  <a:lnTo>
                    <a:pt x="2440" y="2024"/>
                  </a:lnTo>
                  <a:lnTo>
                    <a:pt x="2384" y="1780"/>
                  </a:lnTo>
                  <a:lnTo>
                    <a:pt x="2264" y="1588"/>
                  </a:lnTo>
                  <a:lnTo>
                    <a:pt x="2204" y="1444"/>
                  </a:lnTo>
                  <a:lnTo>
                    <a:pt x="2204" y="1264"/>
                  </a:lnTo>
                  <a:lnTo>
                    <a:pt x="2212" y="1228"/>
                  </a:lnTo>
                  <a:lnTo>
                    <a:pt x="2224" y="1194"/>
                  </a:lnTo>
                  <a:lnTo>
                    <a:pt x="2232" y="1174"/>
                  </a:lnTo>
                  <a:lnTo>
                    <a:pt x="2240" y="1156"/>
                  </a:lnTo>
                  <a:lnTo>
                    <a:pt x="2248" y="1138"/>
                  </a:lnTo>
                  <a:lnTo>
                    <a:pt x="2258" y="1112"/>
                  </a:lnTo>
                  <a:lnTo>
                    <a:pt x="2282" y="1046"/>
                  </a:lnTo>
                  <a:lnTo>
                    <a:pt x="2276" y="1048"/>
                  </a:lnTo>
                  <a:lnTo>
                    <a:pt x="2274" y="1046"/>
                  </a:lnTo>
                  <a:lnTo>
                    <a:pt x="2270" y="1038"/>
                  </a:lnTo>
                  <a:lnTo>
                    <a:pt x="2266" y="1032"/>
                  </a:lnTo>
                  <a:lnTo>
                    <a:pt x="2262" y="1026"/>
                  </a:lnTo>
                  <a:lnTo>
                    <a:pt x="2256" y="1018"/>
                  </a:lnTo>
                  <a:lnTo>
                    <a:pt x="2246" y="1014"/>
                  </a:lnTo>
                  <a:lnTo>
                    <a:pt x="2236" y="1006"/>
                  </a:lnTo>
                  <a:lnTo>
                    <a:pt x="2234" y="1004"/>
                  </a:lnTo>
                  <a:lnTo>
                    <a:pt x="2232" y="1000"/>
                  </a:lnTo>
                  <a:lnTo>
                    <a:pt x="2234" y="998"/>
                  </a:lnTo>
                  <a:lnTo>
                    <a:pt x="2234" y="994"/>
                  </a:lnTo>
                  <a:lnTo>
                    <a:pt x="2242" y="988"/>
                  </a:lnTo>
                  <a:lnTo>
                    <a:pt x="2250" y="982"/>
                  </a:lnTo>
                  <a:lnTo>
                    <a:pt x="2262" y="978"/>
                  </a:lnTo>
                  <a:lnTo>
                    <a:pt x="2274" y="974"/>
                  </a:lnTo>
                  <a:lnTo>
                    <a:pt x="2286" y="974"/>
                  </a:lnTo>
                  <a:lnTo>
                    <a:pt x="2292" y="974"/>
                  </a:lnTo>
                  <a:lnTo>
                    <a:pt x="2296" y="972"/>
                  </a:lnTo>
                  <a:lnTo>
                    <a:pt x="2298" y="968"/>
                  </a:lnTo>
                  <a:lnTo>
                    <a:pt x="2300" y="966"/>
                  </a:lnTo>
                  <a:lnTo>
                    <a:pt x="2298" y="956"/>
                  </a:lnTo>
                  <a:lnTo>
                    <a:pt x="2294" y="946"/>
                  </a:lnTo>
                  <a:lnTo>
                    <a:pt x="2284" y="936"/>
                  </a:lnTo>
                  <a:lnTo>
                    <a:pt x="2272" y="928"/>
                  </a:lnTo>
                  <a:lnTo>
                    <a:pt x="2258" y="922"/>
                  </a:lnTo>
                  <a:lnTo>
                    <a:pt x="2250" y="922"/>
                  </a:lnTo>
                  <a:lnTo>
                    <a:pt x="2242" y="920"/>
                  </a:lnTo>
                  <a:lnTo>
                    <a:pt x="2224" y="920"/>
                  </a:lnTo>
                  <a:lnTo>
                    <a:pt x="2208" y="918"/>
                  </a:lnTo>
                  <a:lnTo>
                    <a:pt x="2182" y="912"/>
                  </a:lnTo>
                  <a:lnTo>
                    <a:pt x="2174" y="912"/>
                  </a:lnTo>
                  <a:lnTo>
                    <a:pt x="2172" y="912"/>
                  </a:lnTo>
                  <a:lnTo>
                    <a:pt x="2172" y="914"/>
                  </a:lnTo>
                  <a:lnTo>
                    <a:pt x="2174" y="918"/>
                  </a:lnTo>
                  <a:lnTo>
                    <a:pt x="2186" y="928"/>
                  </a:lnTo>
                  <a:lnTo>
                    <a:pt x="2192" y="934"/>
                  </a:lnTo>
                  <a:lnTo>
                    <a:pt x="2196" y="942"/>
                  </a:lnTo>
                  <a:lnTo>
                    <a:pt x="2198" y="948"/>
                  </a:lnTo>
                  <a:lnTo>
                    <a:pt x="2200" y="954"/>
                  </a:lnTo>
                  <a:lnTo>
                    <a:pt x="2196" y="966"/>
                  </a:lnTo>
                  <a:lnTo>
                    <a:pt x="2192" y="978"/>
                  </a:lnTo>
                  <a:lnTo>
                    <a:pt x="2188" y="990"/>
                  </a:lnTo>
                  <a:lnTo>
                    <a:pt x="2186" y="1000"/>
                  </a:lnTo>
                  <a:lnTo>
                    <a:pt x="2186" y="1006"/>
                  </a:lnTo>
                  <a:lnTo>
                    <a:pt x="2188" y="1012"/>
                  </a:lnTo>
                  <a:lnTo>
                    <a:pt x="2194" y="1016"/>
                  </a:lnTo>
                  <a:lnTo>
                    <a:pt x="2200" y="1022"/>
                  </a:lnTo>
                  <a:lnTo>
                    <a:pt x="2212" y="1032"/>
                  </a:lnTo>
                  <a:lnTo>
                    <a:pt x="2216" y="1036"/>
                  </a:lnTo>
                  <a:lnTo>
                    <a:pt x="2218" y="1040"/>
                  </a:lnTo>
                  <a:lnTo>
                    <a:pt x="2216" y="1046"/>
                  </a:lnTo>
                  <a:lnTo>
                    <a:pt x="2214" y="1054"/>
                  </a:lnTo>
                  <a:lnTo>
                    <a:pt x="2208" y="1062"/>
                  </a:lnTo>
                  <a:lnTo>
                    <a:pt x="2204" y="1072"/>
                  </a:lnTo>
                  <a:lnTo>
                    <a:pt x="2200" y="1084"/>
                  </a:lnTo>
                  <a:lnTo>
                    <a:pt x="2202" y="1098"/>
                  </a:lnTo>
                  <a:lnTo>
                    <a:pt x="2202" y="1106"/>
                  </a:lnTo>
                  <a:lnTo>
                    <a:pt x="2200" y="1104"/>
                  </a:lnTo>
                  <a:lnTo>
                    <a:pt x="2192" y="1096"/>
                  </a:lnTo>
                  <a:lnTo>
                    <a:pt x="2180" y="1084"/>
                  </a:lnTo>
                  <a:lnTo>
                    <a:pt x="2166" y="1072"/>
                  </a:lnTo>
                  <a:lnTo>
                    <a:pt x="2156" y="1068"/>
                  </a:lnTo>
                  <a:lnTo>
                    <a:pt x="2148" y="1066"/>
                  </a:lnTo>
                  <a:lnTo>
                    <a:pt x="2136" y="1064"/>
                  </a:lnTo>
                  <a:lnTo>
                    <a:pt x="2126" y="1066"/>
                  </a:lnTo>
                  <a:lnTo>
                    <a:pt x="2114" y="1070"/>
                  </a:lnTo>
                  <a:lnTo>
                    <a:pt x="2102" y="1076"/>
                  </a:lnTo>
                  <a:lnTo>
                    <a:pt x="2078" y="1092"/>
                  </a:lnTo>
                  <a:lnTo>
                    <a:pt x="2056" y="1104"/>
                  </a:lnTo>
                  <a:lnTo>
                    <a:pt x="2040" y="1114"/>
                  </a:lnTo>
                  <a:lnTo>
                    <a:pt x="2028" y="1122"/>
                  </a:lnTo>
                  <a:lnTo>
                    <a:pt x="2022" y="1130"/>
                  </a:lnTo>
                  <a:lnTo>
                    <a:pt x="2020" y="1134"/>
                  </a:lnTo>
                  <a:lnTo>
                    <a:pt x="2022" y="1140"/>
                  </a:lnTo>
                  <a:lnTo>
                    <a:pt x="2026" y="1150"/>
                  </a:lnTo>
                  <a:lnTo>
                    <a:pt x="2040" y="1166"/>
                  </a:lnTo>
                  <a:lnTo>
                    <a:pt x="2052" y="1180"/>
                  </a:lnTo>
                  <a:lnTo>
                    <a:pt x="2054" y="1186"/>
                  </a:lnTo>
                  <a:lnTo>
                    <a:pt x="2054" y="1192"/>
                  </a:lnTo>
                  <a:lnTo>
                    <a:pt x="2054" y="1196"/>
                  </a:lnTo>
                  <a:lnTo>
                    <a:pt x="2050" y="1198"/>
                  </a:lnTo>
                  <a:lnTo>
                    <a:pt x="2046" y="1200"/>
                  </a:lnTo>
                  <a:lnTo>
                    <a:pt x="2040" y="1202"/>
                  </a:lnTo>
                  <a:lnTo>
                    <a:pt x="2026" y="1202"/>
                  </a:lnTo>
                  <a:lnTo>
                    <a:pt x="2006" y="1198"/>
                  </a:lnTo>
                  <a:lnTo>
                    <a:pt x="1984" y="1190"/>
                  </a:lnTo>
                  <a:lnTo>
                    <a:pt x="1958" y="1180"/>
                  </a:lnTo>
                  <a:lnTo>
                    <a:pt x="1934" y="1170"/>
                  </a:lnTo>
                  <a:lnTo>
                    <a:pt x="1916" y="1164"/>
                  </a:lnTo>
                  <a:lnTo>
                    <a:pt x="1900" y="1162"/>
                  </a:lnTo>
                  <a:lnTo>
                    <a:pt x="1892" y="1164"/>
                  </a:lnTo>
                  <a:lnTo>
                    <a:pt x="1888" y="1166"/>
                  </a:lnTo>
                  <a:lnTo>
                    <a:pt x="1886" y="1170"/>
                  </a:lnTo>
                  <a:lnTo>
                    <a:pt x="1886" y="1176"/>
                  </a:lnTo>
                  <a:lnTo>
                    <a:pt x="1892" y="1186"/>
                  </a:lnTo>
                  <a:lnTo>
                    <a:pt x="1900" y="1196"/>
                  </a:lnTo>
                  <a:lnTo>
                    <a:pt x="1912" y="1206"/>
                  </a:lnTo>
                  <a:lnTo>
                    <a:pt x="1924" y="1214"/>
                  </a:lnTo>
                  <a:lnTo>
                    <a:pt x="1946" y="1222"/>
                  </a:lnTo>
                  <a:lnTo>
                    <a:pt x="1954" y="1226"/>
                  </a:lnTo>
                  <a:lnTo>
                    <a:pt x="1956" y="1228"/>
                  </a:lnTo>
                  <a:lnTo>
                    <a:pt x="1956" y="1232"/>
                  </a:lnTo>
                  <a:lnTo>
                    <a:pt x="1952" y="1238"/>
                  </a:lnTo>
                  <a:lnTo>
                    <a:pt x="1940" y="1246"/>
                  </a:lnTo>
                  <a:lnTo>
                    <a:pt x="1926" y="1252"/>
                  </a:lnTo>
                  <a:lnTo>
                    <a:pt x="1920" y="1252"/>
                  </a:lnTo>
                  <a:lnTo>
                    <a:pt x="1916" y="1252"/>
                  </a:lnTo>
                  <a:lnTo>
                    <a:pt x="1908" y="1248"/>
                  </a:lnTo>
                  <a:lnTo>
                    <a:pt x="1902" y="1240"/>
                  </a:lnTo>
                  <a:lnTo>
                    <a:pt x="1894" y="1232"/>
                  </a:lnTo>
                  <a:lnTo>
                    <a:pt x="1886" y="1224"/>
                  </a:lnTo>
                  <a:lnTo>
                    <a:pt x="1874" y="1216"/>
                  </a:lnTo>
                  <a:lnTo>
                    <a:pt x="1868" y="1212"/>
                  </a:lnTo>
                  <a:lnTo>
                    <a:pt x="1858" y="1210"/>
                  </a:lnTo>
                  <a:lnTo>
                    <a:pt x="1844" y="1206"/>
                  </a:lnTo>
                  <a:lnTo>
                    <a:pt x="1836" y="1202"/>
                  </a:lnTo>
                  <a:lnTo>
                    <a:pt x="1832" y="1196"/>
                  </a:lnTo>
                  <a:lnTo>
                    <a:pt x="1832" y="1188"/>
                  </a:lnTo>
                  <a:lnTo>
                    <a:pt x="1832" y="1182"/>
                  </a:lnTo>
                  <a:lnTo>
                    <a:pt x="1830" y="1174"/>
                  </a:lnTo>
                  <a:lnTo>
                    <a:pt x="1826" y="1164"/>
                  </a:lnTo>
                  <a:lnTo>
                    <a:pt x="1818" y="1156"/>
                  </a:lnTo>
                  <a:lnTo>
                    <a:pt x="1814" y="1152"/>
                  </a:lnTo>
                  <a:lnTo>
                    <a:pt x="1812" y="1148"/>
                  </a:lnTo>
                  <a:lnTo>
                    <a:pt x="1812" y="1144"/>
                  </a:lnTo>
                  <a:lnTo>
                    <a:pt x="1812" y="1140"/>
                  </a:lnTo>
                  <a:lnTo>
                    <a:pt x="1816" y="1134"/>
                  </a:lnTo>
                  <a:lnTo>
                    <a:pt x="1822" y="1128"/>
                  </a:lnTo>
                  <a:lnTo>
                    <a:pt x="1826" y="1122"/>
                  </a:lnTo>
                  <a:lnTo>
                    <a:pt x="1830" y="1114"/>
                  </a:lnTo>
                  <a:lnTo>
                    <a:pt x="1828" y="1110"/>
                  </a:lnTo>
                  <a:lnTo>
                    <a:pt x="1826" y="1106"/>
                  </a:lnTo>
                  <a:lnTo>
                    <a:pt x="1822" y="1100"/>
                  </a:lnTo>
                  <a:lnTo>
                    <a:pt x="1816" y="1096"/>
                  </a:lnTo>
                  <a:lnTo>
                    <a:pt x="1800" y="1084"/>
                  </a:lnTo>
                  <a:lnTo>
                    <a:pt x="1784" y="1076"/>
                  </a:lnTo>
                  <a:lnTo>
                    <a:pt x="1758" y="1060"/>
                  </a:lnTo>
                  <a:lnTo>
                    <a:pt x="1746" y="1054"/>
                  </a:lnTo>
                  <a:lnTo>
                    <a:pt x="1738" y="1046"/>
                  </a:lnTo>
                  <a:lnTo>
                    <a:pt x="1730" y="1036"/>
                  </a:lnTo>
                  <a:lnTo>
                    <a:pt x="1726" y="1026"/>
                  </a:lnTo>
                  <a:lnTo>
                    <a:pt x="1724" y="1018"/>
                  </a:lnTo>
                  <a:lnTo>
                    <a:pt x="1726" y="1016"/>
                  </a:lnTo>
                  <a:lnTo>
                    <a:pt x="1736" y="1026"/>
                  </a:lnTo>
                  <a:lnTo>
                    <a:pt x="1746" y="1036"/>
                  </a:lnTo>
                  <a:lnTo>
                    <a:pt x="1762" y="1044"/>
                  </a:lnTo>
                  <a:lnTo>
                    <a:pt x="1782" y="1054"/>
                  </a:lnTo>
                  <a:lnTo>
                    <a:pt x="1808" y="1060"/>
                  </a:lnTo>
                  <a:lnTo>
                    <a:pt x="1836" y="1066"/>
                  </a:lnTo>
                  <a:lnTo>
                    <a:pt x="1864" y="1074"/>
                  </a:lnTo>
                  <a:lnTo>
                    <a:pt x="1920" y="1092"/>
                  </a:lnTo>
                  <a:lnTo>
                    <a:pt x="1948" y="1098"/>
                  </a:lnTo>
                  <a:lnTo>
                    <a:pt x="1962" y="1100"/>
                  </a:lnTo>
                  <a:lnTo>
                    <a:pt x="1976" y="1100"/>
                  </a:lnTo>
                  <a:lnTo>
                    <a:pt x="1990" y="1098"/>
                  </a:lnTo>
                  <a:lnTo>
                    <a:pt x="2002" y="1096"/>
                  </a:lnTo>
                  <a:lnTo>
                    <a:pt x="2016" y="1092"/>
                  </a:lnTo>
                  <a:lnTo>
                    <a:pt x="2030" y="1084"/>
                  </a:lnTo>
                  <a:lnTo>
                    <a:pt x="2052" y="1070"/>
                  </a:lnTo>
                  <a:lnTo>
                    <a:pt x="2072" y="1056"/>
                  </a:lnTo>
                  <a:lnTo>
                    <a:pt x="2084" y="1042"/>
                  </a:lnTo>
                  <a:lnTo>
                    <a:pt x="2090" y="1036"/>
                  </a:lnTo>
                  <a:lnTo>
                    <a:pt x="2092" y="1030"/>
                  </a:lnTo>
                  <a:lnTo>
                    <a:pt x="2094" y="1022"/>
                  </a:lnTo>
                  <a:lnTo>
                    <a:pt x="2092" y="1016"/>
                  </a:lnTo>
                  <a:lnTo>
                    <a:pt x="2090" y="1010"/>
                  </a:lnTo>
                  <a:lnTo>
                    <a:pt x="2086" y="1002"/>
                  </a:lnTo>
                  <a:lnTo>
                    <a:pt x="2080" y="994"/>
                  </a:lnTo>
                  <a:lnTo>
                    <a:pt x="2072" y="988"/>
                  </a:lnTo>
                  <a:lnTo>
                    <a:pt x="2050" y="970"/>
                  </a:lnTo>
                  <a:lnTo>
                    <a:pt x="2010" y="946"/>
                  </a:lnTo>
                  <a:lnTo>
                    <a:pt x="1982" y="934"/>
                  </a:lnTo>
                  <a:lnTo>
                    <a:pt x="1954" y="920"/>
                  </a:lnTo>
                  <a:lnTo>
                    <a:pt x="1910" y="896"/>
                  </a:lnTo>
                  <a:lnTo>
                    <a:pt x="1884" y="882"/>
                  </a:lnTo>
                  <a:lnTo>
                    <a:pt x="1868" y="874"/>
                  </a:lnTo>
                  <a:lnTo>
                    <a:pt x="1854" y="870"/>
                  </a:lnTo>
                  <a:lnTo>
                    <a:pt x="1844" y="870"/>
                  </a:lnTo>
                  <a:lnTo>
                    <a:pt x="1834" y="872"/>
                  </a:lnTo>
                  <a:lnTo>
                    <a:pt x="1822" y="872"/>
                  </a:lnTo>
                  <a:lnTo>
                    <a:pt x="1808" y="870"/>
                  </a:lnTo>
                  <a:lnTo>
                    <a:pt x="1786" y="866"/>
                  </a:lnTo>
                  <a:lnTo>
                    <a:pt x="1768" y="858"/>
                  </a:lnTo>
                  <a:lnTo>
                    <a:pt x="1758" y="852"/>
                  </a:lnTo>
                  <a:lnTo>
                    <a:pt x="1756" y="850"/>
                  </a:lnTo>
                  <a:lnTo>
                    <a:pt x="1756" y="846"/>
                  </a:lnTo>
                  <a:lnTo>
                    <a:pt x="1758" y="844"/>
                  </a:lnTo>
                  <a:lnTo>
                    <a:pt x="1758" y="840"/>
                  </a:lnTo>
                  <a:lnTo>
                    <a:pt x="1752" y="834"/>
                  </a:lnTo>
                  <a:lnTo>
                    <a:pt x="1740" y="828"/>
                  </a:lnTo>
                  <a:lnTo>
                    <a:pt x="1726" y="824"/>
                  </a:lnTo>
                  <a:lnTo>
                    <a:pt x="1718" y="824"/>
                  </a:lnTo>
                  <a:lnTo>
                    <a:pt x="1712" y="826"/>
                  </a:lnTo>
                  <a:lnTo>
                    <a:pt x="1710" y="830"/>
                  </a:lnTo>
                  <a:lnTo>
                    <a:pt x="1706" y="834"/>
                  </a:lnTo>
                  <a:lnTo>
                    <a:pt x="1698" y="838"/>
                  </a:lnTo>
                  <a:lnTo>
                    <a:pt x="1686" y="838"/>
                  </a:lnTo>
                  <a:lnTo>
                    <a:pt x="1666" y="834"/>
                  </a:lnTo>
                  <a:lnTo>
                    <a:pt x="1658" y="832"/>
                  </a:lnTo>
                  <a:lnTo>
                    <a:pt x="1652" y="832"/>
                  </a:lnTo>
                  <a:lnTo>
                    <a:pt x="1648" y="832"/>
                  </a:lnTo>
                  <a:lnTo>
                    <a:pt x="1644" y="828"/>
                  </a:lnTo>
                  <a:lnTo>
                    <a:pt x="1640" y="828"/>
                  </a:lnTo>
                  <a:lnTo>
                    <a:pt x="1638" y="830"/>
                  </a:lnTo>
                  <a:lnTo>
                    <a:pt x="1636" y="834"/>
                  </a:lnTo>
                  <a:lnTo>
                    <a:pt x="1630" y="836"/>
                  </a:lnTo>
                  <a:lnTo>
                    <a:pt x="1620" y="838"/>
                  </a:lnTo>
                  <a:lnTo>
                    <a:pt x="1618" y="838"/>
                  </a:lnTo>
                  <a:lnTo>
                    <a:pt x="1618" y="834"/>
                  </a:lnTo>
                  <a:lnTo>
                    <a:pt x="1622" y="830"/>
                  </a:lnTo>
                  <a:lnTo>
                    <a:pt x="1622" y="826"/>
                  </a:lnTo>
                  <a:lnTo>
                    <a:pt x="1620" y="822"/>
                  </a:lnTo>
                  <a:lnTo>
                    <a:pt x="1618" y="820"/>
                  </a:lnTo>
                  <a:lnTo>
                    <a:pt x="1614" y="818"/>
                  </a:lnTo>
                  <a:lnTo>
                    <a:pt x="1608" y="818"/>
                  </a:lnTo>
                  <a:lnTo>
                    <a:pt x="1598" y="816"/>
                  </a:lnTo>
                  <a:lnTo>
                    <a:pt x="1590" y="814"/>
                  </a:lnTo>
                  <a:lnTo>
                    <a:pt x="1586" y="812"/>
                  </a:lnTo>
                  <a:lnTo>
                    <a:pt x="1580" y="810"/>
                  </a:lnTo>
                  <a:lnTo>
                    <a:pt x="1576" y="810"/>
                  </a:lnTo>
                  <a:lnTo>
                    <a:pt x="1580" y="808"/>
                  </a:lnTo>
                  <a:lnTo>
                    <a:pt x="1592" y="808"/>
                  </a:lnTo>
                  <a:lnTo>
                    <a:pt x="1612" y="812"/>
                  </a:lnTo>
                  <a:lnTo>
                    <a:pt x="1624" y="812"/>
                  </a:lnTo>
                  <a:lnTo>
                    <a:pt x="1634" y="812"/>
                  </a:lnTo>
                  <a:lnTo>
                    <a:pt x="1640" y="810"/>
                  </a:lnTo>
                  <a:lnTo>
                    <a:pt x="1646" y="808"/>
                  </a:lnTo>
                  <a:lnTo>
                    <a:pt x="1654" y="800"/>
                  </a:lnTo>
                  <a:lnTo>
                    <a:pt x="1658" y="800"/>
                  </a:lnTo>
                  <a:lnTo>
                    <a:pt x="1662" y="800"/>
                  </a:lnTo>
                  <a:lnTo>
                    <a:pt x="1668" y="800"/>
                  </a:lnTo>
                  <a:lnTo>
                    <a:pt x="1672" y="798"/>
                  </a:lnTo>
                  <a:lnTo>
                    <a:pt x="1674" y="796"/>
                  </a:lnTo>
                  <a:lnTo>
                    <a:pt x="1676" y="794"/>
                  </a:lnTo>
                  <a:lnTo>
                    <a:pt x="1676" y="790"/>
                  </a:lnTo>
                  <a:lnTo>
                    <a:pt x="1674" y="788"/>
                  </a:lnTo>
                  <a:lnTo>
                    <a:pt x="1672" y="786"/>
                  </a:lnTo>
                  <a:lnTo>
                    <a:pt x="1668" y="786"/>
                  </a:lnTo>
                  <a:lnTo>
                    <a:pt x="1660" y="786"/>
                  </a:lnTo>
                  <a:lnTo>
                    <a:pt x="1658" y="782"/>
                  </a:lnTo>
                  <a:lnTo>
                    <a:pt x="1656" y="780"/>
                  </a:lnTo>
                  <a:lnTo>
                    <a:pt x="1650" y="778"/>
                  </a:lnTo>
                  <a:lnTo>
                    <a:pt x="1648" y="776"/>
                  </a:lnTo>
                  <a:lnTo>
                    <a:pt x="1644" y="774"/>
                  </a:lnTo>
                  <a:lnTo>
                    <a:pt x="1640" y="770"/>
                  </a:lnTo>
                  <a:lnTo>
                    <a:pt x="1636" y="766"/>
                  </a:lnTo>
                  <a:lnTo>
                    <a:pt x="1634" y="766"/>
                  </a:lnTo>
                  <a:lnTo>
                    <a:pt x="1630" y="768"/>
                  </a:lnTo>
                  <a:lnTo>
                    <a:pt x="1624" y="768"/>
                  </a:lnTo>
                  <a:lnTo>
                    <a:pt x="1624" y="766"/>
                  </a:lnTo>
                  <a:lnTo>
                    <a:pt x="1620" y="764"/>
                  </a:lnTo>
                  <a:lnTo>
                    <a:pt x="1614" y="766"/>
                  </a:lnTo>
                  <a:lnTo>
                    <a:pt x="1606" y="768"/>
                  </a:lnTo>
                  <a:lnTo>
                    <a:pt x="1606" y="764"/>
                  </a:lnTo>
                  <a:lnTo>
                    <a:pt x="1606" y="762"/>
                  </a:lnTo>
                  <a:lnTo>
                    <a:pt x="1606" y="760"/>
                  </a:lnTo>
                  <a:lnTo>
                    <a:pt x="1602" y="758"/>
                  </a:lnTo>
                  <a:lnTo>
                    <a:pt x="1596" y="756"/>
                  </a:lnTo>
                  <a:lnTo>
                    <a:pt x="1588" y="754"/>
                  </a:lnTo>
                  <a:lnTo>
                    <a:pt x="1582" y="754"/>
                  </a:lnTo>
                  <a:lnTo>
                    <a:pt x="1578" y="758"/>
                  </a:lnTo>
                  <a:lnTo>
                    <a:pt x="1574" y="760"/>
                  </a:lnTo>
                  <a:lnTo>
                    <a:pt x="1572" y="766"/>
                  </a:lnTo>
                  <a:lnTo>
                    <a:pt x="1570" y="770"/>
                  </a:lnTo>
                  <a:lnTo>
                    <a:pt x="1570" y="780"/>
                  </a:lnTo>
                  <a:lnTo>
                    <a:pt x="1572" y="786"/>
                  </a:lnTo>
                  <a:lnTo>
                    <a:pt x="1568" y="786"/>
                  </a:lnTo>
                  <a:lnTo>
                    <a:pt x="1564" y="782"/>
                  </a:lnTo>
                  <a:lnTo>
                    <a:pt x="1560" y="782"/>
                  </a:lnTo>
                  <a:lnTo>
                    <a:pt x="1558" y="782"/>
                  </a:lnTo>
                  <a:lnTo>
                    <a:pt x="1550" y="784"/>
                  </a:lnTo>
                  <a:lnTo>
                    <a:pt x="1548" y="784"/>
                  </a:lnTo>
                  <a:lnTo>
                    <a:pt x="1548" y="782"/>
                  </a:lnTo>
                  <a:lnTo>
                    <a:pt x="1554" y="778"/>
                  </a:lnTo>
                  <a:lnTo>
                    <a:pt x="1560" y="772"/>
                  </a:lnTo>
                  <a:lnTo>
                    <a:pt x="1564" y="768"/>
                  </a:lnTo>
                  <a:lnTo>
                    <a:pt x="1564" y="766"/>
                  </a:lnTo>
                  <a:lnTo>
                    <a:pt x="1562" y="766"/>
                  </a:lnTo>
                  <a:lnTo>
                    <a:pt x="1556" y="766"/>
                  </a:lnTo>
                  <a:lnTo>
                    <a:pt x="1554" y="766"/>
                  </a:lnTo>
                  <a:lnTo>
                    <a:pt x="1554" y="762"/>
                  </a:lnTo>
                  <a:lnTo>
                    <a:pt x="1558" y="758"/>
                  </a:lnTo>
                  <a:lnTo>
                    <a:pt x="1564" y="756"/>
                  </a:lnTo>
                  <a:lnTo>
                    <a:pt x="1572" y="752"/>
                  </a:lnTo>
                  <a:lnTo>
                    <a:pt x="1574" y="750"/>
                  </a:lnTo>
                  <a:lnTo>
                    <a:pt x="1574" y="748"/>
                  </a:lnTo>
                  <a:lnTo>
                    <a:pt x="1572" y="746"/>
                  </a:lnTo>
                  <a:lnTo>
                    <a:pt x="1570" y="746"/>
                  </a:lnTo>
                  <a:lnTo>
                    <a:pt x="1566" y="746"/>
                  </a:lnTo>
                  <a:lnTo>
                    <a:pt x="1562" y="746"/>
                  </a:lnTo>
                  <a:lnTo>
                    <a:pt x="1560" y="746"/>
                  </a:lnTo>
                  <a:lnTo>
                    <a:pt x="1560" y="742"/>
                  </a:lnTo>
                  <a:lnTo>
                    <a:pt x="1560" y="740"/>
                  </a:lnTo>
                  <a:lnTo>
                    <a:pt x="1558" y="740"/>
                  </a:lnTo>
                  <a:lnTo>
                    <a:pt x="1554" y="740"/>
                  </a:lnTo>
                  <a:lnTo>
                    <a:pt x="1548" y="742"/>
                  </a:lnTo>
                  <a:lnTo>
                    <a:pt x="1544" y="742"/>
                  </a:lnTo>
                  <a:lnTo>
                    <a:pt x="1540" y="740"/>
                  </a:lnTo>
                  <a:lnTo>
                    <a:pt x="1538" y="738"/>
                  </a:lnTo>
                  <a:lnTo>
                    <a:pt x="1536" y="738"/>
                  </a:lnTo>
                  <a:lnTo>
                    <a:pt x="1534" y="740"/>
                  </a:lnTo>
                  <a:lnTo>
                    <a:pt x="1532" y="744"/>
                  </a:lnTo>
                  <a:lnTo>
                    <a:pt x="1530" y="744"/>
                  </a:lnTo>
                  <a:lnTo>
                    <a:pt x="1528" y="744"/>
                  </a:lnTo>
                  <a:lnTo>
                    <a:pt x="1524" y="742"/>
                  </a:lnTo>
                  <a:lnTo>
                    <a:pt x="1522" y="744"/>
                  </a:lnTo>
                  <a:lnTo>
                    <a:pt x="1518" y="746"/>
                  </a:lnTo>
                  <a:lnTo>
                    <a:pt x="1518" y="750"/>
                  </a:lnTo>
                  <a:lnTo>
                    <a:pt x="1518" y="752"/>
                  </a:lnTo>
                  <a:lnTo>
                    <a:pt x="1520" y="752"/>
                  </a:lnTo>
                  <a:lnTo>
                    <a:pt x="1524" y="754"/>
                  </a:lnTo>
                  <a:lnTo>
                    <a:pt x="1530" y="754"/>
                  </a:lnTo>
                  <a:lnTo>
                    <a:pt x="1528" y="756"/>
                  </a:lnTo>
                  <a:lnTo>
                    <a:pt x="1522" y="760"/>
                  </a:lnTo>
                  <a:lnTo>
                    <a:pt x="1522" y="762"/>
                  </a:lnTo>
                  <a:lnTo>
                    <a:pt x="1520" y="764"/>
                  </a:lnTo>
                  <a:lnTo>
                    <a:pt x="1516" y="766"/>
                  </a:lnTo>
                  <a:lnTo>
                    <a:pt x="1516" y="768"/>
                  </a:lnTo>
                  <a:lnTo>
                    <a:pt x="1514" y="772"/>
                  </a:lnTo>
                  <a:lnTo>
                    <a:pt x="1512" y="772"/>
                  </a:lnTo>
                  <a:lnTo>
                    <a:pt x="1510" y="774"/>
                  </a:lnTo>
                  <a:lnTo>
                    <a:pt x="1510" y="780"/>
                  </a:lnTo>
                  <a:lnTo>
                    <a:pt x="1510" y="782"/>
                  </a:lnTo>
                  <a:lnTo>
                    <a:pt x="1510" y="784"/>
                  </a:lnTo>
                  <a:lnTo>
                    <a:pt x="1504" y="786"/>
                  </a:lnTo>
                  <a:lnTo>
                    <a:pt x="1496" y="790"/>
                  </a:lnTo>
                  <a:lnTo>
                    <a:pt x="1492" y="792"/>
                  </a:lnTo>
                  <a:lnTo>
                    <a:pt x="1490" y="790"/>
                  </a:lnTo>
                  <a:lnTo>
                    <a:pt x="1492" y="784"/>
                  </a:lnTo>
                  <a:lnTo>
                    <a:pt x="1494" y="776"/>
                  </a:lnTo>
                  <a:lnTo>
                    <a:pt x="1496" y="770"/>
                  </a:lnTo>
                  <a:lnTo>
                    <a:pt x="1496" y="766"/>
                  </a:lnTo>
                  <a:lnTo>
                    <a:pt x="1498" y="760"/>
                  </a:lnTo>
                  <a:lnTo>
                    <a:pt x="1500" y="754"/>
                  </a:lnTo>
                  <a:lnTo>
                    <a:pt x="1498" y="750"/>
                  </a:lnTo>
                  <a:lnTo>
                    <a:pt x="1494" y="750"/>
                  </a:lnTo>
                  <a:lnTo>
                    <a:pt x="1490" y="752"/>
                  </a:lnTo>
                  <a:lnTo>
                    <a:pt x="1480" y="762"/>
                  </a:lnTo>
                  <a:lnTo>
                    <a:pt x="1456" y="784"/>
                  </a:lnTo>
                  <a:lnTo>
                    <a:pt x="1450" y="790"/>
                  </a:lnTo>
                  <a:lnTo>
                    <a:pt x="1450" y="794"/>
                  </a:lnTo>
                  <a:lnTo>
                    <a:pt x="1450" y="798"/>
                  </a:lnTo>
                  <a:lnTo>
                    <a:pt x="1446" y="804"/>
                  </a:lnTo>
                  <a:lnTo>
                    <a:pt x="1440" y="810"/>
                  </a:lnTo>
                  <a:lnTo>
                    <a:pt x="1436" y="810"/>
                  </a:lnTo>
                  <a:lnTo>
                    <a:pt x="1434" y="810"/>
                  </a:lnTo>
                  <a:lnTo>
                    <a:pt x="1432" y="810"/>
                  </a:lnTo>
                  <a:lnTo>
                    <a:pt x="1428" y="812"/>
                  </a:lnTo>
                  <a:lnTo>
                    <a:pt x="1426" y="812"/>
                  </a:lnTo>
                  <a:lnTo>
                    <a:pt x="1428" y="808"/>
                  </a:lnTo>
                  <a:lnTo>
                    <a:pt x="1432" y="802"/>
                  </a:lnTo>
                  <a:lnTo>
                    <a:pt x="1436" y="798"/>
                  </a:lnTo>
                  <a:lnTo>
                    <a:pt x="1436" y="794"/>
                  </a:lnTo>
                  <a:lnTo>
                    <a:pt x="1436" y="792"/>
                  </a:lnTo>
                  <a:lnTo>
                    <a:pt x="1438" y="790"/>
                  </a:lnTo>
                  <a:lnTo>
                    <a:pt x="1442" y="784"/>
                  </a:lnTo>
                  <a:lnTo>
                    <a:pt x="1440" y="782"/>
                  </a:lnTo>
                  <a:lnTo>
                    <a:pt x="1440" y="778"/>
                  </a:lnTo>
                  <a:lnTo>
                    <a:pt x="1448" y="770"/>
                  </a:lnTo>
                  <a:lnTo>
                    <a:pt x="1466" y="756"/>
                  </a:lnTo>
                  <a:lnTo>
                    <a:pt x="1466" y="754"/>
                  </a:lnTo>
                  <a:lnTo>
                    <a:pt x="1458" y="754"/>
                  </a:lnTo>
                  <a:lnTo>
                    <a:pt x="1454" y="752"/>
                  </a:lnTo>
                  <a:lnTo>
                    <a:pt x="1450" y="752"/>
                  </a:lnTo>
                  <a:lnTo>
                    <a:pt x="1446" y="748"/>
                  </a:lnTo>
                  <a:lnTo>
                    <a:pt x="1446" y="746"/>
                  </a:lnTo>
                  <a:lnTo>
                    <a:pt x="1444" y="752"/>
                  </a:lnTo>
                  <a:lnTo>
                    <a:pt x="1442" y="758"/>
                  </a:lnTo>
                  <a:lnTo>
                    <a:pt x="1442" y="760"/>
                  </a:lnTo>
                  <a:lnTo>
                    <a:pt x="1440" y="758"/>
                  </a:lnTo>
                  <a:lnTo>
                    <a:pt x="1438" y="754"/>
                  </a:lnTo>
                  <a:lnTo>
                    <a:pt x="1434" y="750"/>
                  </a:lnTo>
                  <a:lnTo>
                    <a:pt x="1430" y="748"/>
                  </a:lnTo>
                  <a:lnTo>
                    <a:pt x="1426" y="750"/>
                  </a:lnTo>
                  <a:lnTo>
                    <a:pt x="1424" y="750"/>
                  </a:lnTo>
                  <a:lnTo>
                    <a:pt x="1420" y="748"/>
                  </a:lnTo>
                  <a:lnTo>
                    <a:pt x="1418" y="746"/>
                  </a:lnTo>
                  <a:lnTo>
                    <a:pt x="1414" y="746"/>
                  </a:lnTo>
                  <a:lnTo>
                    <a:pt x="1412" y="748"/>
                  </a:lnTo>
                  <a:lnTo>
                    <a:pt x="1414" y="752"/>
                  </a:lnTo>
                  <a:lnTo>
                    <a:pt x="1416" y="754"/>
                  </a:lnTo>
                  <a:lnTo>
                    <a:pt x="1416" y="758"/>
                  </a:lnTo>
                  <a:lnTo>
                    <a:pt x="1414" y="760"/>
                  </a:lnTo>
                  <a:lnTo>
                    <a:pt x="1408" y="758"/>
                  </a:lnTo>
                  <a:lnTo>
                    <a:pt x="1402" y="754"/>
                  </a:lnTo>
                  <a:lnTo>
                    <a:pt x="1400" y="756"/>
                  </a:lnTo>
                  <a:lnTo>
                    <a:pt x="1402" y="760"/>
                  </a:lnTo>
                  <a:lnTo>
                    <a:pt x="1410" y="764"/>
                  </a:lnTo>
                  <a:lnTo>
                    <a:pt x="1418" y="768"/>
                  </a:lnTo>
                  <a:lnTo>
                    <a:pt x="1422" y="770"/>
                  </a:lnTo>
                  <a:lnTo>
                    <a:pt x="1418" y="772"/>
                  </a:lnTo>
                  <a:lnTo>
                    <a:pt x="1410" y="770"/>
                  </a:lnTo>
                  <a:lnTo>
                    <a:pt x="1404" y="768"/>
                  </a:lnTo>
                  <a:lnTo>
                    <a:pt x="1402" y="768"/>
                  </a:lnTo>
                  <a:lnTo>
                    <a:pt x="1402" y="770"/>
                  </a:lnTo>
                  <a:lnTo>
                    <a:pt x="1400" y="774"/>
                  </a:lnTo>
                  <a:lnTo>
                    <a:pt x="1396" y="778"/>
                  </a:lnTo>
                  <a:lnTo>
                    <a:pt x="1388" y="782"/>
                  </a:lnTo>
                  <a:lnTo>
                    <a:pt x="1376" y="790"/>
                  </a:lnTo>
                  <a:lnTo>
                    <a:pt x="1372" y="792"/>
                  </a:lnTo>
                  <a:lnTo>
                    <a:pt x="1372" y="794"/>
                  </a:lnTo>
                  <a:lnTo>
                    <a:pt x="1366" y="798"/>
                  </a:lnTo>
                  <a:lnTo>
                    <a:pt x="1362" y="800"/>
                  </a:lnTo>
                  <a:lnTo>
                    <a:pt x="1360" y="802"/>
                  </a:lnTo>
                  <a:lnTo>
                    <a:pt x="1360" y="804"/>
                  </a:lnTo>
                  <a:lnTo>
                    <a:pt x="1362" y="808"/>
                  </a:lnTo>
                  <a:lnTo>
                    <a:pt x="1360" y="810"/>
                  </a:lnTo>
                  <a:lnTo>
                    <a:pt x="1358" y="810"/>
                  </a:lnTo>
                  <a:lnTo>
                    <a:pt x="1358" y="812"/>
                  </a:lnTo>
                  <a:lnTo>
                    <a:pt x="1362" y="816"/>
                  </a:lnTo>
                  <a:lnTo>
                    <a:pt x="1368" y="818"/>
                  </a:lnTo>
                  <a:lnTo>
                    <a:pt x="1370" y="818"/>
                  </a:lnTo>
                  <a:lnTo>
                    <a:pt x="1368" y="818"/>
                  </a:lnTo>
                  <a:lnTo>
                    <a:pt x="1362" y="818"/>
                  </a:lnTo>
                  <a:lnTo>
                    <a:pt x="1356" y="818"/>
                  </a:lnTo>
                  <a:lnTo>
                    <a:pt x="1350" y="816"/>
                  </a:lnTo>
                  <a:lnTo>
                    <a:pt x="1350" y="814"/>
                  </a:lnTo>
                  <a:lnTo>
                    <a:pt x="1350" y="810"/>
                  </a:lnTo>
                  <a:lnTo>
                    <a:pt x="1350" y="806"/>
                  </a:lnTo>
                  <a:lnTo>
                    <a:pt x="1350" y="804"/>
                  </a:lnTo>
                  <a:lnTo>
                    <a:pt x="1342" y="802"/>
                  </a:lnTo>
                  <a:lnTo>
                    <a:pt x="1334" y="800"/>
                  </a:lnTo>
                  <a:lnTo>
                    <a:pt x="1326" y="800"/>
                  </a:lnTo>
                  <a:lnTo>
                    <a:pt x="1324" y="798"/>
                  </a:lnTo>
                  <a:lnTo>
                    <a:pt x="1322" y="798"/>
                  </a:lnTo>
                  <a:lnTo>
                    <a:pt x="1320" y="796"/>
                  </a:lnTo>
                  <a:lnTo>
                    <a:pt x="1318" y="798"/>
                  </a:lnTo>
                  <a:lnTo>
                    <a:pt x="1312" y="796"/>
                  </a:lnTo>
                  <a:lnTo>
                    <a:pt x="1308" y="794"/>
                  </a:lnTo>
                  <a:lnTo>
                    <a:pt x="1306" y="794"/>
                  </a:lnTo>
                  <a:lnTo>
                    <a:pt x="1306" y="796"/>
                  </a:lnTo>
                  <a:lnTo>
                    <a:pt x="1304" y="802"/>
                  </a:lnTo>
                  <a:lnTo>
                    <a:pt x="1302" y="808"/>
                  </a:lnTo>
                  <a:lnTo>
                    <a:pt x="1300" y="802"/>
                  </a:lnTo>
                  <a:lnTo>
                    <a:pt x="1298" y="800"/>
                  </a:lnTo>
                  <a:lnTo>
                    <a:pt x="1294" y="796"/>
                  </a:lnTo>
                  <a:lnTo>
                    <a:pt x="1290" y="796"/>
                  </a:lnTo>
                  <a:lnTo>
                    <a:pt x="1284" y="798"/>
                  </a:lnTo>
                  <a:lnTo>
                    <a:pt x="1278" y="802"/>
                  </a:lnTo>
                  <a:lnTo>
                    <a:pt x="1280" y="804"/>
                  </a:lnTo>
                  <a:lnTo>
                    <a:pt x="1286" y="806"/>
                  </a:lnTo>
                  <a:lnTo>
                    <a:pt x="1288" y="808"/>
                  </a:lnTo>
                  <a:lnTo>
                    <a:pt x="1290" y="810"/>
                  </a:lnTo>
                  <a:lnTo>
                    <a:pt x="1294" y="812"/>
                  </a:lnTo>
                  <a:lnTo>
                    <a:pt x="1298" y="812"/>
                  </a:lnTo>
                  <a:lnTo>
                    <a:pt x="1302" y="814"/>
                  </a:lnTo>
                  <a:lnTo>
                    <a:pt x="1304" y="816"/>
                  </a:lnTo>
                  <a:lnTo>
                    <a:pt x="1308" y="816"/>
                  </a:lnTo>
                  <a:lnTo>
                    <a:pt x="1310" y="818"/>
                  </a:lnTo>
                  <a:lnTo>
                    <a:pt x="1308" y="820"/>
                  </a:lnTo>
                  <a:lnTo>
                    <a:pt x="1306" y="822"/>
                  </a:lnTo>
                  <a:lnTo>
                    <a:pt x="1306" y="824"/>
                  </a:lnTo>
                  <a:lnTo>
                    <a:pt x="1312" y="832"/>
                  </a:lnTo>
                  <a:lnTo>
                    <a:pt x="1314" y="836"/>
                  </a:lnTo>
                  <a:lnTo>
                    <a:pt x="1312" y="836"/>
                  </a:lnTo>
                  <a:lnTo>
                    <a:pt x="1296" y="824"/>
                  </a:lnTo>
                  <a:lnTo>
                    <a:pt x="1286" y="818"/>
                  </a:lnTo>
                  <a:lnTo>
                    <a:pt x="1280" y="816"/>
                  </a:lnTo>
                  <a:lnTo>
                    <a:pt x="1278" y="818"/>
                  </a:lnTo>
                  <a:lnTo>
                    <a:pt x="1278" y="822"/>
                  </a:lnTo>
                  <a:lnTo>
                    <a:pt x="1280" y="822"/>
                  </a:lnTo>
                  <a:lnTo>
                    <a:pt x="1280" y="824"/>
                  </a:lnTo>
                  <a:lnTo>
                    <a:pt x="1276" y="826"/>
                  </a:lnTo>
                  <a:lnTo>
                    <a:pt x="1274" y="826"/>
                  </a:lnTo>
                  <a:lnTo>
                    <a:pt x="1272" y="826"/>
                  </a:lnTo>
                  <a:lnTo>
                    <a:pt x="1272" y="824"/>
                  </a:lnTo>
                  <a:lnTo>
                    <a:pt x="1274" y="822"/>
                  </a:lnTo>
                  <a:lnTo>
                    <a:pt x="1272" y="822"/>
                  </a:lnTo>
                  <a:lnTo>
                    <a:pt x="1266" y="824"/>
                  </a:lnTo>
                  <a:lnTo>
                    <a:pt x="1252" y="834"/>
                  </a:lnTo>
                  <a:lnTo>
                    <a:pt x="1252" y="836"/>
                  </a:lnTo>
                  <a:lnTo>
                    <a:pt x="1250" y="838"/>
                  </a:lnTo>
                  <a:lnTo>
                    <a:pt x="1248" y="846"/>
                  </a:lnTo>
                  <a:lnTo>
                    <a:pt x="1246" y="850"/>
                  </a:lnTo>
                  <a:lnTo>
                    <a:pt x="1244" y="856"/>
                  </a:lnTo>
                  <a:lnTo>
                    <a:pt x="1238" y="862"/>
                  </a:lnTo>
                  <a:lnTo>
                    <a:pt x="1228" y="868"/>
                  </a:lnTo>
                  <a:lnTo>
                    <a:pt x="1238" y="856"/>
                  </a:lnTo>
                  <a:lnTo>
                    <a:pt x="1242" y="844"/>
                  </a:lnTo>
                  <a:lnTo>
                    <a:pt x="1244" y="832"/>
                  </a:lnTo>
                  <a:lnTo>
                    <a:pt x="1244" y="824"/>
                  </a:lnTo>
                  <a:lnTo>
                    <a:pt x="1242" y="820"/>
                  </a:lnTo>
                  <a:lnTo>
                    <a:pt x="1240" y="822"/>
                  </a:lnTo>
                  <a:lnTo>
                    <a:pt x="1238" y="824"/>
                  </a:lnTo>
                  <a:lnTo>
                    <a:pt x="1236" y="826"/>
                  </a:lnTo>
                  <a:lnTo>
                    <a:pt x="1236" y="824"/>
                  </a:lnTo>
                  <a:lnTo>
                    <a:pt x="1232" y="822"/>
                  </a:lnTo>
                  <a:lnTo>
                    <a:pt x="1230" y="822"/>
                  </a:lnTo>
                  <a:lnTo>
                    <a:pt x="1224" y="834"/>
                  </a:lnTo>
                  <a:lnTo>
                    <a:pt x="1222" y="840"/>
                  </a:lnTo>
                  <a:lnTo>
                    <a:pt x="1222" y="842"/>
                  </a:lnTo>
                  <a:lnTo>
                    <a:pt x="1222" y="844"/>
                  </a:lnTo>
                  <a:lnTo>
                    <a:pt x="1220" y="846"/>
                  </a:lnTo>
                  <a:lnTo>
                    <a:pt x="1216" y="848"/>
                  </a:lnTo>
                  <a:lnTo>
                    <a:pt x="1214" y="848"/>
                  </a:lnTo>
                  <a:lnTo>
                    <a:pt x="1214" y="846"/>
                  </a:lnTo>
                  <a:lnTo>
                    <a:pt x="1216" y="840"/>
                  </a:lnTo>
                  <a:lnTo>
                    <a:pt x="1218" y="836"/>
                  </a:lnTo>
                  <a:lnTo>
                    <a:pt x="1216" y="832"/>
                  </a:lnTo>
                  <a:lnTo>
                    <a:pt x="1214" y="830"/>
                  </a:lnTo>
                  <a:lnTo>
                    <a:pt x="1212" y="830"/>
                  </a:lnTo>
                  <a:lnTo>
                    <a:pt x="1204" y="832"/>
                  </a:lnTo>
                  <a:lnTo>
                    <a:pt x="1198" y="836"/>
                  </a:lnTo>
                  <a:lnTo>
                    <a:pt x="1186" y="844"/>
                  </a:lnTo>
                  <a:lnTo>
                    <a:pt x="1184" y="846"/>
                  </a:lnTo>
                  <a:lnTo>
                    <a:pt x="1188" y="848"/>
                  </a:lnTo>
                  <a:lnTo>
                    <a:pt x="1188" y="850"/>
                  </a:lnTo>
                  <a:lnTo>
                    <a:pt x="1188" y="854"/>
                  </a:lnTo>
                  <a:lnTo>
                    <a:pt x="1188" y="856"/>
                  </a:lnTo>
                  <a:lnTo>
                    <a:pt x="1190" y="858"/>
                  </a:lnTo>
                  <a:lnTo>
                    <a:pt x="1196" y="860"/>
                  </a:lnTo>
                  <a:lnTo>
                    <a:pt x="1200" y="862"/>
                  </a:lnTo>
                  <a:lnTo>
                    <a:pt x="1204" y="864"/>
                  </a:lnTo>
                  <a:lnTo>
                    <a:pt x="1208" y="868"/>
                  </a:lnTo>
                  <a:lnTo>
                    <a:pt x="1210" y="876"/>
                  </a:lnTo>
                  <a:lnTo>
                    <a:pt x="1200" y="872"/>
                  </a:lnTo>
                  <a:lnTo>
                    <a:pt x="1198" y="870"/>
                  </a:lnTo>
                  <a:lnTo>
                    <a:pt x="1200" y="868"/>
                  </a:lnTo>
                  <a:lnTo>
                    <a:pt x="1202" y="868"/>
                  </a:lnTo>
                  <a:lnTo>
                    <a:pt x="1196" y="864"/>
                  </a:lnTo>
                  <a:lnTo>
                    <a:pt x="1190" y="862"/>
                  </a:lnTo>
                  <a:lnTo>
                    <a:pt x="1186" y="860"/>
                  </a:lnTo>
                  <a:lnTo>
                    <a:pt x="1182" y="854"/>
                  </a:lnTo>
                  <a:lnTo>
                    <a:pt x="1180" y="852"/>
                  </a:lnTo>
                  <a:lnTo>
                    <a:pt x="1174" y="852"/>
                  </a:lnTo>
                  <a:lnTo>
                    <a:pt x="1166" y="854"/>
                  </a:lnTo>
                  <a:lnTo>
                    <a:pt x="1166" y="856"/>
                  </a:lnTo>
                  <a:lnTo>
                    <a:pt x="1174" y="862"/>
                  </a:lnTo>
                  <a:lnTo>
                    <a:pt x="1178" y="866"/>
                  </a:lnTo>
                  <a:lnTo>
                    <a:pt x="1176" y="868"/>
                  </a:lnTo>
                  <a:lnTo>
                    <a:pt x="1172" y="868"/>
                  </a:lnTo>
                  <a:lnTo>
                    <a:pt x="1168" y="862"/>
                  </a:lnTo>
                  <a:lnTo>
                    <a:pt x="1158" y="854"/>
                  </a:lnTo>
                  <a:lnTo>
                    <a:pt x="1154" y="854"/>
                  </a:lnTo>
                  <a:lnTo>
                    <a:pt x="1154" y="858"/>
                  </a:lnTo>
                  <a:lnTo>
                    <a:pt x="1154" y="860"/>
                  </a:lnTo>
                  <a:lnTo>
                    <a:pt x="1154" y="862"/>
                  </a:lnTo>
                  <a:lnTo>
                    <a:pt x="1152" y="864"/>
                  </a:lnTo>
                  <a:lnTo>
                    <a:pt x="1150" y="868"/>
                  </a:lnTo>
                  <a:lnTo>
                    <a:pt x="1150" y="872"/>
                  </a:lnTo>
                  <a:lnTo>
                    <a:pt x="1152" y="876"/>
                  </a:lnTo>
                  <a:lnTo>
                    <a:pt x="1152" y="878"/>
                  </a:lnTo>
                  <a:lnTo>
                    <a:pt x="1146" y="880"/>
                  </a:lnTo>
                  <a:lnTo>
                    <a:pt x="1138" y="884"/>
                  </a:lnTo>
                  <a:lnTo>
                    <a:pt x="1134" y="886"/>
                  </a:lnTo>
                  <a:lnTo>
                    <a:pt x="1130" y="888"/>
                  </a:lnTo>
                  <a:lnTo>
                    <a:pt x="1128" y="892"/>
                  </a:lnTo>
                  <a:lnTo>
                    <a:pt x="1128" y="894"/>
                  </a:lnTo>
                  <a:lnTo>
                    <a:pt x="1134" y="896"/>
                  </a:lnTo>
                  <a:lnTo>
                    <a:pt x="1138" y="898"/>
                  </a:lnTo>
                  <a:lnTo>
                    <a:pt x="1132" y="900"/>
                  </a:lnTo>
                  <a:lnTo>
                    <a:pt x="1122" y="902"/>
                  </a:lnTo>
                  <a:lnTo>
                    <a:pt x="1120" y="906"/>
                  </a:lnTo>
                  <a:lnTo>
                    <a:pt x="1118" y="908"/>
                  </a:lnTo>
                  <a:lnTo>
                    <a:pt x="1114" y="912"/>
                  </a:lnTo>
                  <a:lnTo>
                    <a:pt x="1108" y="912"/>
                  </a:lnTo>
                  <a:lnTo>
                    <a:pt x="1102" y="912"/>
                  </a:lnTo>
                  <a:lnTo>
                    <a:pt x="1096" y="916"/>
                  </a:lnTo>
                  <a:lnTo>
                    <a:pt x="1090" y="924"/>
                  </a:lnTo>
                  <a:lnTo>
                    <a:pt x="1088" y="928"/>
                  </a:lnTo>
                  <a:lnTo>
                    <a:pt x="1088" y="930"/>
                  </a:lnTo>
                  <a:lnTo>
                    <a:pt x="1092" y="930"/>
                  </a:lnTo>
                  <a:lnTo>
                    <a:pt x="1096" y="928"/>
                  </a:lnTo>
                  <a:lnTo>
                    <a:pt x="1106" y="926"/>
                  </a:lnTo>
                  <a:lnTo>
                    <a:pt x="1108" y="926"/>
                  </a:lnTo>
                  <a:lnTo>
                    <a:pt x="1108" y="930"/>
                  </a:lnTo>
                  <a:lnTo>
                    <a:pt x="1112" y="930"/>
                  </a:lnTo>
                  <a:lnTo>
                    <a:pt x="1124" y="924"/>
                  </a:lnTo>
                  <a:lnTo>
                    <a:pt x="1128" y="924"/>
                  </a:lnTo>
                  <a:lnTo>
                    <a:pt x="1130" y="924"/>
                  </a:lnTo>
                  <a:lnTo>
                    <a:pt x="1128" y="928"/>
                  </a:lnTo>
                  <a:lnTo>
                    <a:pt x="1120" y="932"/>
                  </a:lnTo>
                  <a:lnTo>
                    <a:pt x="1110" y="936"/>
                  </a:lnTo>
                  <a:lnTo>
                    <a:pt x="1102" y="936"/>
                  </a:lnTo>
                  <a:lnTo>
                    <a:pt x="1100" y="936"/>
                  </a:lnTo>
                  <a:lnTo>
                    <a:pt x="1096" y="934"/>
                  </a:lnTo>
                  <a:lnTo>
                    <a:pt x="1088" y="934"/>
                  </a:lnTo>
                  <a:lnTo>
                    <a:pt x="1078" y="936"/>
                  </a:lnTo>
                  <a:lnTo>
                    <a:pt x="1072" y="938"/>
                  </a:lnTo>
                  <a:lnTo>
                    <a:pt x="1070" y="940"/>
                  </a:lnTo>
                  <a:lnTo>
                    <a:pt x="1074" y="942"/>
                  </a:lnTo>
                  <a:lnTo>
                    <a:pt x="1076" y="944"/>
                  </a:lnTo>
                  <a:lnTo>
                    <a:pt x="1076" y="946"/>
                  </a:lnTo>
                  <a:lnTo>
                    <a:pt x="1080" y="948"/>
                  </a:lnTo>
                  <a:lnTo>
                    <a:pt x="1086" y="948"/>
                  </a:lnTo>
                  <a:lnTo>
                    <a:pt x="1084" y="952"/>
                  </a:lnTo>
                  <a:lnTo>
                    <a:pt x="1080" y="958"/>
                  </a:lnTo>
                  <a:lnTo>
                    <a:pt x="1078" y="960"/>
                  </a:lnTo>
                  <a:lnTo>
                    <a:pt x="1076" y="964"/>
                  </a:lnTo>
                  <a:lnTo>
                    <a:pt x="1076" y="968"/>
                  </a:lnTo>
                  <a:lnTo>
                    <a:pt x="1074" y="966"/>
                  </a:lnTo>
                  <a:lnTo>
                    <a:pt x="1070" y="960"/>
                  </a:lnTo>
                  <a:lnTo>
                    <a:pt x="1070" y="954"/>
                  </a:lnTo>
                  <a:lnTo>
                    <a:pt x="1070" y="948"/>
                  </a:lnTo>
                  <a:lnTo>
                    <a:pt x="1068" y="944"/>
                  </a:lnTo>
                  <a:lnTo>
                    <a:pt x="1066" y="944"/>
                  </a:lnTo>
                  <a:lnTo>
                    <a:pt x="1064" y="948"/>
                  </a:lnTo>
                  <a:lnTo>
                    <a:pt x="1060" y="954"/>
                  </a:lnTo>
                  <a:lnTo>
                    <a:pt x="1058" y="954"/>
                  </a:lnTo>
                  <a:lnTo>
                    <a:pt x="1056" y="954"/>
                  </a:lnTo>
                  <a:lnTo>
                    <a:pt x="1056" y="952"/>
                  </a:lnTo>
                  <a:lnTo>
                    <a:pt x="1052" y="950"/>
                  </a:lnTo>
                  <a:lnTo>
                    <a:pt x="1046" y="952"/>
                  </a:lnTo>
                  <a:lnTo>
                    <a:pt x="1042" y="956"/>
                  </a:lnTo>
                  <a:lnTo>
                    <a:pt x="1040" y="956"/>
                  </a:lnTo>
                  <a:lnTo>
                    <a:pt x="1040" y="958"/>
                  </a:lnTo>
                  <a:lnTo>
                    <a:pt x="1042" y="960"/>
                  </a:lnTo>
                  <a:lnTo>
                    <a:pt x="1044" y="960"/>
                  </a:lnTo>
                  <a:lnTo>
                    <a:pt x="1048" y="958"/>
                  </a:lnTo>
                  <a:lnTo>
                    <a:pt x="1054" y="958"/>
                  </a:lnTo>
                  <a:lnTo>
                    <a:pt x="1062" y="960"/>
                  </a:lnTo>
                  <a:lnTo>
                    <a:pt x="1064" y="962"/>
                  </a:lnTo>
                  <a:lnTo>
                    <a:pt x="1064" y="964"/>
                  </a:lnTo>
                  <a:lnTo>
                    <a:pt x="1060" y="966"/>
                  </a:lnTo>
                  <a:lnTo>
                    <a:pt x="1050" y="966"/>
                  </a:lnTo>
                  <a:lnTo>
                    <a:pt x="1032" y="970"/>
                  </a:lnTo>
                  <a:lnTo>
                    <a:pt x="1020" y="974"/>
                  </a:lnTo>
                  <a:lnTo>
                    <a:pt x="1018" y="976"/>
                  </a:lnTo>
                  <a:lnTo>
                    <a:pt x="1020" y="978"/>
                  </a:lnTo>
                  <a:lnTo>
                    <a:pt x="1022" y="980"/>
                  </a:lnTo>
                  <a:lnTo>
                    <a:pt x="1018" y="984"/>
                  </a:lnTo>
                  <a:lnTo>
                    <a:pt x="1016" y="986"/>
                  </a:lnTo>
                  <a:lnTo>
                    <a:pt x="1020" y="988"/>
                  </a:lnTo>
                  <a:lnTo>
                    <a:pt x="1026" y="988"/>
                  </a:lnTo>
                  <a:lnTo>
                    <a:pt x="1030" y="986"/>
                  </a:lnTo>
                  <a:lnTo>
                    <a:pt x="1036" y="980"/>
                  </a:lnTo>
                  <a:lnTo>
                    <a:pt x="1042" y="976"/>
                  </a:lnTo>
                  <a:lnTo>
                    <a:pt x="1046" y="976"/>
                  </a:lnTo>
                  <a:lnTo>
                    <a:pt x="1052" y="976"/>
                  </a:lnTo>
                  <a:lnTo>
                    <a:pt x="1060" y="980"/>
                  </a:lnTo>
                  <a:lnTo>
                    <a:pt x="1058" y="980"/>
                  </a:lnTo>
                  <a:lnTo>
                    <a:pt x="1050" y="980"/>
                  </a:lnTo>
                  <a:lnTo>
                    <a:pt x="1040" y="982"/>
                  </a:lnTo>
                  <a:lnTo>
                    <a:pt x="1034" y="986"/>
                  </a:lnTo>
                  <a:lnTo>
                    <a:pt x="1034" y="988"/>
                  </a:lnTo>
                  <a:lnTo>
                    <a:pt x="1036" y="990"/>
                  </a:lnTo>
                  <a:lnTo>
                    <a:pt x="1034" y="990"/>
                  </a:lnTo>
                  <a:lnTo>
                    <a:pt x="1026" y="992"/>
                  </a:lnTo>
                  <a:lnTo>
                    <a:pt x="1016" y="996"/>
                  </a:lnTo>
                  <a:lnTo>
                    <a:pt x="1016" y="998"/>
                  </a:lnTo>
                  <a:lnTo>
                    <a:pt x="1020" y="1002"/>
                  </a:lnTo>
                  <a:lnTo>
                    <a:pt x="1022" y="1002"/>
                  </a:lnTo>
                  <a:lnTo>
                    <a:pt x="1022" y="1004"/>
                  </a:lnTo>
                  <a:lnTo>
                    <a:pt x="1020" y="1006"/>
                  </a:lnTo>
                  <a:lnTo>
                    <a:pt x="1016" y="1004"/>
                  </a:lnTo>
                  <a:lnTo>
                    <a:pt x="1014" y="1002"/>
                  </a:lnTo>
                  <a:lnTo>
                    <a:pt x="1010" y="1004"/>
                  </a:lnTo>
                  <a:lnTo>
                    <a:pt x="1004" y="1012"/>
                  </a:lnTo>
                  <a:lnTo>
                    <a:pt x="1008" y="1014"/>
                  </a:lnTo>
                  <a:lnTo>
                    <a:pt x="1012" y="1014"/>
                  </a:lnTo>
                  <a:lnTo>
                    <a:pt x="1016" y="1012"/>
                  </a:lnTo>
                  <a:lnTo>
                    <a:pt x="1024" y="1012"/>
                  </a:lnTo>
                  <a:lnTo>
                    <a:pt x="1036" y="1012"/>
                  </a:lnTo>
                  <a:lnTo>
                    <a:pt x="1050" y="1016"/>
                  </a:lnTo>
                  <a:lnTo>
                    <a:pt x="1048" y="1016"/>
                  </a:lnTo>
                  <a:lnTo>
                    <a:pt x="1046" y="1018"/>
                  </a:lnTo>
                  <a:lnTo>
                    <a:pt x="1046" y="1022"/>
                  </a:lnTo>
                  <a:lnTo>
                    <a:pt x="1046" y="1024"/>
                  </a:lnTo>
                  <a:lnTo>
                    <a:pt x="1044" y="1022"/>
                  </a:lnTo>
                  <a:lnTo>
                    <a:pt x="1038" y="1018"/>
                  </a:lnTo>
                  <a:lnTo>
                    <a:pt x="1034" y="1016"/>
                  </a:lnTo>
                  <a:lnTo>
                    <a:pt x="1028" y="1016"/>
                  </a:lnTo>
                  <a:lnTo>
                    <a:pt x="1020" y="1016"/>
                  </a:lnTo>
                  <a:lnTo>
                    <a:pt x="1014" y="1018"/>
                  </a:lnTo>
                  <a:lnTo>
                    <a:pt x="1008" y="1020"/>
                  </a:lnTo>
                  <a:lnTo>
                    <a:pt x="1002" y="1020"/>
                  </a:lnTo>
                  <a:lnTo>
                    <a:pt x="998" y="1020"/>
                  </a:lnTo>
                  <a:lnTo>
                    <a:pt x="996" y="1020"/>
                  </a:lnTo>
                  <a:lnTo>
                    <a:pt x="994" y="1022"/>
                  </a:lnTo>
                  <a:lnTo>
                    <a:pt x="990" y="1022"/>
                  </a:lnTo>
                  <a:lnTo>
                    <a:pt x="988" y="1024"/>
                  </a:lnTo>
                  <a:lnTo>
                    <a:pt x="988" y="1026"/>
                  </a:lnTo>
                  <a:lnTo>
                    <a:pt x="988" y="1028"/>
                  </a:lnTo>
                  <a:lnTo>
                    <a:pt x="988" y="1030"/>
                  </a:lnTo>
                  <a:lnTo>
                    <a:pt x="986" y="1032"/>
                  </a:lnTo>
                  <a:lnTo>
                    <a:pt x="982" y="1034"/>
                  </a:lnTo>
                  <a:lnTo>
                    <a:pt x="976" y="1034"/>
                  </a:lnTo>
                  <a:lnTo>
                    <a:pt x="968" y="1036"/>
                  </a:lnTo>
                  <a:lnTo>
                    <a:pt x="970" y="1038"/>
                  </a:lnTo>
                  <a:lnTo>
                    <a:pt x="974" y="1042"/>
                  </a:lnTo>
                  <a:lnTo>
                    <a:pt x="974" y="1044"/>
                  </a:lnTo>
                  <a:lnTo>
                    <a:pt x="972" y="1046"/>
                  </a:lnTo>
                  <a:lnTo>
                    <a:pt x="966" y="1050"/>
                  </a:lnTo>
                  <a:lnTo>
                    <a:pt x="964" y="1050"/>
                  </a:lnTo>
                  <a:lnTo>
                    <a:pt x="962" y="1050"/>
                  </a:lnTo>
                  <a:lnTo>
                    <a:pt x="956" y="1052"/>
                  </a:lnTo>
                  <a:lnTo>
                    <a:pt x="954" y="1056"/>
                  </a:lnTo>
                  <a:lnTo>
                    <a:pt x="956" y="1058"/>
                  </a:lnTo>
                  <a:lnTo>
                    <a:pt x="958" y="1058"/>
                  </a:lnTo>
                  <a:lnTo>
                    <a:pt x="958" y="1060"/>
                  </a:lnTo>
                  <a:lnTo>
                    <a:pt x="954" y="1062"/>
                  </a:lnTo>
                  <a:lnTo>
                    <a:pt x="954" y="1064"/>
                  </a:lnTo>
                  <a:lnTo>
                    <a:pt x="956" y="1066"/>
                  </a:lnTo>
                  <a:lnTo>
                    <a:pt x="954" y="1064"/>
                  </a:lnTo>
                  <a:lnTo>
                    <a:pt x="950" y="1064"/>
                  </a:lnTo>
                  <a:lnTo>
                    <a:pt x="946" y="1064"/>
                  </a:lnTo>
                  <a:lnTo>
                    <a:pt x="946" y="1066"/>
                  </a:lnTo>
                  <a:lnTo>
                    <a:pt x="948" y="1068"/>
                  </a:lnTo>
                  <a:lnTo>
                    <a:pt x="950" y="1070"/>
                  </a:lnTo>
                  <a:lnTo>
                    <a:pt x="950" y="1072"/>
                  </a:lnTo>
                  <a:lnTo>
                    <a:pt x="948" y="1076"/>
                  </a:lnTo>
                  <a:lnTo>
                    <a:pt x="948" y="1080"/>
                  </a:lnTo>
                  <a:lnTo>
                    <a:pt x="954" y="1080"/>
                  </a:lnTo>
                  <a:lnTo>
                    <a:pt x="958" y="1080"/>
                  </a:lnTo>
                  <a:lnTo>
                    <a:pt x="954" y="1082"/>
                  </a:lnTo>
                  <a:lnTo>
                    <a:pt x="948" y="1084"/>
                  </a:lnTo>
                  <a:lnTo>
                    <a:pt x="946" y="1086"/>
                  </a:lnTo>
                  <a:lnTo>
                    <a:pt x="954" y="1086"/>
                  </a:lnTo>
                  <a:lnTo>
                    <a:pt x="964" y="1084"/>
                  </a:lnTo>
                  <a:lnTo>
                    <a:pt x="988" y="1078"/>
                  </a:lnTo>
                  <a:lnTo>
                    <a:pt x="994" y="1078"/>
                  </a:lnTo>
                  <a:lnTo>
                    <a:pt x="990" y="1080"/>
                  </a:lnTo>
                  <a:lnTo>
                    <a:pt x="982" y="1084"/>
                  </a:lnTo>
                  <a:lnTo>
                    <a:pt x="972" y="1086"/>
                  </a:lnTo>
                  <a:lnTo>
                    <a:pt x="954" y="1090"/>
                  </a:lnTo>
                  <a:lnTo>
                    <a:pt x="946" y="1092"/>
                  </a:lnTo>
                  <a:lnTo>
                    <a:pt x="936" y="1094"/>
                  </a:lnTo>
                  <a:lnTo>
                    <a:pt x="932" y="1096"/>
                  </a:lnTo>
                  <a:lnTo>
                    <a:pt x="936" y="1096"/>
                  </a:lnTo>
                  <a:lnTo>
                    <a:pt x="942" y="1098"/>
                  </a:lnTo>
                  <a:lnTo>
                    <a:pt x="944" y="1098"/>
                  </a:lnTo>
                  <a:lnTo>
                    <a:pt x="946" y="1100"/>
                  </a:lnTo>
                  <a:lnTo>
                    <a:pt x="944" y="1104"/>
                  </a:lnTo>
                  <a:lnTo>
                    <a:pt x="940" y="1106"/>
                  </a:lnTo>
                  <a:lnTo>
                    <a:pt x="934" y="1108"/>
                  </a:lnTo>
                  <a:lnTo>
                    <a:pt x="932" y="1114"/>
                  </a:lnTo>
                  <a:lnTo>
                    <a:pt x="930" y="1118"/>
                  </a:lnTo>
                  <a:lnTo>
                    <a:pt x="928" y="1120"/>
                  </a:lnTo>
                  <a:lnTo>
                    <a:pt x="924" y="1122"/>
                  </a:lnTo>
                  <a:lnTo>
                    <a:pt x="920" y="1122"/>
                  </a:lnTo>
                  <a:lnTo>
                    <a:pt x="920" y="1128"/>
                  </a:lnTo>
                  <a:lnTo>
                    <a:pt x="922" y="1132"/>
                  </a:lnTo>
                  <a:lnTo>
                    <a:pt x="924" y="1134"/>
                  </a:lnTo>
                  <a:lnTo>
                    <a:pt x="926" y="1134"/>
                  </a:lnTo>
                  <a:lnTo>
                    <a:pt x="928" y="1138"/>
                  </a:lnTo>
                  <a:lnTo>
                    <a:pt x="928" y="1140"/>
                  </a:lnTo>
                  <a:lnTo>
                    <a:pt x="928" y="1142"/>
                  </a:lnTo>
                  <a:lnTo>
                    <a:pt x="922" y="1146"/>
                  </a:lnTo>
                  <a:lnTo>
                    <a:pt x="918" y="1150"/>
                  </a:lnTo>
                  <a:lnTo>
                    <a:pt x="918" y="1152"/>
                  </a:lnTo>
                  <a:lnTo>
                    <a:pt x="920" y="1152"/>
                  </a:lnTo>
                  <a:lnTo>
                    <a:pt x="922" y="1156"/>
                  </a:lnTo>
                  <a:lnTo>
                    <a:pt x="922" y="1160"/>
                  </a:lnTo>
                  <a:lnTo>
                    <a:pt x="918" y="1164"/>
                  </a:lnTo>
                  <a:lnTo>
                    <a:pt x="910" y="1166"/>
                  </a:lnTo>
                  <a:lnTo>
                    <a:pt x="904" y="1168"/>
                  </a:lnTo>
                  <a:lnTo>
                    <a:pt x="900" y="1168"/>
                  </a:lnTo>
                  <a:lnTo>
                    <a:pt x="898" y="1170"/>
                  </a:lnTo>
                  <a:lnTo>
                    <a:pt x="892" y="1172"/>
                  </a:lnTo>
                  <a:lnTo>
                    <a:pt x="888" y="1174"/>
                  </a:lnTo>
                  <a:lnTo>
                    <a:pt x="884" y="1174"/>
                  </a:lnTo>
                  <a:lnTo>
                    <a:pt x="880" y="1176"/>
                  </a:lnTo>
                  <a:lnTo>
                    <a:pt x="876" y="1176"/>
                  </a:lnTo>
                  <a:lnTo>
                    <a:pt x="866" y="1176"/>
                  </a:lnTo>
                  <a:lnTo>
                    <a:pt x="862" y="1176"/>
                  </a:lnTo>
                  <a:lnTo>
                    <a:pt x="860" y="1178"/>
                  </a:lnTo>
                  <a:lnTo>
                    <a:pt x="860" y="1180"/>
                  </a:lnTo>
                  <a:lnTo>
                    <a:pt x="864" y="1180"/>
                  </a:lnTo>
                  <a:lnTo>
                    <a:pt x="868" y="1180"/>
                  </a:lnTo>
                  <a:lnTo>
                    <a:pt x="876" y="1180"/>
                  </a:lnTo>
                  <a:lnTo>
                    <a:pt x="878" y="1182"/>
                  </a:lnTo>
                  <a:lnTo>
                    <a:pt x="880" y="1184"/>
                  </a:lnTo>
                  <a:lnTo>
                    <a:pt x="878" y="1186"/>
                  </a:lnTo>
                  <a:lnTo>
                    <a:pt x="878" y="1188"/>
                  </a:lnTo>
                  <a:lnTo>
                    <a:pt x="886" y="1184"/>
                  </a:lnTo>
                  <a:lnTo>
                    <a:pt x="892" y="1182"/>
                  </a:lnTo>
                  <a:lnTo>
                    <a:pt x="892" y="1184"/>
                  </a:lnTo>
                  <a:lnTo>
                    <a:pt x="890" y="1186"/>
                  </a:lnTo>
                  <a:lnTo>
                    <a:pt x="886" y="1190"/>
                  </a:lnTo>
                  <a:lnTo>
                    <a:pt x="884" y="1190"/>
                  </a:lnTo>
                  <a:lnTo>
                    <a:pt x="882" y="1192"/>
                  </a:lnTo>
                  <a:lnTo>
                    <a:pt x="886" y="1194"/>
                  </a:lnTo>
                  <a:lnTo>
                    <a:pt x="890" y="1196"/>
                  </a:lnTo>
                  <a:lnTo>
                    <a:pt x="890" y="1198"/>
                  </a:lnTo>
                  <a:lnTo>
                    <a:pt x="890" y="1200"/>
                  </a:lnTo>
                  <a:lnTo>
                    <a:pt x="886" y="1204"/>
                  </a:lnTo>
                  <a:lnTo>
                    <a:pt x="886" y="1206"/>
                  </a:lnTo>
                  <a:lnTo>
                    <a:pt x="884" y="1208"/>
                  </a:lnTo>
                  <a:lnTo>
                    <a:pt x="878" y="1208"/>
                  </a:lnTo>
                  <a:lnTo>
                    <a:pt x="874" y="1208"/>
                  </a:lnTo>
                  <a:lnTo>
                    <a:pt x="872" y="1208"/>
                  </a:lnTo>
                  <a:lnTo>
                    <a:pt x="870" y="1204"/>
                  </a:lnTo>
                  <a:lnTo>
                    <a:pt x="868" y="1198"/>
                  </a:lnTo>
                  <a:lnTo>
                    <a:pt x="866" y="1198"/>
                  </a:lnTo>
                  <a:lnTo>
                    <a:pt x="864" y="1198"/>
                  </a:lnTo>
                  <a:lnTo>
                    <a:pt x="862" y="1198"/>
                  </a:lnTo>
                  <a:lnTo>
                    <a:pt x="862" y="1200"/>
                  </a:lnTo>
                  <a:lnTo>
                    <a:pt x="862" y="1202"/>
                  </a:lnTo>
                  <a:lnTo>
                    <a:pt x="860" y="1204"/>
                  </a:lnTo>
                  <a:lnTo>
                    <a:pt x="852" y="1204"/>
                  </a:lnTo>
                  <a:lnTo>
                    <a:pt x="848" y="1208"/>
                  </a:lnTo>
                  <a:lnTo>
                    <a:pt x="846" y="1210"/>
                  </a:lnTo>
                  <a:lnTo>
                    <a:pt x="846" y="1214"/>
                  </a:lnTo>
                  <a:lnTo>
                    <a:pt x="846" y="1216"/>
                  </a:lnTo>
                  <a:lnTo>
                    <a:pt x="844" y="1218"/>
                  </a:lnTo>
                  <a:lnTo>
                    <a:pt x="840" y="1220"/>
                  </a:lnTo>
                  <a:lnTo>
                    <a:pt x="834" y="1222"/>
                  </a:lnTo>
                  <a:lnTo>
                    <a:pt x="832" y="1224"/>
                  </a:lnTo>
                  <a:lnTo>
                    <a:pt x="830" y="1228"/>
                  </a:lnTo>
                  <a:lnTo>
                    <a:pt x="828" y="1234"/>
                  </a:lnTo>
                  <a:lnTo>
                    <a:pt x="824" y="1240"/>
                  </a:lnTo>
                  <a:lnTo>
                    <a:pt x="818" y="1246"/>
                  </a:lnTo>
                  <a:lnTo>
                    <a:pt x="812" y="1250"/>
                  </a:lnTo>
                  <a:lnTo>
                    <a:pt x="808" y="1252"/>
                  </a:lnTo>
                  <a:lnTo>
                    <a:pt x="806" y="1256"/>
                  </a:lnTo>
                  <a:lnTo>
                    <a:pt x="806" y="1258"/>
                  </a:lnTo>
                  <a:lnTo>
                    <a:pt x="806" y="1260"/>
                  </a:lnTo>
                  <a:lnTo>
                    <a:pt x="810" y="1260"/>
                  </a:lnTo>
                  <a:lnTo>
                    <a:pt x="816" y="1258"/>
                  </a:lnTo>
                  <a:lnTo>
                    <a:pt x="818" y="1258"/>
                  </a:lnTo>
                  <a:lnTo>
                    <a:pt x="818" y="1262"/>
                  </a:lnTo>
                  <a:lnTo>
                    <a:pt x="820" y="1262"/>
                  </a:lnTo>
                  <a:lnTo>
                    <a:pt x="822" y="1264"/>
                  </a:lnTo>
                  <a:lnTo>
                    <a:pt x="822" y="1268"/>
                  </a:lnTo>
                  <a:lnTo>
                    <a:pt x="824" y="1270"/>
                  </a:lnTo>
                  <a:lnTo>
                    <a:pt x="826" y="1270"/>
                  </a:lnTo>
                  <a:lnTo>
                    <a:pt x="834" y="1270"/>
                  </a:lnTo>
                  <a:lnTo>
                    <a:pt x="848" y="1264"/>
                  </a:lnTo>
                  <a:lnTo>
                    <a:pt x="862" y="1254"/>
                  </a:lnTo>
                  <a:lnTo>
                    <a:pt x="868" y="1250"/>
                  </a:lnTo>
                  <a:lnTo>
                    <a:pt x="868" y="1246"/>
                  </a:lnTo>
                  <a:lnTo>
                    <a:pt x="864" y="1244"/>
                  </a:lnTo>
                  <a:lnTo>
                    <a:pt x="858" y="1244"/>
                  </a:lnTo>
                  <a:lnTo>
                    <a:pt x="862" y="1242"/>
                  </a:lnTo>
                  <a:lnTo>
                    <a:pt x="870" y="1238"/>
                  </a:lnTo>
                  <a:lnTo>
                    <a:pt x="874" y="1236"/>
                  </a:lnTo>
                  <a:lnTo>
                    <a:pt x="876" y="1234"/>
                  </a:lnTo>
                  <a:lnTo>
                    <a:pt x="880" y="1236"/>
                  </a:lnTo>
                  <a:lnTo>
                    <a:pt x="884" y="1236"/>
                  </a:lnTo>
                  <a:lnTo>
                    <a:pt x="884" y="1238"/>
                  </a:lnTo>
                  <a:lnTo>
                    <a:pt x="878" y="1240"/>
                  </a:lnTo>
                  <a:lnTo>
                    <a:pt x="874" y="1242"/>
                  </a:lnTo>
                  <a:lnTo>
                    <a:pt x="872" y="1244"/>
                  </a:lnTo>
                  <a:lnTo>
                    <a:pt x="874" y="1246"/>
                  </a:lnTo>
                  <a:lnTo>
                    <a:pt x="880" y="1248"/>
                  </a:lnTo>
                  <a:lnTo>
                    <a:pt x="884" y="1250"/>
                  </a:lnTo>
                  <a:lnTo>
                    <a:pt x="880" y="1254"/>
                  </a:lnTo>
                  <a:lnTo>
                    <a:pt x="860" y="1262"/>
                  </a:lnTo>
                  <a:lnTo>
                    <a:pt x="854" y="1266"/>
                  </a:lnTo>
                  <a:lnTo>
                    <a:pt x="858" y="1268"/>
                  </a:lnTo>
                  <a:lnTo>
                    <a:pt x="856" y="1268"/>
                  </a:lnTo>
                  <a:lnTo>
                    <a:pt x="856" y="1270"/>
                  </a:lnTo>
                  <a:lnTo>
                    <a:pt x="856" y="1272"/>
                  </a:lnTo>
                  <a:lnTo>
                    <a:pt x="858" y="1272"/>
                  </a:lnTo>
                  <a:lnTo>
                    <a:pt x="862" y="1274"/>
                  </a:lnTo>
                  <a:lnTo>
                    <a:pt x="860" y="1276"/>
                  </a:lnTo>
                  <a:lnTo>
                    <a:pt x="856" y="1276"/>
                  </a:lnTo>
                  <a:lnTo>
                    <a:pt x="852" y="1276"/>
                  </a:lnTo>
                  <a:lnTo>
                    <a:pt x="844" y="1276"/>
                  </a:lnTo>
                  <a:lnTo>
                    <a:pt x="836" y="1276"/>
                  </a:lnTo>
                  <a:lnTo>
                    <a:pt x="830" y="1276"/>
                  </a:lnTo>
                  <a:lnTo>
                    <a:pt x="826" y="1280"/>
                  </a:lnTo>
                  <a:lnTo>
                    <a:pt x="822" y="1282"/>
                  </a:lnTo>
                  <a:lnTo>
                    <a:pt x="822" y="1276"/>
                  </a:lnTo>
                  <a:lnTo>
                    <a:pt x="818" y="1268"/>
                  </a:lnTo>
                  <a:lnTo>
                    <a:pt x="814" y="1262"/>
                  </a:lnTo>
                  <a:lnTo>
                    <a:pt x="810" y="1262"/>
                  </a:lnTo>
                  <a:lnTo>
                    <a:pt x="806" y="1266"/>
                  </a:lnTo>
                  <a:lnTo>
                    <a:pt x="798" y="1268"/>
                  </a:lnTo>
                  <a:lnTo>
                    <a:pt x="796" y="1268"/>
                  </a:lnTo>
                  <a:lnTo>
                    <a:pt x="794" y="1270"/>
                  </a:lnTo>
                  <a:lnTo>
                    <a:pt x="792" y="1274"/>
                  </a:lnTo>
                  <a:lnTo>
                    <a:pt x="792" y="1276"/>
                  </a:lnTo>
                  <a:lnTo>
                    <a:pt x="790" y="1274"/>
                  </a:lnTo>
                  <a:lnTo>
                    <a:pt x="784" y="1274"/>
                  </a:lnTo>
                  <a:lnTo>
                    <a:pt x="778" y="1274"/>
                  </a:lnTo>
                  <a:lnTo>
                    <a:pt x="762" y="1280"/>
                  </a:lnTo>
                  <a:lnTo>
                    <a:pt x="760" y="1282"/>
                  </a:lnTo>
                  <a:lnTo>
                    <a:pt x="760" y="1284"/>
                  </a:lnTo>
                  <a:lnTo>
                    <a:pt x="766" y="1288"/>
                  </a:lnTo>
                  <a:lnTo>
                    <a:pt x="768" y="1290"/>
                  </a:lnTo>
                  <a:lnTo>
                    <a:pt x="768" y="1292"/>
                  </a:lnTo>
                  <a:lnTo>
                    <a:pt x="766" y="1294"/>
                  </a:lnTo>
                  <a:lnTo>
                    <a:pt x="760" y="1294"/>
                  </a:lnTo>
                  <a:lnTo>
                    <a:pt x="754" y="1296"/>
                  </a:lnTo>
                  <a:lnTo>
                    <a:pt x="752" y="1298"/>
                  </a:lnTo>
                  <a:lnTo>
                    <a:pt x="752" y="1300"/>
                  </a:lnTo>
                  <a:lnTo>
                    <a:pt x="756" y="1302"/>
                  </a:lnTo>
                  <a:lnTo>
                    <a:pt x="746" y="1300"/>
                  </a:lnTo>
                  <a:lnTo>
                    <a:pt x="738" y="1298"/>
                  </a:lnTo>
                  <a:lnTo>
                    <a:pt x="742" y="1300"/>
                  </a:lnTo>
                  <a:lnTo>
                    <a:pt x="744" y="1304"/>
                  </a:lnTo>
                  <a:lnTo>
                    <a:pt x="744" y="1306"/>
                  </a:lnTo>
                  <a:lnTo>
                    <a:pt x="740" y="1308"/>
                  </a:lnTo>
                  <a:lnTo>
                    <a:pt x="728" y="1308"/>
                  </a:lnTo>
                  <a:lnTo>
                    <a:pt x="716" y="1308"/>
                  </a:lnTo>
                  <a:lnTo>
                    <a:pt x="708" y="1306"/>
                  </a:lnTo>
                  <a:lnTo>
                    <a:pt x="704" y="1308"/>
                  </a:lnTo>
                  <a:lnTo>
                    <a:pt x="702" y="1310"/>
                  </a:lnTo>
                  <a:lnTo>
                    <a:pt x="702" y="1316"/>
                  </a:lnTo>
                  <a:lnTo>
                    <a:pt x="704" y="1318"/>
                  </a:lnTo>
                  <a:lnTo>
                    <a:pt x="708" y="1320"/>
                  </a:lnTo>
                  <a:lnTo>
                    <a:pt x="712" y="1320"/>
                  </a:lnTo>
                  <a:lnTo>
                    <a:pt x="718" y="1320"/>
                  </a:lnTo>
                  <a:lnTo>
                    <a:pt x="726" y="1318"/>
                  </a:lnTo>
                  <a:lnTo>
                    <a:pt x="724" y="1320"/>
                  </a:lnTo>
                  <a:lnTo>
                    <a:pt x="720" y="1324"/>
                  </a:lnTo>
                  <a:lnTo>
                    <a:pt x="720" y="1328"/>
                  </a:lnTo>
                  <a:lnTo>
                    <a:pt x="722" y="1332"/>
                  </a:lnTo>
                  <a:lnTo>
                    <a:pt x="724" y="1334"/>
                  </a:lnTo>
                  <a:lnTo>
                    <a:pt x="718" y="1332"/>
                  </a:lnTo>
                  <a:lnTo>
                    <a:pt x="704" y="1328"/>
                  </a:lnTo>
                  <a:lnTo>
                    <a:pt x="696" y="1328"/>
                  </a:lnTo>
                  <a:lnTo>
                    <a:pt x="686" y="1330"/>
                  </a:lnTo>
                  <a:lnTo>
                    <a:pt x="678" y="1334"/>
                  </a:lnTo>
                  <a:lnTo>
                    <a:pt x="676" y="1336"/>
                  </a:lnTo>
                  <a:lnTo>
                    <a:pt x="678" y="1336"/>
                  </a:lnTo>
                  <a:lnTo>
                    <a:pt x="682" y="1338"/>
                  </a:lnTo>
                  <a:lnTo>
                    <a:pt x="694" y="1340"/>
                  </a:lnTo>
                  <a:lnTo>
                    <a:pt x="698" y="1342"/>
                  </a:lnTo>
                  <a:lnTo>
                    <a:pt x="702" y="1344"/>
                  </a:lnTo>
                  <a:lnTo>
                    <a:pt x="704" y="1348"/>
                  </a:lnTo>
                  <a:lnTo>
                    <a:pt x="700" y="1346"/>
                  </a:lnTo>
                  <a:lnTo>
                    <a:pt x="696" y="1344"/>
                  </a:lnTo>
                  <a:lnTo>
                    <a:pt x="692" y="1344"/>
                  </a:lnTo>
                  <a:lnTo>
                    <a:pt x="684" y="1344"/>
                  </a:lnTo>
                  <a:lnTo>
                    <a:pt x="676" y="1346"/>
                  </a:lnTo>
                  <a:lnTo>
                    <a:pt x="668" y="1350"/>
                  </a:lnTo>
                  <a:lnTo>
                    <a:pt x="664" y="1354"/>
                  </a:lnTo>
                  <a:lnTo>
                    <a:pt x="662" y="1356"/>
                  </a:lnTo>
                  <a:lnTo>
                    <a:pt x="662" y="1358"/>
                  </a:lnTo>
                  <a:lnTo>
                    <a:pt x="664" y="1358"/>
                  </a:lnTo>
                  <a:lnTo>
                    <a:pt x="658" y="1358"/>
                  </a:lnTo>
                  <a:lnTo>
                    <a:pt x="654" y="1358"/>
                  </a:lnTo>
                  <a:lnTo>
                    <a:pt x="652" y="1358"/>
                  </a:lnTo>
                  <a:lnTo>
                    <a:pt x="652" y="1360"/>
                  </a:lnTo>
                  <a:lnTo>
                    <a:pt x="654" y="1362"/>
                  </a:lnTo>
                  <a:lnTo>
                    <a:pt x="652" y="1364"/>
                  </a:lnTo>
                  <a:lnTo>
                    <a:pt x="646" y="1362"/>
                  </a:lnTo>
                  <a:lnTo>
                    <a:pt x="628" y="1360"/>
                  </a:lnTo>
                  <a:lnTo>
                    <a:pt x="628" y="1362"/>
                  </a:lnTo>
                  <a:lnTo>
                    <a:pt x="632" y="1366"/>
                  </a:lnTo>
                  <a:lnTo>
                    <a:pt x="632" y="1368"/>
                  </a:lnTo>
                  <a:lnTo>
                    <a:pt x="626" y="1370"/>
                  </a:lnTo>
                  <a:lnTo>
                    <a:pt x="622" y="1370"/>
                  </a:lnTo>
                  <a:lnTo>
                    <a:pt x="624" y="1372"/>
                  </a:lnTo>
                  <a:lnTo>
                    <a:pt x="628" y="1374"/>
                  </a:lnTo>
                  <a:lnTo>
                    <a:pt x="632" y="1376"/>
                  </a:lnTo>
                  <a:lnTo>
                    <a:pt x="644" y="1376"/>
                  </a:lnTo>
                  <a:lnTo>
                    <a:pt x="660" y="1378"/>
                  </a:lnTo>
                  <a:lnTo>
                    <a:pt x="666" y="1378"/>
                  </a:lnTo>
                  <a:lnTo>
                    <a:pt x="674" y="1382"/>
                  </a:lnTo>
                  <a:lnTo>
                    <a:pt x="682" y="1386"/>
                  </a:lnTo>
                  <a:lnTo>
                    <a:pt x="680" y="1386"/>
                  </a:lnTo>
                  <a:lnTo>
                    <a:pt x="672" y="1384"/>
                  </a:lnTo>
                  <a:lnTo>
                    <a:pt x="668" y="1384"/>
                  </a:lnTo>
                  <a:lnTo>
                    <a:pt x="664" y="1386"/>
                  </a:lnTo>
                  <a:lnTo>
                    <a:pt x="662" y="1386"/>
                  </a:lnTo>
                  <a:lnTo>
                    <a:pt x="660" y="1386"/>
                  </a:lnTo>
                  <a:lnTo>
                    <a:pt x="654" y="1382"/>
                  </a:lnTo>
                  <a:lnTo>
                    <a:pt x="648" y="1380"/>
                  </a:lnTo>
                  <a:lnTo>
                    <a:pt x="644" y="1378"/>
                  </a:lnTo>
                  <a:lnTo>
                    <a:pt x="638" y="1380"/>
                  </a:lnTo>
                  <a:lnTo>
                    <a:pt x="630" y="1384"/>
                  </a:lnTo>
                  <a:lnTo>
                    <a:pt x="624" y="1390"/>
                  </a:lnTo>
                  <a:lnTo>
                    <a:pt x="622" y="1394"/>
                  </a:lnTo>
                  <a:lnTo>
                    <a:pt x="624" y="1396"/>
                  </a:lnTo>
                  <a:lnTo>
                    <a:pt x="626" y="1398"/>
                  </a:lnTo>
                  <a:lnTo>
                    <a:pt x="632" y="1404"/>
                  </a:lnTo>
                  <a:lnTo>
                    <a:pt x="628" y="1406"/>
                  </a:lnTo>
                  <a:lnTo>
                    <a:pt x="622" y="1410"/>
                  </a:lnTo>
                  <a:lnTo>
                    <a:pt x="622" y="1412"/>
                  </a:lnTo>
                  <a:lnTo>
                    <a:pt x="624" y="1412"/>
                  </a:lnTo>
                  <a:lnTo>
                    <a:pt x="628" y="1416"/>
                  </a:lnTo>
                  <a:lnTo>
                    <a:pt x="626" y="1418"/>
                  </a:lnTo>
                  <a:lnTo>
                    <a:pt x="626" y="1420"/>
                  </a:lnTo>
                  <a:lnTo>
                    <a:pt x="624" y="1424"/>
                  </a:lnTo>
                  <a:lnTo>
                    <a:pt x="626" y="1426"/>
                  </a:lnTo>
                  <a:lnTo>
                    <a:pt x="628" y="1428"/>
                  </a:lnTo>
                  <a:lnTo>
                    <a:pt x="632" y="1430"/>
                  </a:lnTo>
                  <a:lnTo>
                    <a:pt x="636" y="1430"/>
                  </a:lnTo>
                  <a:lnTo>
                    <a:pt x="642" y="1430"/>
                  </a:lnTo>
                  <a:lnTo>
                    <a:pt x="648" y="1428"/>
                  </a:lnTo>
                  <a:lnTo>
                    <a:pt x="654" y="1424"/>
                  </a:lnTo>
                  <a:lnTo>
                    <a:pt x="660" y="1424"/>
                  </a:lnTo>
                  <a:lnTo>
                    <a:pt x="670" y="1426"/>
                  </a:lnTo>
                  <a:lnTo>
                    <a:pt x="678" y="1428"/>
                  </a:lnTo>
                  <a:lnTo>
                    <a:pt x="680" y="1426"/>
                  </a:lnTo>
                  <a:lnTo>
                    <a:pt x="684" y="1422"/>
                  </a:lnTo>
                  <a:lnTo>
                    <a:pt x="686" y="1420"/>
                  </a:lnTo>
                  <a:lnTo>
                    <a:pt x="688" y="1418"/>
                  </a:lnTo>
                  <a:lnTo>
                    <a:pt x="692" y="1420"/>
                  </a:lnTo>
                  <a:lnTo>
                    <a:pt x="700" y="1424"/>
                  </a:lnTo>
                  <a:lnTo>
                    <a:pt x="704" y="1426"/>
                  </a:lnTo>
                  <a:lnTo>
                    <a:pt x="710" y="1426"/>
                  </a:lnTo>
                  <a:lnTo>
                    <a:pt x="720" y="1424"/>
                  </a:lnTo>
                  <a:lnTo>
                    <a:pt x="726" y="1424"/>
                  </a:lnTo>
                  <a:lnTo>
                    <a:pt x="726" y="1426"/>
                  </a:lnTo>
                  <a:lnTo>
                    <a:pt x="724" y="1426"/>
                  </a:lnTo>
                  <a:lnTo>
                    <a:pt x="716" y="1430"/>
                  </a:lnTo>
                  <a:lnTo>
                    <a:pt x="710" y="1432"/>
                  </a:lnTo>
                  <a:lnTo>
                    <a:pt x="708" y="1434"/>
                  </a:lnTo>
                  <a:lnTo>
                    <a:pt x="708" y="1436"/>
                  </a:lnTo>
                  <a:lnTo>
                    <a:pt x="708" y="1438"/>
                  </a:lnTo>
                  <a:lnTo>
                    <a:pt x="708" y="1440"/>
                  </a:lnTo>
                  <a:lnTo>
                    <a:pt x="700" y="1434"/>
                  </a:lnTo>
                  <a:lnTo>
                    <a:pt x="694" y="1428"/>
                  </a:lnTo>
                  <a:lnTo>
                    <a:pt x="690" y="1428"/>
                  </a:lnTo>
                  <a:lnTo>
                    <a:pt x="688" y="1428"/>
                  </a:lnTo>
                  <a:lnTo>
                    <a:pt x="686" y="1430"/>
                  </a:lnTo>
                  <a:lnTo>
                    <a:pt x="682" y="1434"/>
                  </a:lnTo>
                  <a:lnTo>
                    <a:pt x="680" y="1434"/>
                  </a:lnTo>
                  <a:lnTo>
                    <a:pt x="676" y="1432"/>
                  </a:lnTo>
                  <a:lnTo>
                    <a:pt x="672" y="1430"/>
                  </a:lnTo>
                  <a:lnTo>
                    <a:pt x="666" y="1430"/>
                  </a:lnTo>
                  <a:lnTo>
                    <a:pt x="656" y="1432"/>
                  </a:lnTo>
                  <a:lnTo>
                    <a:pt x="646" y="1436"/>
                  </a:lnTo>
                  <a:lnTo>
                    <a:pt x="640" y="1436"/>
                  </a:lnTo>
                  <a:lnTo>
                    <a:pt x="636" y="1436"/>
                  </a:lnTo>
                  <a:lnTo>
                    <a:pt x="626" y="1434"/>
                  </a:lnTo>
                  <a:lnTo>
                    <a:pt x="624" y="1436"/>
                  </a:lnTo>
                  <a:lnTo>
                    <a:pt x="626" y="1442"/>
                  </a:lnTo>
                  <a:lnTo>
                    <a:pt x="626" y="1446"/>
                  </a:lnTo>
                  <a:lnTo>
                    <a:pt x="626" y="1448"/>
                  </a:lnTo>
                  <a:lnTo>
                    <a:pt x="632" y="1448"/>
                  </a:lnTo>
                  <a:lnTo>
                    <a:pt x="636" y="1448"/>
                  </a:lnTo>
                  <a:lnTo>
                    <a:pt x="636" y="1450"/>
                  </a:lnTo>
                  <a:lnTo>
                    <a:pt x="638" y="1454"/>
                  </a:lnTo>
                  <a:lnTo>
                    <a:pt x="636" y="1456"/>
                  </a:lnTo>
                  <a:lnTo>
                    <a:pt x="630" y="1454"/>
                  </a:lnTo>
                  <a:lnTo>
                    <a:pt x="626" y="1454"/>
                  </a:lnTo>
                  <a:lnTo>
                    <a:pt x="624" y="1454"/>
                  </a:lnTo>
                  <a:lnTo>
                    <a:pt x="626" y="1458"/>
                  </a:lnTo>
                  <a:lnTo>
                    <a:pt x="628" y="1460"/>
                  </a:lnTo>
                  <a:lnTo>
                    <a:pt x="630" y="1462"/>
                  </a:lnTo>
                  <a:lnTo>
                    <a:pt x="634" y="1462"/>
                  </a:lnTo>
                  <a:lnTo>
                    <a:pt x="638" y="1462"/>
                  </a:lnTo>
                  <a:lnTo>
                    <a:pt x="640" y="1464"/>
                  </a:lnTo>
                  <a:lnTo>
                    <a:pt x="638" y="1468"/>
                  </a:lnTo>
                  <a:lnTo>
                    <a:pt x="638" y="1472"/>
                  </a:lnTo>
                  <a:lnTo>
                    <a:pt x="636" y="1476"/>
                  </a:lnTo>
                  <a:lnTo>
                    <a:pt x="630" y="1478"/>
                  </a:lnTo>
                  <a:lnTo>
                    <a:pt x="626" y="1480"/>
                  </a:lnTo>
                  <a:lnTo>
                    <a:pt x="626" y="1482"/>
                  </a:lnTo>
                  <a:lnTo>
                    <a:pt x="636" y="1490"/>
                  </a:lnTo>
                  <a:lnTo>
                    <a:pt x="638" y="1492"/>
                  </a:lnTo>
                  <a:lnTo>
                    <a:pt x="642" y="1490"/>
                  </a:lnTo>
                  <a:lnTo>
                    <a:pt x="646" y="1488"/>
                  </a:lnTo>
                  <a:lnTo>
                    <a:pt x="648" y="1490"/>
                  </a:lnTo>
                  <a:lnTo>
                    <a:pt x="650" y="1494"/>
                  </a:lnTo>
                  <a:lnTo>
                    <a:pt x="652" y="1492"/>
                  </a:lnTo>
                  <a:lnTo>
                    <a:pt x="654" y="1492"/>
                  </a:lnTo>
                  <a:lnTo>
                    <a:pt x="654" y="1496"/>
                  </a:lnTo>
                  <a:lnTo>
                    <a:pt x="654" y="1500"/>
                  </a:lnTo>
                  <a:lnTo>
                    <a:pt x="654" y="1502"/>
                  </a:lnTo>
                  <a:lnTo>
                    <a:pt x="656" y="1502"/>
                  </a:lnTo>
                  <a:lnTo>
                    <a:pt x="658" y="1502"/>
                  </a:lnTo>
                  <a:lnTo>
                    <a:pt x="658" y="1500"/>
                  </a:lnTo>
                  <a:lnTo>
                    <a:pt x="660" y="1494"/>
                  </a:lnTo>
                  <a:lnTo>
                    <a:pt x="662" y="1488"/>
                  </a:lnTo>
                  <a:lnTo>
                    <a:pt x="662" y="1486"/>
                  </a:lnTo>
                  <a:lnTo>
                    <a:pt x="666" y="1486"/>
                  </a:lnTo>
                  <a:lnTo>
                    <a:pt x="668" y="1486"/>
                  </a:lnTo>
                  <a:lnTo>
                    <a:pt x="670" y="1488"/>
                  </a:lnTo>
                  <a:lnTo>
                    <a:pt x="666" y="1496"/>
                  </a:lnTo>
                  <a:lnTo>
                    <a:pt x="660" y="1504"/>
                  </a:lnTo>
                  <a:lnTo>
                    <a:pt x="654" y="1508"/>
                  </a:lnTo>
                  <a:lnTo>
                    <a:pt x="652" y="1510"/>
                  </a:lnTo>
                  <a:lnTo>
                    <a:pt x="650" y="1512"/>
                  </a:lnTo>
                  <a:lnTo>
                    <a:pt x="654" y="1514"/>
                  </a:lnTo>
                  <a:lnTo>
                    <a:pt x="658" y="1518"/>
                  </a:lnTo>
                  <a:lnTo>
                    <a:pt x="658" y="1520"/>
                  </a:lnTo>
                  <a:lnTo>
                    <a:pt x="656" y="1522"/>
                  </a:lnTo>
                  <a:lnTo>
                    <a:pt x="650" y="1524"/>
                  </a:lnTo>
                  <a:lnTo>
                    <a:pt x="648" y="1522"/>
                  </a:lnTo>
                  <a:lnTo>
                    <a:pt x="644" y="1522"/>
                  </a:lnTo>
                  <a:lnTo>
                    <a:pt x="636" y="1526"/>
                  </a:lnTo>
                  <a:lnTo>
                    <a:pt x="632" y="1530"/>
                  </a:lnTo>
                  <a:lnTo>
                    <a:pt x="632" y="1536"/>
                  </a:lnTo>
                  <a:lnTo>
                    <a:pt x="632" y="1540"/>
                  </a:lnTo>
                  <a:lnTo>
                    <a:pt x="634" y="1544"/>
                  </a:lnTo>
                  <a:lnTo>
                    <a:pt x="640" y="1548"/>
                  </a:lnTo>
                  <a:lnTo>
                    <a:pt x="644" y="1548"/>
                  </a:lnTo>
                  <a:lnTo>
                    <a:pt x="646" y="1548"/>
                  </a:lnTo>
                  <a:lnTo>
                    <a:pt x="646" y="1546"/>
                  </a:lnTo>
                  <a:lnTo>
                    <a:pt x="648" y="1546"/>
                  </a:lnTo>
                  <a:lnTo>
                    <a:pt x="650" y="1546"/>
                  </a:lnTo>
                  <a:lnTo>
                    <a:pt x="654" y="1548"/>
                  </a:lnTo>
                  <a:lnTo>
                    <a:pt x="656" y="1544"/>
                  </a:lnTo>
                  <a:lnTo>
                    <a:pt x="658" y="1542"/>
                  </a:lnTo>
                  <a:lnTo>
                    <a:pt x="660" y="1540"/>
                  </a:lnTo>
                  <a:lnTo>
                    <a:pt x="664" y="1542"/>
                  </a:lnTo>
                  <a:lnTo>
                    <a:pt x="666" y="1544"/>
                  </a:lnTo>
                  <a:lnTo>
                    <a:pt x="664" y="1548"/>
                  </a:lnTo>
                  <a:lnTo>
                    <a:pt x="662" y="1548"/>
                  </a:lnTo>
                  <a:lnTo>
                    <a:pt x="660" y="1550"/>
                  </a:lnTo>
                  <a:lnTo>
                    <a:pt x="660" y="1552"/>
                  </a:lnTo>
                  <a:lnTo>
                    <a:pt x="662" y="1554"/>
                  </a:lnTo>
                  <a:lnTo>
                    <a:pt x="664" y="1556"/>
                  </a:lnTo>
                  <a:lnTo>
                    <a:pt x="662" y="1558"/>
                  </a:lnTo>
                  <a:lnTo>
                    <a:pt x="660" y="1560"/>
                  </a:lnTo>
                  <a:lnTo>
                    <a:pt x="660" y="1562"/>
                  </a:lnTo>
                  <a:lnTo>
                    <a:pt x="662" y="1564"/>
                  </a:lnTo>
                  <a:lnTo>
                    <a:pt x="662" y="1568"/>
                  </a:lnTo>
                  <a:lnTo>
                    <a:pt x="658" y="1570"/>
                  </a:lnTo>
                  <a:lnTo>
                    <a:pt x="654" y="1572"/>
                  </a:lnTo>
                  <a:lnTo>
                    <a:pt x="652" y="1570"/>
                  </a:lnTo>
                  <a:lnTo>
                    <a:pt x="648" y="1568"/>
                  </a:lnTo>
                  <a:lnTo>
                    <a:pt x="646" y="1566"/>
                  </a:lnTo>
                  <a:lnTo>
                    <a:pt x="644" y="1576"/>
                  </a:lnTo>
                  <a:lnTo>
                    <a:pt x="642" y="1586"/>
                  </a:lnTo>
                  <a:lnTo>
                    <a:pt x="646" y="1592"/>
                  </a:lnTo>
                  <a:lnTo>
                    <a:pt x="652" y="1598"/>
                  </a:lnTo>
                  <a:lnTo>
                    <a:pt x="658" y="1600"/>
                  </a:lnTo>
                  <a:lnTo>
                    <a:pt x="662" y="1600"/>
                  </a:lnTo>
                  <a:lnTo>
                    <a:pt x="664" y="1604"/>
                  </a:lnTo>
                  <a:lnTo>
                    <a:pt x="668" y="1608"/>
                  </a:lnTo>
                  <a:lnTo>
                    <a:pt x="674" y="1612"/>
                  </a:lnTo>
                  <a:lnTo>
                    <a:pt x="688" y="1616"/>
                  </a:lnTo>
                  <a:lnTo>
                    <a:pt x="690" y="1618"/>
                  </a:lnTo>
                  <a:lnTo>
                    <a:pt x="688" y="1620"/>
                  </a:lnTo>
                  <a:lnTo>
                    <a:pt x="688" y="1624"/>
                  </a:lnTo>
                  <a:lnTo>
                    <a:pt x="690" y="1626"/>
                  </a:lnTo>
                  <a:lnTo>
                    <a:pt x="692" y="1628"/>
                  </a:lnTo>
                  <a:lnTo>
                    <a:pt x="694" y="1628"/>
                  </a:lnTo>
                  <a:lnTo>
                    <a:pt x="696" y="1626"/>
                  </a:lnTo>
                  <a:lnTo>
                    <a:pt x="700" y="1626"/>
                  </a:lnTo>
                  <a:lnTo>
                    <a:pt x="704" y="1630"/>
                  </a:lnTo>
                  <a:lnTo>
                    <a:pt x="706" y="1632"/>
                  </a:lnTo>
                  <a:lnTo>
                    <a:pt x="710" y="1630"/>
                  </a:lnTo>
                  <a:lnTo>
                    <a:pt x="720" y="1628"/>
                  </a:lnTo>
                  <a:lnTo>
                    <a:pt x="734" y="1628"/>
                  </a:lnTo>
                  <a:lnTo>
                    <a:pt x="746" y="1626"/>
                  </a:lnTo>
                  <a:lnTo>
                    <a:pt x="752" y="1624"/>
                  </a:lnTo>
                  <a:lnTo>
                    <a:pt x="756" y="1620"/>
                  </a:lnTo>
                  <a:lnTo>
                    <a:pt x="760" y="1618"/>
                  </a:lnTo>
                  <a:lnTo>
                    <a:pt x="766" y="1614"/>
                  </a:lnTo>
                  <a:lnTo>
                    <a:pt x="774" y="1608"/>
                  </a:lnTo>
                  <a:lnTo>
                    <a:pt x="780" y="1600"/>
                  </a:lnTo>
                  <a:lnTo>
                    <a:pt x="782" y="1596"/>
                  </a:lnTo>
                  <a:lnTo>
                    <a:pt x="784" y="1594"/>
                  </a:lnTo>
                  <a:lnTo>
                    <a:pt x="790" y="1592"/>
                  </a:lnTo>
                  <a:lnTo>
                    <a:pt x="792" y="1592"/>
                  </a:lnTo>
                  <a:lnTo>
                    <a:pt x="794" y="1588"/>
                  </a:lnTo>
                  <a:lnTo>
                    <a:pt x="794" y="1586"/>
                  </a:lnTo>
                  <a:lnTo>
                    <a:pt x="796" y="1586"/>
                  </a:lnTo>
                  <a:lnTo>
                    <a:pt x="800" y="1584"/>
                  </a:lnTo>
                  <a:lnTo>
                    <a:pt x="804" y="1582"/>
                  </a:lnTo>
                  <a:lnTo>
                    <a:pt x="800" y="1578"/>
                  </a:lnTo>
                  <a:lnTo>
                    <a:pt x="798" y="1576"/>
                  </a:lnTo>
                  <a:lnTo>
                    <a:pt x="802" y="1574"/>
                  </a:lnTo>
                  <a:lnTo>
                    <a:pt x="810" y="1572"/>
                  </a:lnTo>
                  <a:lnTo>
                    <a:pt x="812" y="1570"/>
                  </a:lnTo>
                  <a:lnTo>
                    <a:pt x="812" y="1566"/>
                  </a:lnTo>
                  <a:lnTo>
                    <a:pt x="812" y="1562"/>
                  </a:lnTo>
                  <a:lnTo>
                    <a:pt x="816" y="1564"/>
                  </a:lnTo>
                  <a:lnTo>
                    <a:pt x="820" y="1568"/>
                  </a:lnTo>
                  <a:lnTo>
                    <a:pt x="822" y="1570"/>
                  </a:lnTo>
                  <a:lnTo>
                    <a:pt x="824" y="1568"/>
                  </a:lnTo>
                  <a:lnTo>
                    <a:pt x="828" y="1566"/>
                  </a:lnTo>
                  <a:lnTo>
                    <a:pt x="834" y="1566"/>
                  </a:lnTo>
                  <a:lnTo>
                    <a:pt x="838" y="1564"/>
                  </a:lnTo>
                  <a:lnTo>
                    <a:pt x="838" y="1558"/>
                  </a:lnTo>
                  <a:lnTo>
                    <a:pt x="838" y="1554"/>
                  </a:lnTo>
                  <a:lnTo>
                    <a:pt x="840" y="1552"/>
                  </a:lnTo>
                  <a:lnTo>
                    <a:pt x="844" y="1550"/>
                  </a:lnTo>
                  <a:lnTo>
                    <a:pt x="846" y="1548"/>
                  </a:lnTo>
                  <a:lnTo>
                    <a:pt x="842" y="1540"/>
                  </a:lnTo>
                  <a:lnTo>
                    <a:pt x="840" y="1536"/>
                  </a:lnTo>
                  <a:lnTo>
                    <a:pt x="838" y="1532"/>
                  </a:lnTo>
                  <a:lnTo>
                    <a:pt x="840" y="1528"/>
                  </a:lnTo>
                  <a:lnTo>
                    <a:pt x="844" y="1532"/>
                  </a:lnTo>
                  <a:lnTo>
                    <a:pt x="846" y="1534"/>
                  </a:lnTo>
                  <a:lnTo>
                    <a:pt x="848" y="1534"/>
                  </a:lnTo>
                  <a:lnTo>
                    <a:pt x="850" y="1530"/>
                  </a:lnTo>
                  <a:lnTo>
                    <a:pt x="850" y="1528"/>
                  </a:lnTo>
                  <a:lnTo>
                    <a:pt x="852" y="1530"/>
                  </a:lnTo>
                  <a:lnTo>
                    <a:pt x="852" y="1536"/>
                  </a:lnTo>
                  <a:lnTo>
                    <a:pt x="850" y="1538"/>
                  </a:lnTo>
                  <a:lnTo>
                    <a:pt x="850" y="1540"/>
                  </a:lnTo>
                  <a:lnTo>
                    <a:pt x="852" y="1542"/>
                  </a:lnTo>
                  <a:lnTo>
                    <a:pt x="854" y="1548"/>
                  </a:lnTo>
                  <a:lnTo>
                    <a:pt x="854" y="1552"/>
                  </a:lnTo>
                  <a:lnTo>
                    <a:pt x="856" y="1554"/>
                  </a:lnTo>
                  <a:lnTo>
                    <a:pt x="862" y="1556"/>
                  </a:lnTo>
                  <a:lnTo>
                    <a:pt x="866" y="1556"/>
                  </a:lnTo>
                  <a:lnTo>
                    <a:pt x="866" y="1558"/>
                  </a:lnTo>
                  <a:lnTo>
                    <a:pt x="868" y="1558"/>
                  </a:lnTo>
                  <a:lnTo>
                    <a:pt x="876" y="1560"/>
                  </a:lnTo>
                  <a:lnTo>
                    <a:pt x="874" y="1564"/>
                  </a:lnTo>
                  <a:lnTo>
                    <a:pt x="872" y="1566"/>
                  </a:lnTo>
                  <a:lnTo>
                    <a:pt x="872" y="1570"/>
                  </a:lnTo>
                  <a:lnTo>
                    <a:pt x="874" y="1576"/>
                  </a:lnTo>
                  <a:lnTo>
                    <a:pt x="876" y="1584"/>
                  </a:lnTo>
                  <a:lnTo>
                    <a:pt x="876" y="1594"/>
                  </a:lnTo>
                  <a:lnTo>
                    <a:pt x="876" y="1602"/>
                  </a:lnTo>
                  <a:lnTo>
                    <a:pt x="876" y="1608"/>
                  </a:lnTo>
                  <a:lnTo>
                    <a:pt x="878" y="1612"/>
                  </a:lnTo>
                  <a:lnTo>
                    <a:pt x="882" y="1616"/>
                  </a:lnTo>
                  <a:lnTo>
                    <a:pt x="886" y="1616"/>
                  </a:lnTo>
                  <a:lnTo>
                    <a:pt x="890" y="1614"/>
                  </a:lnTo>
                  <a:lnTo>
                    <a:pt x="896" y="1610"/>
                  </a:lnTo>
                  <a:lnTo>
                    <a:pt x="898" y="1612"/>
                  </a:lnTo>
                  <a:lnTo>
                    <a:pt x="900" y="1614"/>
                  </a:lnTo>
                  <a:lnTo>
                    <a:pt x="902" y="1618"/>
                  </a:lnTo>
                  <a:lnTo>
                    <a:pt x="902" y="1622"/>
                  </a:lnTo>
                  <a:lnTo>
                    <a:pt x="900" y="1628"/>
                  </a:lnTo>
                  <a:lnTo>
                    <a:pt x="896" y="1638"/>
                  </a:lnTo>
                  <a:lnTo>
                    <a:pt x="898" y="1644"/>
                  </a:lnTo>
                  <a:lnTo>
                    <a:pt x="900" y="1652"/>
                  </a:lnTo>
                  <a:lnTo>
                    <a:pt x="906" y="1672"/>
                  </a:lnTo>
                  <a:lnTo>
                    <a:pt x="916" y="1694"/>
                  </a:lnTo>
                  <a:lnTo>
                    <a:pt x="928" y="1710"/>
                  </a:lnTo>
                  <a:lnTo>
                    <a:pt x="932" y="1716"/>
                  </a:lnTo>
                  <a:lnTo>
                    <a:pt x="936" y="1716"/>
                  </a:lnTo>
                  <a:lnTo>
                    <a:pt x="942" y="1716"/>
                  </a:lnTo>
                  <a:lnTo>
                    <a:pt x="944" y="1718"/>
                  </a:lnTo>
                  <a:lnTo>
                    <a:pt x="944" y="1720"/>
                  </a:lnTo>
                  <a:lnTo>
                    <a:pt x="942" y="1726"/>
                  </a:lnTo>
                  <a:lnTo>
                    <a:pt x="934" y="1728"/>
                  </a:lnTo>
                  <a:lnTo>
                    <a:pt x="932" y="1730"/>
                  </a:lnTo>
                  <a:lnTo>
                    <a:pt x="934" y="1732"/>
                  </a:lnTo>
                  <a:lnTo>
                    <a:pt x="936" y="1738"/>
                  </a:lnTo>
                  <a:lnTo>
                    <a:pt x="938" y="1742"/>
                  </a:lnTo>
                  <a:lnTo>
                    <a:pt x="932" y="1740"/>
                  </a:lnTo>
                  <a:lnTo>
                    <a:pt x="926" y="1740"/>
                  </a:lnTo>
                  <a:lnTo>
                    <a:pt x="934" y="1752"/>
                  </a:lnTo>
                  <a:lnTo>
                    <a:pt x="940" y="1760"/>
                  </a:lnTo>
                  <a:lnTo>
                    <a:pt x="944" y="1768"/>
                  </a:lnTo>
                  <a:lnTo>
                    <a:pt x="946" y="1778"/>
                  </a:lnTo>
                  <a:lnTo>
                    <a:pt x="946" y="1782"/>
                  </a:lnTo>
                  <a:lnTo>
                    <a:pt x="944" y="1786"/>
                  </a:lnTo>
                  <a:lnTo>
                    <a:pt x="940" y="1792"/>
                  </a:lnTo>
                  <a:lnTo>
                    <a:pt x="942" y="1796"/>
                  </a:lnTo>
                  <a:lnTo>
                    <a:pt x="946" y="1798"/>
                  </a:lnTo>
                  <a:lnTo>
                    <a:pt x="954" y="1798"/>
                  </a:lnTo>
                  <a:lnTo>
                    <a:pt x="972" y="1796"/>
                  </a:lnTo>
                  <a:lnTo>
                    <a:pt x="982" y="1794"/>
                  </a:lnTo>
                  <a:lnTo>
                    <a:pt x="990" y="1794"/>
                  </a:lnTo>
                  <a:lnTo>
                    <a:pt x="996" y="1794"/>
                  </a:lnTo>
                  <a:lnTo>
                    <a:pt x="998" y="1788"/>
                  </a:lnTo>
                  <a:lnTo>
                    <a:pt x="1000" y="1774"/>
                  </a:lnTo>
                  <a:lnTo>
                    <a:pt x="1000" y="1768"/>
                  </a:lnTo>
                  <a:lnTo>
                    <a:pt x="1002" y="1760"/>
                  </a:lnTo>
                  <a:lnTo>
                    <a:pt x="1004" y="1756"/>
                  </a:lnTo>
                  <a:lnTo>
                    <a:pt x="1010" y="1756"/>
                  </a:lnTo>
                  <a:lnTo>
                    <a:pt x="1018" y="1756"/>
                  </a:lnTo>
                  <a:lnTo>
                    <a:pt x="1018" y="1754"/>
                  </a:lnTo>
                  <a:lnTo>
                    <a:pt x="1018" y="1752"/>
                  </a:lnTo>
                  <a:lnTo>
                    <a:pt x="1020" y="1750"/>
                  </a:lnTo>
                  <a:lnTo>
                    <a:pt x="1024" y="1748"/>
                  </a:lnTo>
                  <a:lnTo>
                    <a:pt x="1034" y="1746"/>
                  </a:lnTo>
                  <a:lnTo>
                    <a:pt x="1042" y="1746"/>
                  </a:lnTo>
                  <a:lnTo>
                    <a:pt x="1050" y="1746"/>
                  </a:lnTo>
                  <a:lnTo>
                    <a:pt x="1058" y="1750"/>
                  </a:lnTo>
                  <a:lnTo>
                    <a:pt x="1062" y="1750"/>
                  </a:lnTo>
                  <a:lnTo>
                    <a:pt x="1064" y="1750"/>
                  </a:lnTo>
                  <a:lnTo>
                    <a:pt x="1070" y="1736"/>
                  </a:lnTo>
                  <a:lnTo>
                    <a:pt x="1076" y="1720"/>
                  </a:lnTo>
                  <a:lnTo>
                    <a:pt x="1082" y="1708"/>
                  </a:lnTo>
                  <a:lnTo>
                    <a:pt x="1086" y="1700"/>
                  </a:lnTo>
                  <a:lnTo>
                    <a:pt x="1088" y="1692"/>
                  </a:lnTo>
                  <a:lnTo>
                    <a:pt x="1088" y="1684"/>
                  </a:lnTo>
                  <a:lnTo>
                    <a:pt x="1090" y="1676"/>
                  </a:lnTo>
                  <a:lnTo>
                    <a:pt x="1092" y="1666"/>
                  </a:lnTo>
                  <a:lnTo>
                    <a:pt x="1092" y="1658"/>
                  </a:lnTo>
                  <a:lnTo>
                    <a:pt x="1090" y="1654"/>
                  </a:lnTo>
                  <a:lnTo>
                    <a:pt x="1092" y="1650"/>
                  </a:lnTo>
                  <a:lnTo>
                    <a:pt x="1094" y="1644"/>
                  </a:lnTo>
                  <a:lnTo>
                    <a:pt x="1098" y="1638"/>
                  </a:lnTo>
                  <a:lnTo>
                    <a:pt x="1098" y="1634"/>
                  </a:lnTo>
                  <a:lnTo>
                    <a:pt x="1098" y="1632"/>
                  </a:lnTo>
                  <a:lnTo>
                    <a:pt x="1096" y="1626"/>
                  </a:lnTo>
                  <a:lnTo>
                    <a:pt x="1098" y="1622"/>
                  </a:lnTo>
                  <a:lnTo>
                    <a:pt x="1100" y="1618"/>
                  </a:lnTo>
                  <a:lnTo>
                    <a:pt x="1098" y="1610"/>
                  </a:lnTo>
                  <a:lnTo>
                    <a:pt x="1096" y="1606"/>
                  </a:lnTo>
                  <a:lnTo>
                    <a:pt x="1096" y="1604"/>
                  </a:lnTo>
                  <a:lnTo>
                    <a:pt x="1098" y="1604"/>
                  </a:lnTo>
                  <a:lnTo>
                    <a:pt x="1100" y="1602"/>
                  </a:lnTo>
                  <a:lnTo>
                    <a:pt x="1102" y="1600"/>
                  </a:lnTo>
                  <a:lnTo>
                    <a:pt x="1100" y="1598"/>
                  </a:lnTo>
                  <a:lnTo>
                    <a:pt x="1100" y="1596"/>
                  </a:lnTo>
                  <a:lnTo>
                    <a:pt x="1102" y="1592"/>
                  </a:lnTo>
                  <a:lnTo>
                    <a:pt x="1112" y="1588"/>
                  </a:lnTo>
                  <a:lnTo>
                    <a:pt x="1124" y="1582"/>
                  </a:lnTo>
                  <a:lnTo>
                    <a:pt x="1130" y="1578"/>
                  </a:lnTo>
                  <a:lnTo>
                    <a:pt x="1132" y="1574"/>
                  </a:lnTo>
                  <a:lnTo>
                    <a:pt x="1134" y="1570"/>
                  </a:lnTo>
                  <a:lnTo>
                    <a:pt x="1134" y="1568"/>
                  </a:lnTo>
                  <a:lnTo>
                    <a:pt x="1138" y="1572"/>
                  </a:lnTo>
                  <a:lnTo>
                    <a:pt x="1142" y="1576"/>
                  </a:lnTo>
                  <a:lnTo>
                    <a:pt x="1144" y="1574"/>
                  </a:lnTo>
                  <a:lnTo>
                    <a:pt x="1146" y="1572"/>
                  </a:lnTo>
                  <a:lnTo>
                    <a:pt x="1152" y="1566"/>
                  </a:lnTo>
                  <a:lnTo>
                    <a:pt x="1158" y="1562"/>
                  </a:lnTo>
                  <a:lnTo>
                    <a:pt x="1164" y="1560"/>
                  </a:lnTo>
                  <a:lnTo>
                    <a:pt x="1164" y="1558"/>
                  </a:lnTo>
                  <a:lnTo>
                    <a:pt x="1164" y="1556"/>
                  </a:lnTo>
                  <a:lnTo>
                    <a:pt x="1166" y="1554"/>
                  </a:lnTo>
                  <a:lnTo>
                    <a:pt x="1170" y="1552"/>
                  </a:lnTo>
                  <a:lnTo>
                    <a:pt x="1172" y="1550"/>
                  </a:lnTo>
                  <a:lnTo>
                    <a:pt x="1172" y="1548"/>
                  </a:lnTo>
                  <a:lnTo>
                    <a:pt x="1172" y="1546"/>
                  </a:lnTo>
                  <a:lnTo>
                    <a:pt x="1170" y="1542"/>
                  </a:lnTo>
                  <a:lnTo>
                    <a:pt x="1168" y="1540"/>
                  </a:lnTo>
                  <a:lnTo>
                    <a:pt x="1164" y="1540"/>
                  </a:lnTo>
                  <a:lnTo>
                    <a:pt x="1152" y="1546"/>
                  </a:lnTo>
                  <a:lnTo>
                    <a:pt x="1144" y="1550"/>
                  </a:lnTo>
                  <a:lnTo>
                    <a:pt x="1136" y="1550"/>
                  </a:lnTo>
                  <a:lnTo>
                    <a:pt x="1128" y="1550"/>
                  </a:lnTo>
                  <a:lnTo>
                    <a:pt x="1122" y="1546"/>
                  </a:lnTo>
                  <a:lnTo>
                    <a:pt x="1112" y="1540"/>
                  </a:lnTo>
                  <a:lnTo>
                    <a:pt x="1104" y="1538"/>
                  </a:lnTo>
                  <a:lnTo>
                    <a:pt x="1094" y="1538"/>
                  </a:lnTo>
                  <a:lnTo>
                    <a:pt x="1086" y="1538"/>
                  </a:lnTo>
                  <a:lnTo>
                    <a:pt x="1076" y="1538"/>
                  </a:lnTo>
                  <a:lnTo>
                    <a:pt x="1084" y="1534"/>
                  </a:lnTo>
                  <a:lnTo>
                    <a:pt x="1092" y="1530"/>
                  </a:lnTo>
                  <a:lnTo>
                    <a:pt x="1098" y="1530"/>
                  </a:lnTo>
                  <a:lnTo>
                    <a:pt x="1110" y="1530"/>
                  </a:lnTo>
                  <a:lnTo>
                    <a:pt x="1118" y="1534"/>
                  </a:lnTo>
                  <a:lnTo>
                    <a:pt x="1122" y="1534"/>
                  </a:lnTo>
                  <a:lnTo>
                    <a:pt x="1124" y="1532"/>
                  </a:lnTo>
                  <a:lnTo>
                    <a:pt x="1126" y="1532"/>
                  </a:lnTo>
                  <a:lnTo>
                    <a:pt x="1128" y="1532"/>
                  </a:lnTo>
                  <a:lnTo>
                    <a:pt x="1134" y="1538"/>
                  </a:lnTo>
                  <a:lnTo>
                    <a:pt x="1142" y="1544"/>
                  </a:lnTo>
                  <a:lnTo>
                    <a:pt x="1146" y="1544"/>
                  </a:lnTo>
                  <a:lnTo>
                    <a:pt x="1150" y="1542"/>
                  </a:lnTo>
                  <a:lnTo>
                    <a:pt x="1178" y="1528"/>
                  </a:lnTo>
                  <a:lnTo>
                    <a:pt x="1190" y="1518"/>
                  </a:lnTo>
                  <a:lnTo>
                    <a:pt x="1192" y="1516"/>
                  </a:lnTo>
                  <a:lnTo>
                    <a:pt x="1192" y="1512"/>
                  </a:lnTo>
                  <a:lnTo>
                    <a:pt x="1184" y="1500"/>
                  </a:lnTo>
                  <a:lnTo>
                    <a:pt x="1178" y="1496"/>
                  </a:lnTo>
                  <a:lnTo>
                    <a:pt x="1172" y="1496"/>
                  </a:lnTo>
                  <a:lnTo>
                    <a:pt x="1168" y="1496"/>
                  </a:lnTo>
                  <a:lnTo>
                    <a:pt x="1168" y="1494"/>
                  </a:lnTo>
                  <a:lnTo>
                    <a:pt x="1168" y="1490"/>
                  </a:lnTo>
                  <a:lnTo>
                    <a:pt x="1170" y="1484"/>
                  </a:lnTo>
                  <a:lnTo>
                    <a:pt x="1168" y="1482"/>
                  </a:lnTo>
                  <a:lnTo>
                    <a:pt x="1164" y="1480"/>
                  </a:lnTo>
                  <a:lnTo>
                    <a:pt x="1158" y="1476"/>
                  </a:lnTo>
                  <a:lnTo>
                    <a:pt x="1154" y="1472"/>
                  </a:lnTo>
                  <a:lnTo>
                    <a:pt x="1148" y="1468"/>
                  </a:lnTo>
                  <a:lnTo>
                    <a:pt x="1144" y="1466"/>
                  </a:lnTo>
                  <a:lnTo>
                    <a:pt x="1138" y="1468"/>
                  </a:lnTo>
                  <a:lnTo>
                    <a:pt x="1132" y="1468"/>
                  </a:lnTo>
                  <a:lnTo>
                    <a:pt x="1132" y="1466"/>
                  </a:lnTo>
                  <a:lnTo>
                    <a:pt x="1132" y="1462"/>
                  </a:lnTo>
                  <a:lnTo>
                    <a:pt x="1130" y="1462"/>
                  </a:lnTo>
                  <a:lnTo>
                    <a:pt x="1126" y="1460"/>
                  </a:lnTo>
                  <a:lnTo>
                    <a:pt x="1124" y="1460"/>
                  </a:lnTo>
                  <a:lnTo>
                    <a:pt x="1122" y="1458"/>
                  </a:lnTo>
                  <a:lnTo>
                    <a:pt x="1118" y="1450"/>
                  </a:lnTo>
                  <a:lnTo>
                    <a:pt x="1116" y="1440"/>
                  </a:lnTo>
                  <a:lnTo>
                    <a:pt x="1116" y="1428"/>
                  </a:lnTo>
                  <a:lnTo>
                    <a:pt x="1116" y="1416"/>
                  </a:lnTo>
                  <a:lnTo>
                    <a:pt x="1116" y="1406"/>
                  </a:lnTo>
                  <a:lnTo>
                    <a:pt x="1120" y="1398"/>
                  </a:lnTo>
                  <a:lnTo>
                    <a:pt x="1120" y="1396"/>
                  </a:lnTo>
                  <a:lnTo>
                    <a:pt x="1124" y="1396"/>
                  </a:lnTo>
                  <a:lnTo>
                    <a:pt x="1126" y="1394"/>
                  </a:lnTo>
                  <a:lnTo>
                    <a:pt x="1128" y="1392"/>
                  </a:lnTo>
                  <a:lnTo>
                    <a:pt x="1126" y="1386"/>
                  </a:lnTo>
                  <a:lnTo>
                    <a:pt x="1126" y="1374"/>
                  </a:lnTo>
                  <a:lnTo>
                    <a:pt x="1126" y="1368"/>
                  </a:lnTo>
                  <a:lnTo>
                    <a:pt x="1128" y="1360"/>
                  </a:lnTo>
                  <a:lnTo>
                    <a:pt x="1132" y="1356"/>
                  </a:lnTo>
                  <a:lnTo>
                    <a:pt x="1132" y="1352"/>
                  </a:lnTo>
                  <a:lnTo>
                    <a:pt x="1130" y="1352"/>
                  </a:lnTo>
                  <a:lnTo>
                    <a:pt x="1128" y="1350"/>
                  </a:lnTo>
                  <a:lnTo>
                    <a:pt x="1124" y="1350"/>
                  </a:lnTo>
                  <a:lnTo>
                    <a:pt x="1122" y="1348"/>
                  </a:lnTo>
                  <a:lnTo>
                    <a:pt x="1122" y="1342"/>
                  </a:lnTo>
                  <a:lnTo>
                    <a:pt x="1122" y="1336"/>
                  </a:lnTo>
                  <a:lnTo>
                    <a:pt x="1124" y="1338"/>
                  </a:lnTo>
                  <a:lnTo>
                    <a:pt x="1130" y="1340"/>
                  </a:lnTo>
                  <a:lnTo>
                    <a:pt x="1136" y="1340"/>
                  </a:lnTo>
                  <a:lnTo>
                    <a:pt x="1142" y="1338"/>
                  </a:lnTo>
                  <a:lnTo>
                    <a:pt x="1148" y="1334"/>
                  </a:lnTo>
                  <a:lnTo>
                    <a:pt x="1148" y="1332"/>
                  </a:lnTo>
                  <a:lnTo>
                    <a:pt x="1148" y="1330"/>
                  </a:lnTo>
                  <a:lnTo>
                    <a:pt x="1146" y="1326"/>
                  </a:lnTo>
                  <a:lnTo>
                    <a:pt x="1144" y="1324"/>
                  </a:lnTo>
                  <a:lnTo>
                    <a:pt x="1142" y="1322"/>
                  </a:lnTo>
                  <a:lnTo>
                    <a:pt x="1144" y="1322"/>
                  </a:lnTo>
                  <a:lnTo>
                    <a:pt x="1152" y="1320"/>
                  </a:lnTo>
                  <a:lnTo>
                    <a:pt x="1160" y="1318"/>
                  </a:lnTo>
                  <a:lnTo>
                    <a:pt x="1166" y="1312"/>
                  </a:lnTo>
                  <a:lnTo>
                    <a:pt x="1170" y="1308"/>
                  </a:lnTo>
                  <a:lnTo>
                    <a:pt x="1172" y="1302"/>
                  </a:lnTo>
                  <a:lnTo>
                    <a:pt x="1178" y="1294"/>
                  </a:lnTo>
                  <a:lnTo>
                    <a:pt x="1180" y="1292"/>
                  </a:lnTo>
                  <a:lnTo>
                    <a:pt x="1186" y="1292"/>
                  </a:lnTo>
                  <a:lnTo>
                    <a:pt x="1190" y="1294"/>
                  </a:lnTo>
                  <a:lnTo>
                    <a:pt x="1194" y="1292"/>
                  </a:lnTo>
                  <a:lnTo>
                    <a:pt x="1196" y="1286"/>
                  </a:lnTo>
                  <a:lnTo>
                    <a:pt x="1200" y="1278"/>
                  </a:lnTo>
                  <a:lnTo>
                    <a:pt x="1204" y="1274"/>
                  </a:lnTo>
                  <a:lnTo>
                    <a:pt x="1208" y="1274"/>
                  </a:lnTo>
                  <a:lnTo>
                    <a:pt x="1214" y="1274"/>
                  </a:lnTo>
                  <a:lnTo>
                    <a:pt x="1218" y="1274"/>
                  </a:lnTo>
                  <a:lnTo>
                    <a:pt x="1222" y="1268"/>
                  </a:lnTo>
                  <a:lnTo>
                    <a:pt x="1226" y="1264"/>
                  </a:lnTo>
                  <a:lnTo>
                    <a:pt x="1228" y="1264"/>
                  </a:lnTo>
                  <a:lnTo>
                    <a:pt x="1232" y="1264"/>
                  </a:lnTo>
                  <a:lnTo>
                    <a:pt x="1236" y="1264"/>
                  </a:lnTo>
                  <a:lnTo>
                    <a:pt x="1238" y="1264"/>
                  </a:lnTo>
                  <a:lnTo>
                    <a:pt x="1240" y="1260"/>
                  </a:lnTo>
                  <a:lnTo>
                    <a:pt x="1244" y="1254"/>
                  </a:lnTo>
                  <a:lnTo>
                    <a:pt x="1246" y="1254"/>
                  </a:lnTo>
                  <a:lnTo>
                    <a:pt x="1250" y="1254"/>
                  </a:lnTo>
                  <a:lnTo>
                    <a:pt x="1254" y="1252"/>
                  </a:lnTo>
                  <a:lnTo>
                    <a:pt x="1258" y="1250"/>
                  </a:lnTo>
                  <a:lnTo>
                    <a:pt x="1262" y="1240"/>
                  </a:lnTo>
                  <a:lnTo>
                    <a:pt x="1268" y="1226"/>
                  </a:lnTo>
                  <a:lnTo>
                    <a:pt x="1274" y="1220"/>
                  </a:lnTo>
                  <a:lnTo>
                    <a:pt x="1284" y="1214"/>
                  </a:lnTo>
                  <a:lnTo>
                    <a:pt x="1290" y="1208"/>
                  </a:lnTo>
                  <a:lnTo>
                    <a:pt x="1292" y="1206"/>
                  </a:lnTo>
                  <a:lnTo>
                    <a:pt x="1292" y="1204"/>
                  </a:lnTo>
                  <a:lnTo>
                    <a:pt x="1290" y="1202"/>
                  </a:lnTo>
                  <a:lnTo>
                    <a:pt x="1284" y="1198"/>
                  </a:lnTo>
                  <a:lnTo>
                    <a:pt x="1280" y="1194"/>
                  </a:lnTo>
                  <a:lnTo>
                    <a:pt x="1276" y="1190"/>
                  </a:lnTo>
                  <a:lnTo>
                    <a:pt x="1276" y="1184"/>
                  </a:lnTo>
                  <a:lnTo>
                    <a:pt x="1276" y="1180"/>
                  </a:lnTo>
                  <a:lnTo>
                    <a:pt x="1282" y="1174"/>
                  </a:lnTo>
                  <a:lnTo>
                    <a:pt x="1288" y="1168"/>
                  </a:lnTo>
                  <a:lnTo>
                    <a:pt x="1290" y="1164"/>
                  </a:lnTo>
                  <a:lnTo>
                    <a:pt x="1292" y="1156"/>
                  </a:lnTo>
                  <a:lnTo>
                    <a:pt x="1292" y="1150"/>
                  </a:lnTo>
                  <a:lnTo>
                    <a:pt x="1294" y="1146"/>
                  </a:lnTo>
                  <a:lnTo>
                    <a:pt x="1298" y="1144"/>
                  </a:lnTo>
                  <a:lnTo>
                    <a:pt x="1300" y="1144"/>
                  </a:lnTo>
                  <a:lnTo>
                    <a:pt x="1306" y="1142"/>
                  </a:lnTo>
                  <a:lnTo>
                    <a:pt x="1310" y="1140"/>
                  </a:lnTo>
                  <a:lnTo>
                    <a:pt x="1310" y="1138"/>
                  </a:lnTo>
                  <a:lnTo>
                    <a:pt x="1314" y="1132"/>
                  </a:lnTo>
                  <a:lnTo>
                    <a:pt x="1320" y="1126"/>
                  </a:lnTo>
                  <a:lnTo>
                    <a:pt x="1338" y="1114"/>
                  </a:lnTo>
                  <a:lnTo>
                    <a:pt x="1340" y="1112"/>
                  </a:lnTo>
                  <a:lnTo>
                    <a:pt x="1344" y="1112"/>
                  </a:lnTo>
                  <a:lnTo>
                    <a:pt x="1346" y="1116"/>
                  </a:lnTo>
                  <a:lnTo>
                    <a:pt x="1348" y="1118"/>
                  </a:lnTo>
                  <a:lnTo>
                    <a:pt x="1350" y="1120"/>
                  </a:lnTo>
                  <a:lnTo>
                    <a:pt x="1354" y="1120"/>
                  </a:lnTo>
                  <a:lnTo>
                    <a:pt x="1358" y="1118"/>
                  </a:lnTo>
                  <a:lnTo>
                    <a:pt x="1364" y="1116"/>
                  </a:lnTo>
                  <a:lnTo>
                    <a:pt x="1368" y="1116"/>
                  </a:lnTo>
                  <a:lnTo>
                    <a:pt x="1378" y="1116"/>
                  </a:lnTo>
                  <a:lnTo>
                    <a:pt x="1386" y="1116"/>
                  </a:lnTo>
                  <a:lnTo>
                    <a:pt x="1392" y="1116"/>
                  </a:lnTo>
                  <a:lnTo>
                    <a:pt x="1396" y="1114"/>
                  </a:lnTo>
                  <a:lnTo>
                    <a:pt x="1408" y="1116"/>
                  </a:lnTo>
                  <a:lnTo>
                    <a:pt x="1414" y="1120"/>
                  </a:lnTo>
                  <a:lnTo>
                    <a:pt x="1418" y="1124"/>
                  </a:lnTo>
                  <a:lnTo>
                    <a:pt x="1428" y="1126"/>
                  </a:lnTo>
                  <a:lnTo>
                    <a:pt x="1438" y="1130"/>
                  </a:lnTo>
                  <a:lnTo>
                    <a:pt x="1440" y="1134"/>
                  </a:lnTo>
                  <a:lnTo>
                    <a:pt x="1442" y="1136"/>
                  </a:lnTo>
                  <a:lnTo>
                    <a:pt x="1442" y="1144"/>
                  </a:lnTo>
                  <a:lnTo>
                    <a:pt x="1440" y="1154"/>
                  </a:lnTo>
                  <a:lnTo>
                    <a:pt x="1440" y="1162"/>
                  </a:lnTo>
                  <a:lnTo>
                    <a:pt x="1442" y="1166"/>
                  </a:lnTo>
                  <a:lnTo>
                    <a:pt x="1446" y="1168"/>
                  </a:lnTo>
                  <a:lnTo>
                    <a:pt x="1444" y="1174"/>
                  </a:lnTo>
                  <a:lnTo>
                    <a:pt x="1442" y="1176"/>
                  </a:lnTo>
                  <a:lnTo>
                    <a:pt x="1440" y="1176"/>
                  </a:lnTo>
                  <a:lnTo>
                    <a:pt x="1434" y="1176"/>
                  </a:lnTo>
                  <a:lnTo>
                    <a:pt x="1422" y="1178"/>
                  </a:lnTo>
                  <a:lnTo>
                    <a:pt x="1416" y="1180"/>
                  </a:lnTo>
                  <a:lnTo>
                    <a:pt x="1412" y="1184"/>
                  </a:lnTo>
                  <a:lnTo>
                    <a:pt x="1406" y="1196"/>
                  </a:lnTo>
                  <a:lnTo>
                    <a:pt x="1398" y="1208"/>
                  </a:lnTo>
                  <a:lnTo>
                    <a:pt x="1390" y="1216"/>
                  </a:lnTo>
                  <a:lnTo>
                    <a:pt x="1382" y="1222"/>
                  </a:lnTo>
                  <a:lnTo>
                    <a:pt x="1372" y="1228"/>
                  </a:lnTo>
                  <a:lnTo>
                    <a:pt x="1368" y="1232"/>
                  </a:lnTo>
                  <a:lnTo>
                    <a:pt x="1366" y="1236"/>
                  </a:lnTo>
                  <a:lnTo>
                    <a:pt x="1366" y="1238"/>
                  </a:lnTo>
                  <a:lnTo>
                    <a:pt x="1366" y="1242"/>
                  </a:lnTo>
                  <a:lnTo>
                    <a:pt x="1358" y="1244"/>
                  </a:lnTo>
                  <a:lnTo>
                    <a:pt x="1354" y="1246"/>
                  </a:lnTo>
                  <a:lnTo>
                    <a:pt x="1350" y="1248"/>
                  </a:lnTo>
                  <a:lnTo>
                    <a:pt x="1346" y="1254"/>
                  </a:lnTo>
                  <a:lnTo>
                    <a:pt x="1344" y="1258"/>
                  </a:lnTo>
                  <a:lnTo>
                    <a:pt x="1342" y="1260"/>
                  </a:lnTo>
                  <a:lnTo>
                    <a:pt x="1338" y="1260"/>
                  </a:lnTo>
                  <a:lnTo>
                    <a:pt x="1334" y="1260"/>
                  </a:lnTo>
                  <a:lnTo>
                    <a:pt x="1332" y="1260"/>
                  </a:lnTo>
                  <a:lnTo>
                    <a:pt x="1328" y="1264"/>
                  </a:lnTo>
                  <a:lnTo>
                    <a:pt x="1326" y="1268"/>
                  </a:lnTo>
                  <a:lnTo>
                    <a:pt x="1324" y="1270"/>
                  </a:lnTo>
                  <a:lnTo>
                    <a:pt x="1322" y="1270"/>
                  </a:lnTo>
                  <a:lnTo>
                    <a:pt x="1320" y="1272"/>
                  </a:lnTo>
                  <a:lnTo>
                    <a:pt x="1318" y="1272"/>
                  </a:lnTo>
                  <a:lnTo>
                    <a:pt x="1318" y="1278"/>
                  </a:lnTo>
                  <a:lnTo>
                    <a:pt x="1318" y="1286"/>
                  </a:lnTo>
                  <a:lnTo>
                    <a:pt x="1318" y="1288"/>
                  </a:lnTo>
                  <a:lnTo>
                    <a:pt x="1314" y="1292"/>
                  </a:lnTo>
                  <a:lnTo>
                    <a:pt x="1310" y="1294"/>
                  </a:lnTo>
                  <a:lnTo>
                    <a:pt x="1308" y="1294"/>
                  </a:lnTo>
                  <a:lnTo>
                    <a:pt x="1300" y="1292"/>
                  </a:lnTo>
                  <a:lnTo>
                    <a:pt x="1294" y="1290"/>
                  </a:lnTo>
                  <a:lnTo>
                    <a:pt x="1292" y="1292"/>
                  </a:lnTo>
                  <a:lnTo>
                    <a:pt x="1290" y="1296"/>
                  </a:lnTo>
                  <a:lnTo>
                    <a:pt x="1290" y="1300"/>
                  </a:lnTo>
                  <a:lnTo>
                    <a:pt x="1286" y="1304"/>
                  </a:lnTo>
                  <a:lnTo>
                    <a:pt x="1278" y="1314"/>
                  </a:lnTo>
                  <a:lnTo>
                    <a:pt x="1276" y="1322"/>
                  </a:lnTo>
                  <a:lnTo>
                    <a:pt x="1274" y="1328"/>
                  </a:lnTo>
                  <a:lnTo>
                    <a:pt x="1274" y="1338"/>
                  </a:lnTo>
                  <a:lnTo>
                    <a:pt x="1278" y="1346"/>
                  </a:lnTo>
                  <a:lnTo>
                    <a:pt x="1282" y="1354"/>
                  </a:lnTo>
                  <a:lnTo>
                    <a:pt x="1282" y="1360"/>
                  </a:lnTo>
                  <a:lnTo>
                    <a:pt x="1282" y="1364"/>
                  </a:lnTo>
                  <a:lnTo>
                    <a:pt x="1280" y="1366"/>
                  </a:lnTo>
                  <a:lnTo>
                    <a:pt x="1278" y="1368"/>
                  </a:lnTo>
                  <a:lnTo>
                    <a:pt x="1278" y="1372"/>
                  </a:lnTo>
                  <a:lnTo>
                    <a:pt x="1280" y="1378"/>
                  </a:lnTo>
                  <a:lnTo>
                    <a:pt x="1288" y="1388"/>
                  </a:lnTo>
                  <a:lnTo>
                    <a:pt x="1292" y="1394"/>
                  </a:lnTo>
                  <a:lnTo>
                    <a:pt x="1294" y="1396"/>
                  </a:lnTo>
                  <a:lnTo>
                    <a:pt x="1294" y="1398"/>
                  </a:lnTo>
                  <a:lnTo>
                    <a:pt x="1292" y="1400"/>
                  </a:lnTo>
                  <a:lnTo>
                    <a:pt x="1288" y="1402"/>
                  </a:lnTo>
                  <a:lnTo>
                    <a:pt x="1286" y="1404"/>
                  </a:lnTo>
                  <a:lnTo>
                    <a:pt x="1286" y="1406"/>
                  </a:lnTo>
                  <a:lnTo>
                    <a:pt x="1288" y="1416"/>
                  </a:lnTo>
                  <a:lnTo>
                    <a:pt x="1288" y="1424"/>
                  </a:lnTo>
                  <a:lnTo>
                    <a:pt x="1282" y="1444"/>
                  </a:lnTo>
                  <a:lnTo>
                    <a:pt x="1280" y="1456"/>
                  </a:lnTo>
                  <a:lnTo>
                    <a:pt x="1280" y="1462"/>
                  </a:lnTo>
                  <a:lnTo>
                    <a:pt x="1282" y="1464"/>
                  </a:lnTo>
                  <a:lnTo>
                    <a:pt x="1286" y="1466"/>
                  </a:lnTo>
                  <a:lnTo>
                    <a:pt x="1298" y="1470"/>
                  </a:lnTo>
                  <a:lnTo>
                    <a:pt x="1322" y="1476"/>
                  </a:lnTo>
                  <a:lnTo>
                    <a:pt x="1328" y="1478"/>
                  </a:lnTo>
                  <a:lnTo>
                    <a:pt x="1330" y="1480"/>
                  </a:lnTo>
                  <a:lnTo>
                    <a:pt x="1328" y="1484"/>
                  </a:lnTo>
                  <a:lnTo>
                    <a:pt x="1328" y="1492"/>
                  </a:lnTo>
                  <a:lnTo>
                    <a:pt x="1328" y="1500"/>
                  </a:lnTo>
                  <a:lnTo>
                    <a:pt x="1330" y="1504"/>
                  </a:lnTo>
                  <a:lnTo>
                    <a:pt x="1334" y="1504"/>
                  </a:lnTo>
                  <a:lnTo>
                    <a:pt x="1336" y="1504"/>
                  </a:lnTo>
                  <a:lnTo>
                    <a:pt x="1340" y="1500"/>
                  </a:lnTo>
                  <a:lnTo>
                    <a:pt x="1346" y="1494"/>
                  </a:lnTo>
                  <a:lnTo>
                    <a:pt x="1352" y="1494"/>
                  </a:lnTo>
                  <a:lnTo>
                    <a:pt x="1354" y="1496"/>
                  </a:lnTo>
                  <a:lnTo>
                    <a:pt x="1354" y="1498"/>
                  </a:lnTo>
                  <a:lnTo>
                    <a:pt x="1354" y="1500"/>
                  </a:lnTo>
                  <a:lnTo>
                    <a:pt x="1352" y="1506"/>
                  </a:lnTo>
                  <a:lnTo>
                    <a:pt x="1346" y="1512"/>
                  </a:lnTo>
                  <a:lnTo>
                    <a:pt x="1346" y="1516"/>
                  </a:lnTo>
                  <a:lnTo>
                    <a:pt x="1352" y="1514"/>
                  </a:lnTo>
                  <a:lnTo>
                    <a:pt x="1366" y="1508"/>
                  </a:lnTo>
                  <a:lnTo>
                    <a:pt x="1376" y="1504"/>
                  </a:lnTo>
                  <a:lnTo>
                    <a:pt x="1390" y="1504"/>
                  </a:lnTo>
                  <a:lnTo>
                    <a:pt x="1408" y="1500"/>
                  </a:lnTo>
                  <a:lnTo>
                    <a:pt x="1436" y="1488"/>
                  </a:lnTo>
                  <a:lnTo>
                    <a:pt x="1448" y="1484"/>
                  </a:lnTo>
                  <a:lnTo>
                    <a:pt x="1454" y="1484"/>
                  </a:lnTo>
                  <a:lnTo>
                    <a:pt x="1458" y="1484"/>
                  </a:lnTo>
                  <a:lnTo>
                    <a:pt x="1462" y="1484"/>
                  </a:lnTo>
                  <a:lnTo>
                    <a:pt x="1466" y="1486"/>
                  </a:lnTo>
                  <a:lnTo>
                    <a:pt x="1470" y="1482"/>
                  </a:lnTo>
                  <a:lnTo>
                    <a:pt x="1476" y="1476"/>
                  </a:lnTo>
                  <a:lnTo>
                    <a:pt x="1478" y="1476"/>
                  </a:lnTo>
                  <a:lnTo>
                    <a:pt x="1484" y="1478"/>
                  </a:lnTo>
                  <a:lnTo>
                    <a:pt x="1490" y="1476"/>
                  </a:lnTo>
                  <a:lnTo>
                    <a:pt x="1498" y="1474"/>
                  </a:lnTo>
                  <a:lnTo>
                    <a:pt x="1506" y="1472"/>
                  </a:lnTo>
                  <a:lnTo>
                    <a:pt x="1512" y="1470"/>
                  </a:lnTo>
                  <a:lnTo>
                    <a:pt x="1522" y="1470"/>
                  </a:lnTo>
                  <a:lnTo>
                    <a:pt x="1532" y="1470"/>
                  </a:lnTo>
                  <a:lnTo>
                    <a:pt x="1538" y="1470"/>
                  </a:lnTo>
                  <a:lnTo>
                    <a:pt x="1546" y="1466"/>
                  </a:lnTo>
                  <a:lnTo>
                    <a:pt x="1550" y="1468"/>
                  </a:lnTo>
                  <a:lnTo>
                    <a:pt x="1556" y="1468"/>
                  </a:lnTo>
                  <a:lnTo>
                    <a:pt x="1566" y="1462"/>
                  </a:lnTo>
                  <a:lnTo>
                    <a:pt x="1574" y="1456"/>
                  </a:lnTo>
                  <a:lnTo>
                    <a:pt x="1578" y="1454"/>
                  </a:lnTo>
                  <a:lnTo>
                    <a:pt x="1580" y="1456"/>
                  </a:lnTo>
                  <a:lnTo>
                    <a:pt x="1582" y="1458"/>
                  </a:lnTo>
                  <a:lnTo>
                    <a:pt x="1578" y="1458"/>
                  </a:lnTo>
                  <a:lnTo>
                    <a:pt x="1576" y="1462"/>
                  </a:lnTo>
                  <a:lnTo>
                    <a:pt x="1578" y="1466"/>
                  </a:lnTo>
                  <a:lnTo>
                    <a:pt x="1580" y="1470"/>
                  </a:lnTo>
                  <a:lnTo>
                    <a:pt x="1578" y="1472"/>
                  </a:lnTo>
                  <a:lnTo>
                    <a:pt x="1572" y="1470"/>
                  </a:lnTo>
                  <a:lnTo>
                    <a:pt x="1568" y="1468"/>
                  </a:lnTo>
                  <a:lnTo>
                    <a:pt x="1572" y="1474"/>
                  </a:lnTo>
                  <a:lnTo>
                    <a:pt x="1578" y="1480"/>
                  </a:lnTo>
                  <a:lnTo>
                    <a:pt x="1582" y="1480"/>
                  </a:lnTo>
                  <a:lnTo>
                    <a:pt x="1584" y="1482"/>
                  </a:lnTo>
                  <a:lnTo>
                    <a:pt x="1588" y="1486"/>
                  </a:lnTo>
                  <a:lnTo>
                    <a:pt x="1592" y="1490"/>
                  </a:lnTo>
                  <a:lnTo>
                    <a:pt x="1596" y="1490"/>
                  </a:lnTo>
                  <a:lnTo>
                    <a:pt x="1608" y="1490"/>
                  </a:lnTo>
                  <a:lnTo>
                    <a:pt x="1618" y="1490"/>
                  </a:lnTo>
                  <a:lnTo>
                    <a:pt x="1622" y="1492"/>
                  </a:lnTo>
                  <a:lnTo>
                    <a:pt x="1626" y="1494"/>
                  </a:lnTo>
                  <a:lnTo>
                    <a:pt x="1628" y="1498"/>
                  </a:lnTo>
                  <a:lnTo>
                    <a:pt x="1632" y="1500"/>
                  </a:lnTo>
                  <a:lnTo>
                    <a:pt x="1638" y="1502"/>
                  </a:lnTo>
                  <a:lnTo>
                    <a:pt x="1642" y="1504"/>
                  </a:lnTo>
                  <a:lnTo>
                    <a:pt x="1642" y="1508"/>
                  </a:lnTo>
                  <a:lnTo>
                    <a:pt x="1638" y="1510"/>
                  </a:lnTo>
                  <a:lnTo>
                    <a:pt x="1634" y="1510"/>
                  </a:lnTo>
                  <a:lnTo>
                    <a:pt x="1610" y="1504"/>
                  </a:lnTo>
                  <a:lnTo>
                    <a:pt x="1602" y="1502"/>
                  </a:lnTo>
                  <a:lnTo>
                    <a:pt x="1596" y="1504"/>
                  </a:lnTo>
                  <a:lnTo>
                    <a:pt x="1594" y="1506"/>
                  </a:lnTo>
                  <a:lnTo>
                    <a:pt x="1592" y="1510"/>
                  </a:lnTo>
                  <a:lnTo>
                    <a:pt x="1590" y="1512"/>
                  </a:lnTo>
                  <a:lnTo>
                    <a:pt x="1588" y="1516"/>
                  </a:lnTo>
                  <a:lnTo>
                    <a:pt x="1584" y="1516"/>
                  </a:lnTo>
                  <a:lnTo>
                    <a:pt x="1578" y="1514"/>
                  </a:lnTo>
                  <a:lnTo>
                    <a:pt x="1574" y="1512"/>
                  </a:lnTo>
                  <a:lnTo>
                    <a:pt x="1570" y="1514"/>
                  </a:lnTo>
                  <a:lnTo>
                    <a:pt x="1568" y="1516"/>
                  </a:lnTo>
                  <a:lnTo>
                    <a:pt x="1568" y="1518"/>
                  </a:lnTo>
                  <a:lnTo>
                    <a:pt x="1568" y="1522"/>
                  </a:lnTo>
                  <a:lnTo>
                    <a:pt x="1568" y="1524"/>
                  </a:lnTo>
                  <a:lnTo>
                    <a:pt x="1564" y="1524"/>
                  </a:lnTo>
                  <a:lnTo>
                    <a:pt x="1560" y="1520"/>
                  </a:lnTo>
                  <a:lnTo>
                    <a:pt x="1556" y="1518"/>
                  </a:lnTo>
                  <a:lnTo>
                    <a:pt x="1552" y="1516"/>
                  </a:lnTo>
                  <a:lnTo>
                    <a:pt x="1552" y="1518"/>
                  </a:lnTo>
                  <a:lnTo>
                    <a:pt x="1552" y="1520"/>
                  </a:lnTo>
                  <a:lnTo>
                    <a:pt x="1554" y="1530"/>
                  </a:lnTo>
                  <a:lnTo>
                    <a:pt x="1554" y="1534"/>
                  </a:lnTo>
                  <a:lnTo>
                    <a:pt x="1552" y="1536"/>
                  </a:lnTo>
                  <a:lnTo>
                    <a:pt x="1540" y="1540"/>
                  </a:lnTo>
                  <a:lnTo>
                    <a:pt x="1530" y="1542"/>
                  </a:lnTo>
                  <a:lnTo>
                    <a:pt x="1518" y="1540"/>
                  </a:lnTo>
                  <a:lnTo>
                    <a:pt x="1508" y="1536"/>
                  </a:lnTo>
                  <a:lnTo>
                    <a:pt x="1498" y="1532"/>
                  </a:lnTo>
                  <a:lnTo>
                    <a:pt x="1488" y="1530"/>
                  </a:lnTo>
                  <a:lnTo>
                    <a:pt x="1476" y="1528"/>
                  </a:lnTo>
                  <a:lnTo>
                    <a:pt x="1460" y="1526"/>
                  </a:lnTo>
                  <a:lnTo>
                    <a:pt x="1454" y="1524"/>
                  </a:lnTo>
                  <a:lnTo>
                    <a:pt x="1450" y="1524"/>
                  </a:lnTo>
                  <a:lnTo>
                    <a:pt x="1448" y="1526"/>
                  </a:lnTo>
                  <a:lnTo>
                    <a:pt x="1448" y="1528"/>
                  </a:lnTo>
                  <a:lnTo>
                    <a:pt x="1446" y="1532"/>
                  </a:lnTo>
                  <a:lnTo>
                    <a:pt x="1442" y="1534"/>
                  </a:lnTo>
                  <a:lnTo>
                    <a:pt x="1436" y="1534"/>
                  </a:lnTo>
                  <a:lnTo>
                    <a:pt x="1422" y="1534"/>
                  </a:lnTo>
                  <a:lnTo>
                    <a:pt x="1408" y="1534"/>
                  </a:lnTo>
                  <a:lnTo>
                    <a:pt x="1398" y="1538"/>
                  </a:lnTo>
                  <a:lnTo>
                    <a:pt x="1394" y="1542"/>
                  </a:lnTo>
                  <a:lnTo>
                    <a:pt x="1392" y="1544"/>
                  </a:lnTo>
                  <a:lnTo>
                    <a:pt x="1390" y="1548"/>
                  </a:lnTo>
                  <a:lnTo>
                    <a:pt x="1388" y="1550"/>
                  </a:lnTo>
                  <a:lnTo>
                    <a:pt x="1380" y="1552"/>
                  </a:lnTo>
                  <a:lnTo>
                    <a:pt x="1374" y="1554"/>
                  </a:lnTo>
                  <a:lnTo>
                    <a:pt x="1372" y="1558"/>
                  </a:lnTo>
                  <a:lnTo>
                    <a:pt x="1370" y="1562"/>
                  </a:lnTo>
                  <a:lnTo>
                    <a:pt x="1368" y="1572"/>
                  </a:lnTo>
                  <a:lnTo>
                    <a:pt x="1368" y="1580"/>
                  </a:lnTo>
                  <a:lnTo>
                    <a:pt x="1370" y="1588"/>
                  </a:lnTo>
                  <a:lnTo>
                    <a:pt x="1372" y="1594"/>
                  </a:lnTo>
                  <a:lnTo>
                    <a:pt x="1378" y="1604"/>
                  </a:lnTo>
                  <a:lnTo>
                    <a:pt x="1382" y="1610"/>
                  </a:lnTo>
                  <a:lnTo>
                    <a:pt x="1386" y="1614"/>
                  </a:lnTo>
                  <a:lnTo>
                    <a:pt x="1390" y="1614"/>
                  </a:lnTo>
                  <a:lnTo>
                    <a:pt x="1396" y="1614"/>
                  </a:lnTo>
                  <a:lnTo>
                    <a:pt x="1402" y="1610"/>
                  </a:lnTo>
                  <a:lnTo>
                    <a:pt x="1410" y="1606"/>
                  </a:lnTo>
                  <a:lnTo>
                    <a:pt x="1410" y="1608"/>
                  </a:lnTo>
                  <a:lnTo>
                    <a:pt x="1410" y="1610"/>
                  </a:lnTo>
                  <a:lnTo>
                    <a:pt x="1402" y="1640"/>
                  </a:lnTo>
                  <a:lnTo>
                    <a:pt x="1402" y="1646"/>
                  </a:lnTo>
                  <a:lnTo>
                    <a:pt x="1404" y="1654"/>
                  </a:lnTo>
                  <a:lnTo>
                    <a:pt x="1406" y="1668"/>
                  </a:lnTo>
                  <a:lnTo>
                    <a:pt x="1408" y="1676"/>
                  </a:lnTo>
                  <a:lnTo>
                    <a:pt x="1406" y="1682"/>
                  </a:lnTo>
                  <a:lnTo>
                    <a:pt x="1402" y="1686"/>
                  </a:lnTo>
                  <a:lnTo>
                    <a:pt x="1392" y="1692"/>
                  </a:lnTo>
                  <a:lnTo>
                    <a:pt x="1380" y="1694"/>
                  </a:lnTo>
                  <a:lnTo>
                    <a:pt x="1370" y="1694"/>
                  </a:lnTo>
                  <a:lnTo>
                    <a:pt x="1364" y="1690"/>
                  </a:lnTo>
                  <a:lnTo>
                    <a:pt x="1360" y="1684"/>
                  </a:lnTo>
                  <a:lnTo>
                    <a:pt x="1354" y="1672"/>
                  </a:lnTo>
                  <a:lnTo>
                    <a:pt x="1348" y="1666"/>
                  </a:lnTo>
                  <a:lnTo>
                    <a:pt x="1342" y="1662"/>
                  </a:lnTo>
                  <a:lnTo>
                    <a:pt x="1336" y="1660"/>
                  </a:lnTo>
                  <a:lnTo>
                    <a:pt x="1334" y="1656"/>
                  </a:lnTo>
                  <a:lnTo>
                    <a:pt x="1332" y="1652"/>
                  </a:lnTo>
                  <a:lnTo>
                    <a:pt x="1332" y="1650"/>
                  </a:lnTo>
                  <a:lnTo>
                    <a:pt x="1332" y="1648"/>
                  </a:lnTo>
                  <a:lnTo>
                    <a:pt x="1324" y="1648"/>
                  </a:lnTo>
                  <a:lnTo>
                    <a:pt x="1302" y="1656"/>
                  </a:lnTo>
                  <a:lnTo>
                    <a:pt x="1294" y="1660"/>
                  </a:lnTo>
                  <a:lnTo>
                    <a:pt x="1292" y="1664"/>
                  </a:lnTo>
                  <a:lnTo>
                    <a:pt x="1286" y="1674"/>
                  </a:lnTo>
                  <a:lnTo>
                    <a:pt x="1284" y="1678"/>
                  </a:lnTo>
                  <a:lnTo>
                    <a:pt x="1286" y="1684"/>
                  </a:lnTo>
                  <a:lnTo>
                    <a:pt x="1286" y="1688"/>
                  </a:lnTo>
                  <a:lnTo>
                    <a:pt x="1286" y="1690"/>
                  </a:lnTo>
                  <a:lnTo>
                    <a:pt x="1280" y="1694"/>
                  </a:lnTo>
                  <a:lnTo>
                    <a:pt x="1274" y="1700"/>
                  </a:lnTo>
                  <a:lnTo>
                    <a:pt x="1272" y="1704"/>
                  </a:lnTo>
                  <a:lnTo>
                    <a:pt x="1270" y="1710"/>
                  </a:lnTo>
                  <a:lnTo>
                    <a:pt x="1266" y="1720"/>
                  </a:lnTo>
                  <a:lnTo>
                    <a:pt x="1266" y="1732"/>
                  </a:lnTo>
                  <a:lnTo>
                    <a:pt x="1268" y="1752"/>
                  </a:lnTo>
                  <a:lnTo>
                    <a:pt x="1268" y="1766"/>
                  </a:lnTo>
                  <a:lnTo>
                    <a:pt x="1270" y="1772"/>
                  </a:lnTo>
                  <a:lnTo>
                    <a:pt x="1274" y="1776"/>
                  </a:lnTo>
                  <a:lnTo>
                    <a:pt x="1278" y="1782"/>
                  </a:lnTo>
                  <a:lnTo>
                    <a:pt x="1280" y="1790"/>
                  </a:lnTo>
                  <a:lnTo>
                    <a:pt x="1280" y="1804"/>
                  </a:lnTo>
                  <a:lnTo>
                    <a:pt x="1278" y="1806"/>
                  </a:lnTo>
                  <a:lnTo>
                    <a:pt x="1276" y="1808"/>
                  </a:lnTo>
                  <a:lnTo>
                    <a:pt x="1276" y="1816"/>
                  </a:lnTo>
                  <a:lnTo>
                    <a:pt x="1278" y="1818"/>
                  </a:lnTo>
                  <a:lnTo>
                    <a:pt x="1276" y="1822"/>
                  </a:lnTo>
                  <a:lnTo>
                    <a:pt x="1270" y="1824"/>
                  </a:lnTo>
                  <a:lnTo>
                    <a:pt x="1264" y="1826"/>
                  </a:lnTo>
                  <a:lnTo>
                    <a:pt x="1258" y="1824"/>
                  </a:lnTo>
                  <a:lnTo>
                    <a:pt x="1256" y="1824"/>
                  </a:lnTo>
                  <a:lnTo>
                    <a:pt x="1256" y="1822"/>
                  </a:lnTo>
                  <a:lnTo>
                    <a:pt x="1258" y="1816"/>
                  </a:lnTo>
                  <a:lnTo>
                    <a:pt x="1268" y="1804"/>
                  </a:lnTo>
                  <a:lnTo>
                    <a:pt x="1270" y="1800"/>
                  </a:lnTo>
                  <a:lnTo>
                    <a:pt x="1268" y="1800"/>
                  </a:lnTo>
                  <a:lnTo>
                    <a:pt x="1256" y="1814"/>
                  </a:lnTo>
                  <a:lnTo>
                    <a:pt x="1248" y="1820"/>
                  </a:lnTo>
                  <a:lnTo>
                    <a:pt x="1246" y="1822"/>
                  </a:lnTo>
                  <a:lnTo>
                    <a:pt x="1240" y="1820"/>
                  </a:lnTo>
                  <a:lnTo>
                    <a:pt x="1232" y="1820"/>
                  </a:lnTo>
                  <a:lnTo>
                    <a:pt x="1226" y="1822"/>
                  </a:lnTo>
                  <a:lnTo>
                    <a:pt x="1224" y="1824"/>
                  </a:lnTo>
                  <a:lnTo>
                    <a:pt x="1224" y="1830"/>
                  </a:lnTo>
                  <a:lnTo>
                    <a:pt x="1224" y="1836"/>
                  </a:lnTo>
                  <a:lnTo>
                    <a:pt x="1224" y="1840"/>
                  </a:lnTo>
                  <a:lnTo>
                    <a:pt x="1220" y="1846"/>
                  </a:lnTo>
                  <a:lnTo>
                    <a:pt x="1214" y="1852"/>
                  </a:lnTo>
                  <a:lnTo>
                    <a:pt x="1202" y="1858"/>
                  </a:lnTo>
                  <a:lnTo>
                    <a:pt x="1188" y="1860"/>
                  </a:lnTo>
                  <a:lnTo>
                    <a:pt x="1182" y="1858"/>
                  </a:lnTo>
                  <a:lnTo>
                    <a:pt x="1176" y="1856"/>
                  </a:lnTo>
                  <a:lnTo>
                    <a:pt x="1172" y="1854"/>
                  </a:lnTo>
                  <a:lnTo>
                    <a:pt x="1170" y="1848"/>
                  </a:lnTo>
                  <a:lnTo>
                    <a:pt x="1166" y="1836"/>
                  </a:lnTo>
                  <a:lnTo>
                    <a:pt x="1172" y="1840"/>
                  </a:lnTo>
                  <a:lnTo>
                    <a:pt x="1180" y="1844"/>
                  </a:lnTo>
                  <a:lnTo>
                    <a:pt x="1184" y="1844"/>
                  </a:lnTo>
                  <a:lnTo>
                    <a:pt x="1184" y="1842"/>
                  </a:lnTo>
                  <a:lnTo>
                    <a:pt x="1180" y="1840"/>
                  </a:lnTo>
                  <a:lnTo>
                    <a:pt x="1168" y="1832"/>
                  </a:lnTo>
                  <a:lnTo>
                    <a:pt x="1160" y="1828"/>
                  </a:lnTo>
                  <a:lnTo>
                    <a:pt x="1152" y="1828"/>
                  </a:lnTo>
                  <a:lnTo>
                    <a:pt x="1136" y="1832"/>
                  </a:lnTo>
                  <a:lnTo>
                    <a:pt x="1118" y="1836"/>
                  </a:lnTo>
                  <a:lnTo>
                    <a:pt x="1112" y="1838"/>
                  </a:lnTo>
                  <a:lnTo>
                    <a:pt x="1110" y="1840"/>
                  </a:lnTo>
                  <a:lnTo>
                    <a:pt x="1098" y="1844"/>
                  </a:lnTo>
                  <a:lnTo>
                    <a:pt x="1090" y="1848"/>
                  </a:lnTo>
                  <a:lnTo>
                    <a:pt x="1086" y="1850"/>
                  </a:lnTo>
                  <a:lnTo>
                    <a:pt x="1082" y="1856"/>
                  </a:lnTo>
                  <a:lnTo>
                    <a:pt x="1080" y="1858"/>
                  </a:lnTo>
                  <a:lnTo>
                    <a:pt x="1074" y="1862"/>
                  </a:lnTo>
                  <a:lnTo>
                    <a:pt x="1066" y="1864"/>
                  </a:lnTo>
                  <a:lnTo>
                    <a:pt x="1054" y="1868"/>
                  </a:lnTo>
                  <a:lnTo>
                    <a:pt x="1034" y="1874"/>
                  </a:lnTo>
                  <a:lnTo>
                    <a:pt x="1020" y="1880"/>
                  </a:lnTo>
                  <a:lnTo>
                    <a:pt x="1008" y="1884"/>
                  </a:lnTo>
                  <a:lnTo>
                    <a:pt x="1002" y="1884"/>
                  </a:lnTo>
                  <a:lnTo>
                    <a:pt x="996" y="1884"/>
                  </a:lnTo>
                  <a:lnTo>
                    <a:pt x="992" y="1882"/>
                  </a:lnTo>
                  <a:lnTo>
                    <a:pt x="986" y="1878"/>
                  </a:lnTo>
                  <a:lnTo>
                    <a:pt x="980" y="1870"/>
                  </a:lnTo>
                  <a:lnTo>
                    <a:pt x="978" y="1870"/>
                  </a:lnTo>
                  <a:lnTo>
                    <a:pt x="980" y="1874"/>
                  </a:lnTo>
                  <a:lnTo>
                    <a:pt x="984" y="1884"/>
                  </a:lnTo>
                  <a:lnTo>
                    <a:pt x="984" y="1886"/>
                  </a:lnTo>
                  <a:lnTo>
                    <a:pt x="984" y="1888"/>
                  </a:lnTo>
                  <a:lnTo>
                    <a:pt x="982" y="1888"/>
                  </a:lnTo>
                  <a:lnTo>
                    <a:pt x="982" y="1890"/>
                  </a:lnTo>
                  <a:lnTo>
                    <a:pt x="984" y="1890"/>
                  </a:lnTo>
                  <a:lnTo>
                    <a:pt x="988" y="1890"/>
                  </a:lnTo>
                  <a:lnTo>
                    <a:pt x="992" y="1888"/>
                  </a:lnTo>
                  <a:lnTo>
                    <a:pt x="996" y="1890"/>
                  </a:lnTo>
                  <a:lnTo>
                    <a:pt x="998" y="1892"/>
                  </a:lnTo>
                  <a:lnTo>
                    <a:pt x="1002" y="1892"/>
                  </a:lnTo>
                  <a:lnTo>
                    <a:pt x="1004" y="1890"/>
                  </a:lnTo>
                  <a:lnTo>
                    <a:pt x="1008" y="1890"/>
                  </a:lnTo>
                  <a:lnTo>
                    <a:pt x="1010" y="1894"/>
                  </a:lnTo>
                  <a:lnTo>
                    <a:pt x="1010" y="1900"/>
                  </a:lnTo>
                  <a:lnTo>
                    <a:pt x="1010" y="1902"/>
                  </a:lnTo>
                  <a:lnTo>
                    <a:pt x="1008" y="1902"/>
                  </a:lnTo>
                  <a:lnTo>
                    <a:pt x="1004" y="1900"/>
                  </a:lnTo>
                  <a:lnTo>
                    <a:pt x="998" y="1898"/>
                  </a:lnTo>
                  <a:lnTo>
                    <a:pt x="996" y="1898"/>
                  </a:lnTo>
                  <a:lnTo>
                    <a:pt x="986" y="1896"/>
                  </a:lnTo>
                  <a:lnTo>
                    <a:pt x="980" y="1892"/>
                  </a:lnTo>
                  <a:lnTo>
                    <a:pt x="980" y="1890"/>
                  </a:lnTo>
                  <a:lnTo>
                    <a:pt x="980" y="1886"/>
                  </a:lnTo>
                  <a:lnTo>
                    <a:pt x="980" y="1884"/>
                  </a:lnTo>
                  <a:lnTo>
                    <a:pt x="978" y="1882"/>
                  </a:lnTo>
                  <a:lnTo>
                    <a:pt x="976" y="1878"/>
                  </a:lnTo>
                  <a:lnTo>
                    <a:pt x="976" y="1872"/>
                  </a:lnTo>
                  <a:lnTo>
                    <a:pt x="976" y="1870"/>
                  </a:lnTo>
                  <a:lnTo>
                    <a:pt x="974" y="1870"/>
                  </a:lnTo>
                  <a:lnTo>
                    <a:pt x="970" y="1872"/>
                  </a:lnTo>
                  <a:lnTo>
                    <a:pt x="962" y="1872"/>
                  </a:lnTo>
                  <a:lnTo>
                    <a:pt x="958" y="1870"/>
                  </a:lnTo>
                  <a:lnTo>
                    <a:pt x="954" y="1868"/>
                  </a:lnTo>
                  <a:lnTo>
                    <a:pt x="950" y="1860"/>
                  </a:lnTo>
                  <a:lnTo>
                    <a:pt x="948" y="1856"/>
                  </a:lnTo>
                  <a:lnTo>
                    <a:pt x="946" y="1854"/>
                  </a:lnTo>
                  <a:lnTo>
                    <a:pt x="944" y="1854"/>
                  </a:lnTo>
                  <a:lnTo>
                    <a:pt x="938" y="1854"/>
                  </a:lnTo>
                  <a:lnTo>
                    <a:pt x="932" y="1852"/>
                  </a:lnTo>
                  <a:lnTo>
                    <a:pt x="930" y="1850"/>
                  </a:lnTo>
                  <a:lnTo>
                    <a:pt x="926" y="1850"/>
                  </a:lnTo>
                  <a:lnTo>
                    <a:pt x="924" y="1854"/>
                  </a:lnTo>
                  <a:lnTo>
                    <a:pt x="920" y="1862"/>
                  </a:lnTo>
                  <a:lnTo>
                    <a:pt x="912" y="1868"/>
                  </a:lnTo>
                  <a:lnTo>
                    <a:pt x="908" y="1870"/>
                  </a:lnTo>
                  <a:lnTo>
                    <a:pt x="900" y="1870"/>
                  </a:lnTo>
                  <a:lnTo>
                    <a:pt x="894" y="1872"/>
                  </a:lnTo>
                  <a:lnTo>
                    <a:pt x="890" y="1874"/>
                  </a:lnTo>
                  <a:lnTo>
                    <a:pt x="886" y="1880"/>
                  </a:lnTo>
                  <a:lnTo>
                    <a:pt x="884" y="1884"/>
                  </a:lnTo>
                  <a:lnTo>
                    <a:pt x="882" y="1884"/>
                  </a:lnTo>
                  <a:lnTo>
                    <a:pt x="878" y="1882"/>
                  </a:lnTo>
                  <a:lnTo>
                    <a:pt x="874" y="1880"/>
                  </a:lnTo>
                  <a:lnTo>
                    <a:pt x="870" y="1880"/>
                  </a:lnTo>
                  <a:lnTo>
                    <a:pt x="864" y="1882"/>
                  </a:lnTo>
                  <a:lnTo>
                    <a:pt x="860" y="1882"/>
                  </a:lnTo>
                  <a:lnTo>
                    <a:pt x="858" y="1882"/>
                  </a:lnTo>
                  <a:lnTo>
                    <a:pt x="856" y="1880"/>
                  </a:lnTo>
                  <a:lnTo>
                    <a:pt x="856" y="1878"/>
                  </a:lnTo>
                  <a:lnTo>
                    <a:pt x="858" y="1876"/>
                  </a:lnTo>
                  <a:lnTo>
                    <a:pt x="864" y="1872"/>
                  </a:lnTo>
                  <a:lnTo>
                    <a:pt x="870" y="1870"/>
                  </a:lnTo>
                  <a:lnTo>
                    <a:pt x="870" y="1868"/>
                  </a:lnTo>
                  <a:lnTo>
                    <a:pt x="870" y="1864"/>
                  </a:lnTo>
                  <a:lnTo>
                    <a:pt x="870" y="1862"/>
                  </a:lnTo>
                  <a:lnTo>
                    <a:pt x="870" y="1858"/>
                  </a:lnTo>
                  <a:lnTo>
                    <a:pt x="870" y="1856"/>
                  </a:lnTo>
                  <a:lnTo>
                    <a:pt x="862" y="1858"/>
                  </a:lnTo>
                  <a:lnTo>
                    <a:pt x="856" y="1860"/>
                  </a:lnTo>
                  <a:lnTo>
                    <a:pt x="852" y="1860"/>
                  </a:lnTo>
                  <a:lnTo>
                    <a:pt x="848" y="1860"/>
                  </a:lnTo>
                  <a:lnTo>
                    <a:pt x="846" y="1858"/>
                  </a:lnTo>
                  <a:lnTo>
                    <a:pt x="842" y="1854"/>
                  </a:lnTo>
                  <a:lnTo>
                    <a:pt x="840" y="1854"/>
                  </a:lnTo>
                  <a:lnTo>
                    <a:pt x="838" y="1854"/>
                  </a:lnTo>
                  <a:lnTo>
                    <a:pt x="834" y="1856"/>
                  </a:lnTo>
                  <a:lnTo>
                    <a:pt x="832" y="1854"/>
                  </a:lnTo>
                  <a:lnTo>
                    <a:pt x="830" y="1852"/>
                  </a:lnTo>
                  <a:lnTo>
                    <a:pt x="826" y="1850"/>
                  </a:lnTo>
                  <a:lnTo>
                    <a:pt x="822" y="1850"/>
                  </a:lnTo>
                  <a:lnTo>
                    <a:pt x="824" y="1848"/>
                  </a:lnTo>
                  <a:lnTo>
                    <a:pt x="826" y="1844"/>
                  </a:lnTo>
                  <a:lnTo>
                    <a:pt x="828" y="1842"/>
                  </a:lnTo>
                  <a:lnTo>
                    <a:pt x="826" y="1838"/>
                  </a:lnTo>
                  <a:lnTo>
                    <a:pt x="824" y="1834"/>
                  </a:lnTo>
                  <a:lnTo>
                    <a:pt x="822" y="1832"/>
                  </a:lnTo>
                  <a:lnTo>
                    <a:pt x="820" y="1834"/>
                  </a:lnTo>
                  <a:lnTo>
                    <a:pt x="816" y="1832"/>
                  </a:lnTo>
                  <a:lnTo>
                    <a:pt x="812" y="1830"/>
                  </a:lnTo>
                  <a:lnTo>
                    <a:pt x="808" y="1830"/>
                  </a:lnTo>
                  <a:lnTo>
                    <a:pt x="806" y="1832"/>
                  </a:lnTo>
                  <a:lnTo>
                    <a:pt x="802" y="1830"/>
                  </a:lnTo>
                  <a:lnTo>
                    <a:pt x="808" y="1826"/>
                  </a:lnTo>
                  <a:lnTo>
                    <a:pt x="810" y="1824"/>
                  </a:lnTo>
                  <a:lnTo>
                    <a:pt x="810" y="1826"/>
                  </a:lnTo>
                  <a:lnTo>
                    <a:pt x="812" y="1828"/>
                  </a:lnTo>
                  <a:lnTo>
                    <a:pt x="816" y="1828"/>
                  </a:lnTo>
                  <a:lnTo>
                    <a:pt x="818" y="1826"/>
                  </a:lnTo>
                  <a:lnTo>
                    <a:pt x="820" y="1826"/>
                  </a:lnTo>
                  <a:lnTo>
                    <a:pt x="824" y="1828"/>
                  </a:lnTo>
                  <a:lnTo>
                    <a:pt x="826" y="1826"/>
                  </a:lnTo>
                  <a:lnTo>
                    <a:pt x="828" y="1824"/>
                  </a:lnTo>
                  <a:lnTo>
                    <a:pt x="828" y="1822"/>
                  </a:lnTo>
                  <a:lnTo>
                    <a:pt x="822" y="1818"/>
                  </a:lnTo>
                  <a:lnTo>
                    <a:pt x="816" y="1814"/>
                  </a:lnTo>
                  <a:lnTo>
                    <a:pt x="812" y="1816"/>
                  </a:lnTo>
                  <a:lnTo>
                    <a:pt x="810" y="1818"/>
                  </a:lnTo>
                  <a:lnTo>
                    <a:pt x="806" y="1814"/>
                  </a:lnTo>
                  <a:lnTo>
                    <a:pt x="806" y="1812"/>
                  </a:lnTo>
                  <a:lnTo>
                    <a:pt x="806" y="1810"/>
                  </a:lnTo>
                  <a:lnTo>
                    <a:pt x="810" y="1808"/>
                  </a:lnTo>
                  <a:lnTo>
                    <a:pt x="812" y="1804"/>
                  </a:lnTo>
                  <a:lnTo>
                    <a:pt x="814" y="1804"/>
                  </a:lnTo>
                  <a:lnTo>
                    <a:pt x="812" y="1802"/>
                  </a:lnTo>
                  <a:lnTo>
                    <a:pt x="810" y="1798"/>
                  </a:lnTo>
                  <a:lnTo>
                    <a:pt x="810" y="1794"/>
                  </a:lnTo>
                  <a:lnTo>
                    <a:pt x="810" y="1792"/>
                  </a:lnTo>
                  <a:lnTo>
                    <a:pt x="808" y="1790"/>
                  </a:lnTo>
                  <a:lnTo>
                    <a:pt x="808" y="1788"/>
                  </a:lnTo>
                  <a:lnTo>
                    <a:pt x="808" y="1786"/>
                  </a:lnTo>
                  <a:lnTo>
                    <a:pt x="814" y="1784"/>
                  </a:lnTo>
                  <a:lnTo>
                    <a:pt x="818" y="1782"/>
                  </a:lnTo>
                  <a:lnTo>
                    <a:pt x="818" y="1780"/>
                  </a:lnTo>
                  <a:lnTo>
                    <a:pt x="818" y="1778"/>
                  </a:lnTo>
                  <a:lnTo>
                    <a:pt x="818" y="1776"/>
                  </a:lnTo>
                  <a:lnTo>
                    <a:pt x="822" y="1776"/>
                  </a:lnTo>
                  <a:lnTo>
                    <a:pt x="826" y="1774"/>
                  </a:lnTo>
                  <a:lnTo>
                    <a:pt x="826" y="1772"/>
                  </a:lnTo>
                  <a:lnTo>
                    <a:pt x="824" y="1768"/>
                  </a:lnTo>
                  <a:lnTo>
                    <a:pt x="820" y="1764"/>
                  </a:lnTo>
                  <a:lnTo>
                    <a:pt x="824" y="1766"/>
                  </a:lnTo>
                  <a:lnTo>
                    <a:pt x="828" y="1768"/>
                  </a:lnTo>
                  <a:lnTo>
                    <a:pt x="832" y="1768"/>
                  </a:lnTo>
                  <a:lnTo>
                    <a:pt x="834" y="1766"/>
                  </a:lnTo>
                  <a:lnTo>
                    <a:pt x="834" y="1764"/>
                  </a:lnTo>
                  <a:lnTo>
                    <a:pt x="834" y="1760"/>
                  </a:lnTo>
                  <a:lnTo>
                    <a:pt x="834" y="1750"/>
                  </a:lnTo>
                  <a:lnTo>
                    <a:pt x="836" y="1742"/>
                  </a:lnTo>
                  <a:lnTo>
                    <a:pt x="836" y="1740"/>
                  </a:lnTo>
                  <a:lnTo>
                    <a:pt x="840" y="1738"/>
                  </a:lnTo>
                  <a:lnTo>
                    <a:pt x="844" y="1738"/>
                  </a:lnTo>
                  <a:lnTo>
                    <a:pt x="844" y="1742"/>
                  </a:lnTo>
                  <a:lnTo>
                    <a:pt x="842" y="1744"/>
                  </a:lnTo>
                  <a:lnTo>
                    <a:pt x="842" y="1746"/>
                  </a:lnTo>
                  <a:lnTo>
                    <a:pt x="844" y="1748"/>
                  </a:lnTo>
                  <a:lnTo>
                    <a:pt x="848" y="1750"/>
                  </a:lnTo>
                  <a:lnTo>
                    <a:pt x="848" y="1748"/>
                  </a:lnTo>
                  <a:lnTo>
                    <a:pt x="850" y="1746"/>
                  </a:lnTo>
                  <a:lnTo>
                    <a:pt x="852" y="1746"/>
                  </a:lnTo>
                  <a:lnTo>
                    <a:pt x="854" y="1748"/>
                  </a:lnTo>
                  <a:lnTo>
                    <a:pt x="856" y="1746"/>
                  </a:lnTo>
                  <a:lnTo>
                    <a:pt x="858" y="1744"/>
                  </a:lnTo>
                  <a:lnTo>
                    <a:pt x="864" y="1732"/>
                  </a:lnTo>
                  <a:lnTo>
                    <a:pt x="864" y="1730"/>
                  </a:lnTo>
                  <a:lnTo>
                    <a:pt x="864" y="1728"/>
                  </a:lnTo>
                  <a:lnTo>
                    <a:pt x="858" y="1726"/>
                  </a:lnTo>
                  <a:lnTo>
                    <a:pt x="844" y="1724"/>
                  </a:lnTo>
                  <a:lnTo>
                    <a:pt x="840" y="1722"/>
                  </a:lnTo>
                  <a:lnTo>
                    <a:pt x="838" y="1722"/>
                  </a:lnTo>
                  <a:lnTo>
                    <a:pt x="840" y="1718"/>
                  </a:lnTo>
                  <a:lnTo>
                    <a:pt x="842" y="1714"/>
                  </a:lnTo>
                  <a:lnTo>
                    <a:pt x="840" y="1710"/>
                  </a:lnTo>
                  <a:lnTo>
                    <a:pt x="838" y="1706"/>
                  </a:lnTo>
                  <a:lnTo>
                    <a:pt x="838" y="1700"/>
                  </a:lnTo>
                  <a:lnTo>
                    <a:pt x="840" y="1690"/>
                  </a:lnTo>
                  <a:lnTo>
                    <a:pt x="842" y="1686"/>
                  </a:lnTo>
                  <a:lnTo>
                    <a:pt x="844" y="1684"/>
                  </a:lnTo>
                  <a:lnTo>
                    <a:pt x="846" y="1680"/>
                  </a:lnTo>
                  <a:lnTo>
                    <a:pt x="848" y="1676"/>
                  </a:lnTo>
                  <a:lnTo>
                    <a:pt x="848" y="1670"/>
                  </a:lnTo>
                  <a:lnTo>
                    <a:pt x="846" y="1662"/>
                  </a:lnTo>
                  <a:lnTo>
                    <a:pt x="844" y="1658"/>
                  </a:lnTo>
                  <a:lnTo>
                    <a:pt x="844" y="1656"/>
                  </a:lnTo>
                  <a:lnTo>
                    <a:pt x="846" y="1652"/>
                  </a:lnTo>
                  <a:lnTo>
                    <a:pt x="850" y="1648"/>
                  </a:lnTo>
                  <a:lnTo>
                    <a:pt x="850" y="1646"/>
                  </a:lnTo>
                  <a:lnTo>
                    <a:pt x="846" y="1646"/>
                  </a:lnTo>
                  <a:lnTo>
                    <a:pt x="844" y="1650"/>
                  </a:lnTo>
                  <a:lnTo>
                    <a:pt x="838" y="1654"/>
                  </a:lnTo>
                  <a:lnTo>
                    <a:pt x="830" y="1656"/>
                  </a:lnTo>
                  <a:lnTo>
                    <a:pt x="824" y="1658"/>
                  </a:lnTo>
                  <a:lnTo>
                    <a:pt x="822" y="1660"/>
                  </a:lnTo>
                  <a:lnTo>
                    <a:pt x="814" y="1672"/>
                  </a:lnTo>
                  <a:lnTo>
                    <a:pt x="810" y="1676"/>
                  </a:lnTo>
                  <a:lnTo>
                    <a:pt x="804" y="1680"/>
                  </a:lnTo>
                  <a:lnTo>
                    <a:pt x="796" y="1684"/>
                  </a:lnTo>
                  <a:lnTo>
                    <a:pt x="786" y="1686"/>
                  </a:lnTo>
                  <a:lnTo>
                    <a:pt x="776" y="1686"/>
                  </a:lnTo>
                  <a:lnTo>
                    <a:pt x="768" y="1690"/>
                  </a:lnTo>
                  <a:lnTo>
                    <a:pt x="762" y="1694"/>
                  </a:lnTo>
                  <a:lnTo>
                    <a:pt x="758" y="1700"/>
                  </a:lnTo>
                  <a:lnTo>
                    <a:pt x="754" y="1708"/>
                  </a:lnTo>
                  <a:lnTo>
                    <a:pt x="752" y="1718"/>
                  </a:lnTo>
                  <a:lnTo>
                    <a:pt x="748" y="1736"/>
                  </a:lnTo>
                  <a:lnTo>
                    <a:pt x="748" y="1752"/>
                  </a:lnTo>
                  <a:lnTo>
                    <a:pt x="750" y="1762"/>
                  </a:lnTo>
                  <a:lnTo>
                    <a:pt x="752" y="1770"/>
                  </a:lnTo>
                  <a:lnTo>
                    <a:pt x="750" y="1778"/>
                  </a:lnTo>
                  <a:lnTo>
                    <a:pt x="746" y="1784"/>
                  </a:lnTo>
                  <a:lnTo>
                    <a:pt x="748" y="1786"/>
                  </a:lnTo>
                  <a:lnTo>
                    <a:pt x="750" y="1786"/>
                  </a:lnTo>
                  <a:lnTo>
                    <a:pt x="754" y="1790"/>
                  </a:lnTo>
                  <a:lnTo>
                    <a:pt x="758" y="1792"/>
                  </a:lnTo>
                  <a:lnTo>
                    <a:pt x="758" y="1790"/>
                  </a:lnTo>
                  <a:lnTo>
                    <a:pt x="758" y="1788"/>
                  </a:lnTo>
                  <a:lnTo>
                    <a:pt x="762" y="1790"/>
                  </a:lnTo>
                  <a:lnTo>
                    <a:pt x="764" y="1792"/>
                  </a:lnTo>
                  <a:lnTo>
                    <a:pt x="768" y="1792"/>
                  </a:lnTo>
                  <a:lnTo>
                    <a:pt x="772" y="1796"/>
                  </a:lnTo>
                  <a:lnTo>
                    <a:pt x="772" y="1804"/>
                  </a:lnTo>
                  <a:lnTo>
                    <a:pt x="770" y="1810"/>
                  </a:lnTo>
                  <a:lnTo>
                    <a:pt x="768" y="1808"/>
                  </a:lnTo>
                  <a:lnTo>
                    <a:pt x="766" y="1806"/>
                  </a:lnTo>
                  <a:lnTo>
                    <a:pt x="764" y="1806"/>
                  </a:lnTo>
                  <a:lnTo>
                    <a:pt x="764" y="1810"/>
                  </a:lnTo>
                  <a:lnTo>
                    <a:pt x="764" y="1814"/>
                  </a:lnTo>
                  <a:lnTo>
                    <a:pt x="768" y="1812"/>
                  </a:lnTo>
                  <a:lnTo>
                    <a:pt x="770" y="1812"/>
                  </a:lnTo>
                  <a:lnTo>
                    <a:pt x="770" y="1814"/>
                  </a:lnTo>
                  <a:lnTo>
                    <a:pt x="770" y="1826"/>
                  </a:lnTo>
                  <a:lnTo>
                    <a:pt x="770" y="1830"/>
                  </a:lnTo>
                  <a:lnTo>
                    <a:pt x="774" y="1836"/>
                  </a:lnTo>
                  <a:lnTo>
                    <a:pt x="784" y="1848"/>
                  </a:lnTo>
                  <a:lnTo>
                    <a:pt x="786" y="1850"/>
                  </a:lnTo>
                  <a:lnTo>
                    <a:pt x="786" y="1852"/>
                  </a:lnTo>
                  <a:lnTo>
                    <a:pt x="782" y="1854"/>
                  </a:lnTo>
                  <a:lnTo>
                    <a:pt x="774" y="1856"/>
                  </a:lnTo>
                  <a:lnTo>
                    <a:pt x="772" y="1858"/>
                  </a:lnTo>
                  <a:lnTo>
                    <a:pt x="770" y="1860"/>
                  </a:lnTo>
                  <a:lnTo>
                    <a:pt x="770" y="1864"/>
                  </a:lnTo>
                  <a:lnTo>
                    <a:pt x="776" y="1864"/>
                  </a:lnTo>
                  <a:lnTo>
                    <a:pt x="780" y="1862"/>
                  </a:lnTo>
                  <a:lnTo>
                    <a:pt x="780" y="1864"/>
                  </a:lnTo>
                  <a:lnTo>
                    <a:pt x="778" y="1866"/>
                  </a:lnTo>
                  <a:lnTo>
                    <a:pt x="778" y="1870"/>
                  </a:lnTo>
                  <a:lnTo>
                    <a:pt x="778" y="1872"/>
                  </a:lnTo>
                  <a:lnTo>
                    <a:pt x="782" y="1874"/>
                  </a:lnTo>
                  <a:lnTo>
                    <a:pt x="786" y="1876"/>
                  </a:lnTo>
                  <a:lnTo>
                    <a:pt x="784" y="1878"/>
                  </a:lnTo>
                  <a:lnTo>
                    <a:pt x="780" y="1880"/>
                  </a:lnTo>
                  <a:lnTo>
                    <a:pt x="780" y="1882"/>
                  </a:lnTo>
                  <a:lnTo>
                    <a:pt x="782" y="1886"/>
                  </a:lnTo>
                  <a:lnTo>
                    <a:pt x="790" y="1886"/>
                  </a:lnTo>
                  <a:lnTo>
                    <a:pt x="798" y="1890"/>
                  </a:lnTo>
                  <a:lnTo>
                    <a:pt x="804" y="1894"/>
                  </a:lnTo>
                  <a:lnTo>
                    <a:pt x="804" y="1898"/>
                  </a:lnTo>
                  <a:lnTo>
                    <a:pt x="800" y="1896"/>
                  </a:lnTo>
                  <a:lnTo>
                    <a:pt x="794" y="1892"/>
                  </a:lnTo>
                  <a:lnTo>
                    <a:pt x="786" y="1890"/>
                  </a:lnTo>
                  <a:lnTo>
                    <a:pt x="780" y="1890"/>
                  </a:lnTo>
                  <a:lnTo>
                    <a:pt x="772" y="1888"/>
                  </a:lnTo>
                  <a:lnTo>
                    <a:pt x="770" y="1888"/>
                  </a:lnTo>
                  <a:lnTo>
                    <a:pt x="768" y="1890"/>
                  </a:lnTo>
                  <a:lnTo>
                    <a:pt x="768" y="1900"/>
                  </a:lnTo>
                  <a:lnTo>
                    <a:pt x="770" y="1910"/>
                  </a:lnTo>
                  <a:lnTo>
                    <a:pt x="768" y="1916"/>
                  </a:lnTo>
                  <a:lnTo>
                    <a:pt x="766" y="1918"/>
                  </a:lnTo>
                  <a:lnTo>
                    <a:pt x="764" y="1920"/>
                  </a:lnTo>
                  <a:lnTo>
                    <a:pt x="764" y="1918"/>
                  </a:lnTo>
                  <a:lnTo>
                    <a:pt x="764" y="1914"/>
                  </a:lnTo>
                  <a:lnTo>
                    <a:pt x="764" y="1908"/>
                  </a:lnTo>
                  <a:lnTo>
                    <a:pt x="764" y="1906"/>
                  </a:lnTo>
                  <a:lnTo>
                    <a:pt x="762" y="1904"/>
                  </a:lnTo>
                  <a:lnTo>
                    <a:pt x="758" y="1904"/>
                  </a:lnTo>
                  <a:lnTo>
                    <a:pt x="756" y="1906"/>
                  </a:lnTo>
                  <a:lnTo>
                    <a:pt x="756" y="1912"/>
                  </a:lnTo>
                  <a:lnTo>
                    <a:pt x="754" y="1916"/>
                  </a:lnTo>
                  <a:lnTo>
                    <a:pt x="750" y="1914"/>
                  </a:lnTo>
                  <a:lnTo>
                    <a:pt x="748" y="1912"/>
                  </a:lnTo>
                  <a:lnTo>
                    <a:pt x="748" y="1910"/>
                  </a:lnTo>
                  <a:lnTo>
                    <a:pt x="750" y="1904"/>
                  </a:lnTo>
                  <a:lnTo>
                    <a:pt x="748" y="1902"/>
                  </a:lnTo>
                  <a:lnTo>
                    <a:pt x="746" y="1900"/>
                  </a:lnTo>
                  <a:lnTo>
                    <a:pt x="742" y="1898"/>
                  </a:lnTo>
                  <a:lnTo>
                    <a:pt x="734" y="1898"/>
                  </a:lnTo>
                  <a:lnTo>
                    <a:pt x="720" y="1898"/>
                  </a:lnTo>
                  <a:lnTo>
                    <a:pt x="714" y="1900"/>
                  </a:lnTo>
                  <a:lnTo>
                    <a:pt x="710" y="1906"/>
                  </a:lnTo>
                  <a:lnTo>
                    <a:pt x="708" y="1914"/>
                  </a:lnTo>
                  <a:lnTo>
                    <a:pt x="706" y="1916"/>
                  </a:lnTo>
                  <a:lnTo>
                    <a:pt x="706" y="1920"/>
                  </a:lnTo>
                  <a:lnTo>
                    <a:pt x="710" y="1922"/>
                  </a:lnTo>
                  <a:lnTo>
                    <a:pt x="714" y="1922"/>
                  </a:lnTo>
                  <a:lnTo>
                    <a:pt x="714" y="1924"/>
                  </a:lnTo>
                  <a:lnTo>
                    <a:pt x="712" y="1926"/>
                  </a:lnTo>
                  <a:lnTo>
                    <a:pt x="708" y="1926"/>
                  </a:lnTo>
                  <a:lnTo>
                    <a:pt x="706" y="1926"/>
                  </a:lnTo>
                  <a:lnTo>
                    <a:pt x="700" y="1918"/>
                  </a:lnTo>
                  <a:lnTo>
                    <a:pt x="696" y="1914"/>
                  </a:lnTo>
                  <a:lnTo>
                    <a:pt x="688" y="1914"/>
                  </a:lnTo>
                  <a:lnTo>
                    <a:pt x="664" y="1918"/>
                  </a:lnTo>
                  <a:lnTo>
                    <a:pt x="654" y="1920"/>
                  </a:lnTo>
                  <a:lnTo>
                    <a:pt x="646" y="1924"/>
                  </a:lnTo>
                  <a:lnTo>
                    <a:pt x="640" y="1926"/>
                  </a:lnTo>
                  <a:lnTo>
                    <a:pt x="636" y="1930"/>
                  </a:lnTo>
                  <a:lnTo>
                    <a:pt x="634" y="1934"/>
                  </a:lnTo>
                  <a:lnTo>
                    <a:pt x="634" y="1938"/>
                  </a:lnTo>
                  <a:lnTo>
                    <a:pt x="634" y="1940"/>
                  </a:lnTo>
                  <a:lnTo>
                    <a:pt x="636" y="1940"/>
                  </a:lnTo>
                  <a:lnTo>
                    <a:pt x="638" y="1940"/>
                  </a:lnTo>
                  <a:lnTo>
                    <a:pt x="640" y="1942"/>
                  </a:lnTo>
                  <a:lnTo>
                    <a:pt x="640" y="1946"/>
                  </a:lnTo>
                  <a:lnTo>
                    <a:pt x="640" y="1950"/>
                  </a:lnTo>
                  <a:lnTo>
                    <a:pt x="642" y="1950"/>
                  </a:lnTo>
                  <a:lnTo>
                    <a:pt x="644" y="1952"/>
                  </a:lnTo>
                  <a:lnTo>
                    <a:pt x="646" y="1952"/>
                  </a:lnTo>
                  <a:lnTo>
                    <a:pt x="646" y="1954"/>
                  </a:lnTo>
                  <a:lnTo>
                    <a:pt x="646" y="1958"/>
                  </a:lnTo>
                  <a:lnTo>
                    <a:pt x="646" y="1962"/>
                  </a:lnTo>
                  <a:lnTo>
                    <a:pt x="648" y="1964"/>
                  </a:lnTo>
                  <a:lnTo>
                    <a:pt x="650" y="1966"/>
                  </a:lnTo>
                  <a:lnTo>
                    <a:pt x="654" y="1968"/>
                  </a:lnTo>
                  <a:lnTo>
                    <a:pt x="656" y="1972"/>
                  </a:lnTo>
                  <a:lnTo>
                    <a:pt x="654" y="1976"/>
                  </a:lnTo>
                  <a:lnTo>
                    <a:pt x="652" y="1980"/>
                  </a:lnTo>
                  <a:lnTo>
                    <a:pt x="648" y="1984"/>
                  </a:lnTo>
                  <a:lnTo>
                    <a:pt x="644" y="1986"/>
                  </a:lnTo>
                  <a:lnTo>
                    <a:pt x="638" y="1988"/>
                  </a:lnTo>
                  <a:lnTo>
                    <a:pt x="634" y="1986"/>
                  </a:lnTo>
                  <a:lnTo>
                    <a:pt x="628" y="1980"/>
                  </a:lnTo>
                  <a:lnTo>
                    <a:pt x="624" y="1974"/>
                  </a:lnTo>
                  <a:lnTo>
                    <a:pt x="624" y="1970"/>
                  </a:lnTo>
                  <a:lnTo>
                    <a:pt x="624" y="1968"/>
                  </a:lnTo>
                  <a:lnTo>
                    <a:pt x="626" y="1966"/>
                  </a:lnTo>
                  <a:lnTo>
                    <a:pt x="630" y="1964"/>
                  </a:lnTo>
                  <a:lnTo>
                    <a:pt x="634" y="1960"/>
                  </a:lnTo>
                  <a:lnTo>
                    <a:pt x="632" y="1958"/>
                  </a:lnTo>
                  <a:lnTo>
                    <a:pt x="628" y="1956"/>
                  </a:lnTo>
                  <a:lnTo>
                    <a:pt x="626" y="1952"/>
                  </a:lnTo>
                  <a:lnTo>
                    <a:pt x="626" y="1946"/>
                  </a:lnTo>
                  <a:lnTo>
                    <a:pt x="630" y="1942"/>
                  </a:lnTo>
                  <a:lnTo>
                    <a:pt x="630" y="1940"/>
                  </a:lnTo>
                  <a:lnTo>
                    <a:pt x="628" y="1940"/>
                  </a:lnTo>
                  <a:lnTo>
                    <a:pt x="618" y="1946"/>
                  </a:lnTo>
                  <a:lnTo>
                    <a:pt x="614" y="1944"/>
                  </a:lnTo>
                  <a:lnTo>
                    <a:pt x="612" y="1946"/>
                  </a:lnTo>
                  <a:lnTo>
                    <a:pt x="610" y="1954"/>
                  </a:lnTo>
                  <a:lnTo>
                    <a:pt x="606" y="1968"/>
                  </a:lnTo>
                  <a:lnTo>
                    <a:pt x="604" y="1978"/>
                  </a:lnTo>
                  <a:lnTo>
                    <a:pt x="600" y="1986"/>
                  </a:lnTo>
                  <a:lnTo>
                    <a:pt x="592" y="2000"/>
                  </a:lnTo>
                  <a:lnTo>
                    <a:pt x="588" y="2004"/>
                  </a:lnTo>
                  <a:lnTo>
                    <a:pt x="586" y="2004"/>
                  </a:lnTo>
                  <a:lnTo>
                    <a:pt x="586" y="2008"/>
                  </a:lnTo>
                  <a:lnTo>
                    <a:pt x="586" y="2010"/>
                  </a:lnTo>
                  <a:lnTo>
                    <a:pt x="584" y="2012"/>
                  </a:lnTo>
                  <a:lnTo>
                    <a:pt x="578" y="2014"/>
                  </a:lnTo>
                  <a:lnTo>
                    <a:pt x="572" y="2016"/>
                  </a:lnTo>
                  <a:lnTo>
                    <a:pt x="570" y="2018"/>
                  </a:lnTo>
                  <a:lnTo>
                    <a:pt x="572" y="2020"/>
                  </a:lnTo>
                  <a:lnTo>
                    <a:pt x="578" y="2024"/>
                  </a:lnTo>
                  <a:lnTo>
                    <a:pt x="586" y="2024"/>
                  </a:lnTo>
                  <a:lnTo>
                    <a:pt x="590" y="2026"/>
                  </a:lnTo>
                  <a:lnTo>
                    <a:pt x="584" y="2030"/>
                  </a:lnTo>
                  <a:lnTo>
                    <a:pt x="570" y="2026"/>
                  </a:lnTo>
                  <a:lnTo>
                    <a:pt x="564" y="2026"/>
                  </a:lnTo>
                  <a:lnTo>
                    <a:pt x="562" y="2028"/>
                  </a:lnTo>
                  <a:lnTo>
                    <a:pt x="562" y="2030"/>
                  </a:lnTo>
                  <a:lnTo>
                    <a:pt x="562" y="2032"/>
                  </a:lnTo>
                  <a:lnTo>
                    <a:pt x="568" y="2034"/>
                  </a:lnTo>
                  <a:lnTo>
                    <a:pt x="574" y="2036"/>
                  </a:lnTo>
                  <a:lnTo>
                    <a:pt x="580" y="2036"/>
                  </a:lnTo>
                  <a:lnTo>
                    <a:pt x="586" y="2036"/>
                  </a:lnTo>
                  <a:lnTo>
                    <a:pt x="588" y="2036"/>
                  </a:lnTo>
                  <a:lnTo>
                    <a:pt x="588" y="2038"/>
                  </a:lnTo>
                  <a:lnTo>
                    <a:pt x="588" y="2040"/>
                  </a:lnTo>
                  <a:lnTo>
                    <a:pt x="580" y="2042"/>
                  </a:lnTo>
                  <a:lnTo>
                    <a:pt x="576" y="2042"/>
                  </a:lnTo>
                  <a:lnTo>
                    <a:pt x="572" y="2042"/>
                  </a:lnTo>
                  <a:lnTo>
                    <a:pt x="566" y="2038"/>
                  </a:lnTo>
                  <a:lnTo>
                    <a:pt x="564" y="2038"/>
                  </a:lnTo>
                  <a:lnTo>
                    <a:pt x="558" y="2040"/>
                  </a:lnTo>
                  <a:lnTo>
                    <a:pt x="550" y="2044"/>
                  </a:lnTo>
                  <a:lnTo>
                    <a:pt x="540" y="2048"/>
                  </a:lnTo>
                  <a:lnTo>
                    <a:pt x="532" y="2054"/>
                  </a:lnTo>
                  <a:lnTo>
                    <a:pt x="524" y="2058"/>
                  </a:lnTo>
                  <a:lnTo>
                    <a:pt x="504" y="2060"/>
                  </a:lnTo>
                  <a:lnTo>
                    <a:pt x="492" y="2064"/>
                  </a:lnTo>
                  <a:lnTo>
                    <a:pt x="488" y="2068"/>
                  </a:lnTo>
                  <a:lnTo>
                    <a:pt x="486" y="2070"/>
                  </a:lnTo>
                  <a:lnTo>
                    <a:pt x="484" y="2074"/>
                  </a:lnTo>
                  <a:lnTo>
                    <a:pt x="484" y="2078"/>
                  </a:lnTo>
                  <a:lnTo>
                    <a:pt x="486" y="2086"/>
                  </a:lnTo>
                  <a:lnTo>
                    <a:pt x="484" y="2090"/>
                  </a:lnTo>
                  <a:lnTo>
                    <a:pt x="484" y="2094"/>
                  </a:lnTo>
                  <a:lnTo>
                    <a:pt x="486" y="2098"/>
                  </a:lnTo>
                  <a:lnTo>
                    <a:pt x="486" y="2100"/>
                  </a:lnTo>
                  <a:lnTo>
                    <a:pt x="484" y="2100"/>
                  </a:lnTo>
                  <a:lnTo>
                    <a:pt x="484" y="2102"/>
                  </a:lnTo>
                  <a:lnTo>
                    <a:pt x="486" y="2106"/>
                  </a:lnTo>
                  <a:lnTo>
                    <a:pt x="488" y="2108"/>
                  </a:lnTo>
                  <a:lnTo>
                    <a:pt x="486" y="2110"/>
                  </a:lnTo>
                  <a:lnTo>
                    <a:pt x="482" y="2112"/>
                  </a:lnTo>
                  <a:lnTo>
                    <a:pt x="480" y="2114"/>
                  </a:lnTo>
                  <a:lnTo>
                    <a:pt x="478" y="2118"/>
                  </a:lnTo>
                  <a:lnTo>
                    <a:pt x="472" y="2120"/>
                  </a:lnTo>
                  <a:lnTo>
                    <a:pt x="444" y="2132"/>
                  </a:lnTo>
                  <a:lnTo>
                    <a:pt x="434" y="2136"/>
                  </a:lnTo>
                  <a:lnTo>
                    <a:pt x="428" y="2140"/>
                  </a:lnTo>
                  <a:lnTo>
                    <a:pt x="426" y="2144"/>
                  </a:lnTo>
                  <a:lnTo>
                    <a:pt x="426" y="2146"/>
                  </a:lnTo>
                  <a:lnTo>
                    <a:pt x="426" y="2150"/>
                  </a:lnTo>
                  <a:lnTo>
                    <a:pt x="428" y="2152"/>
                  </a:lnTo>
                  <a:lnTo>
                    <a:pt x="432" y="2154"/>
                  </a:lnTo>
                  <a:lnTo>
                    <a:pt x="434" y="2154"/>
                  </a:lnTo>
                  <a:lnTo>
                    <a:pt x="432" y="2156"/>
                  </a:lnTo>
                  <a:lnTo>
                    <a:pt x="420" y="2162"/>
                  </a:lnTo>
                  <a:lnTo>
                    <a:pt x="416" y="2164"/>
                  </a:lnTo>
                  <a:lnTo>
                    <a:pt x="412" y="2164"/>
                  </a:lnTo>
                  <a:lnTo>
                    <a:pt x="402" y="2162"/>
                  </a:lnTo>
                  <a:lnTo>
                    <a:pt x="392" y="2158"/>
                  </a:lnTo>
                  <a:lnTo>
                    <a:pt x="384" y="2158"/>
                  </a:lnTo>
                  <a:lnTo>
                    <a:pt x="376" y="2160"/>
                  </a:lnTo>
                  <a:lnTo>
                    <a:pt x="374" y="2160"/>
                  </a:lnTo>
                  <a:lnTo>
                    <a:pt x="372" y="2156"/>
                  </a:lnTo>
                  <a:lnTo>
                    <a:pt x="372" y="2148"/>
                  </a:lnTo>
                  <a:lnTo>
                    <a:pt x="370" y="2142"/>
                  </a:lnTo>
                  <a:lnTo>
                    <a:pt x="368" y="2140"/>
                  </a:lnTo>
                  <a:lnTo>
                    <a:pt x="364" y="2140"/>
                  </a:lnTo>
                  <a:lnTo>
                    <a:pt x="356" y="2140"/>
                  </a:lnTo>
                  <a:lnTo>
                    <a:pt x="348" y="2140"/>
                  </a:lnTo>
                  <a:lnTo>
                    <a:pt x="346" y="2138"/>
                  </a:lnTo>
                  <a:lnTo>
                    <a:pt x="346" y="2142"/>
                  </a:lnTo>
                  <a:lnTo>
                    <a:pt x="348" y="2148"/>
                  </a:lnTo>
                  <a:lnTo>
                    <a:pt x="348" y="2152"/>
                  </a:lnTo>
                  <a:lnTo>
                    <a:pt x="348" y="2156"/>
                  </a:lnTo>
                  <a:lnTo>
                    <a:pt x="352" y="2160"/>
                  </a:lnTo>
                  <a:lnTo>
                    <a:pt x="356" y="2164"/>
                  </a:lnTo>
                  <a:lnTo>
                    <a:pt x="358" y="2172"/>
                  </a:lnTo>
                  <a:lnTo>
                    <a:pt x="360" y="2180"/>
                  </a:lnTo>
                  <a:lnTo>
                    <a:pt x="360" y="2188"/>
                  </a:lnTo>
                  <a:lnTo>
                    <a:pt x="360" y="2192"/>
                  </a:lnTo>
                  <a:lnTo>
                    <a:pt x="360" y="2194"/>
                  </a:lnTo>
                  <a:lnTo>
                    <a:pt x="362" y="2200"/>
                  </a:lnTo>
                  <a:lnTo>
                    <a:pt x="364" y="2202"/>
                  </a:lnTo>
                  <a:lnTo>
                    <a:pt x="358" y="2204"/>
                  </a:lnTo>
                  <a:lnTo>
                    <a:pt x="352" y="2204"/>
                  </a:lnTo>
                  <a:lnTo>
                    <a:pt x="350" y="2202"/>
                  </a:lnTo>
                  <a:lnTo>
                    <a:pt x="348" y="2198"/>
                  </a:lnTo>
                  <a:lnTo>
                    <a:pt x="346" y="2198"/>
                  </a:lnTo>
                  <a:lnTo>
                    <a:pt x="344" y="2198"/>
                  </a:lnTo>
                  <a:lnTo>
                    <a:pt x="344" y="2200"/>
                  </a:lnTo>
                  <a:lnTo>
                    <a:pt x="342" y="2202"/>
                  </a:lnTo>
                  <a:lnTo>
                    <a:pt x="338" y="2202"/>
                  </a:lnTo>
                  <a:lnTo>
                    <a:pt x="334" y="2202"/>
                  </a:lnTo>
                  <a:lnTo>
                    <a:pt x="332" y="2200"/>
                  </a:lnTo>
                  <a:lnTo>
                    <a:pt x="330" y="2198"/>
                  </a:lnTo>
                  <a:lnTo>
                    <a:pt x="326" y="2200"/>
                  </a:lnTo>
                  <a:lnTo>
                    <a:pt x="318" y="2206"/>
                  </a:lnTo>
                  <a:lnTo>
                    <a:pt x="314" y="2208"/>
                  </a:lnTo>
                  <a:lnTo>
                    <a:pt x="310" y="2206"/>
                  </a:lnTo>
                  <a:lnTo>
                    <a:pt x="302" y="2192"/>
                  </a:lnTo>
                  <a:lnTo>
                    <a:pt x="298" y="2186"/>
                  </a:lnTo>
                  <a:lnTo>
                    <a:pt x="296" y="2186"/>
                  </a:lnTo>
                  <a:lnTo>
                    <a:pt x="292" y="2188"/>
                  </a:lnTo>
                  <a:lnTo>
                    <a:pt x="286" y="2190"/>
                  </a:lnTo>
                  <a:lnTo>
                    <a:pt x="282" y="2190"/>
                  </a:lnTo>
                  <a:lnTo>
                    <a:pt x="280" y="2190"/>
                  </a:lnTo>
                  <a:lnTo>
                    <a:pt x="278" y="2194"/>
                  </a:lnTo>
                  <a:lnTo>
                    <a:pt x="278" y="2198"/>
                  </a:lnTo>
                  <a:lnTo>
                    <a:pt x="276" y="2200"/>
                  </a:lnTo>
                  <a:lnTo>
                    <a:pt x="270" y="2200"/>
                  </a:lnTo>
                  <a:lnTo>
                    <a:pt x="264" y="2198"/>
                  </a:lnTo>
                  <a:lnTo>
                    <a:pt x="260" y="2196"/>
                  </a:lnTo>
                  <a:lnTo>
                    <a:pt x="258" y="2198"/>
                  </a:lnTo>
                  <a:lnTo>
                    <a:pt x="250" y="2200"/>
                  </a:lnTo>
                  <a:lnTo>
                    <a:pt x="240" y="2202"/>
                  </a:lnTo>
                  <a:lnTo>
                    <a:pt x="234" y="2206"/>
                  </a:lnTo>
                  <a:lnTo>
                    <a:pt x="230" y="2212"/>
                  </a:lnTo>
                  <a:lnTo>
                    <a:pt x="230" y="2216"/>
                  </a:lnTo>
                  <a:lnTo>
                    <a:pt x="232" y="2218"/>
                  </a:lnTo>
                  <a:lnTo>
                    <a:pt x="236" y="2218"/>
                  </a:lnTo>
                  <a:lnTo>
                    <a:pt x="240" y="2218"/>
                  </a:lnTo>
                  <a:lnTo>
                    <a:pt x="244" y="2218"/>
                  </a:lnTo>
                  <a:lnTo>
                    <a:pt x="246" y="2220"/>
                  </a:lnTo>
                  <a:lnTo>
                    <a:pt x="242" y="2220"/>
                  </a:lnTo>
                  <a:lnTo>
                    <a:pt x="238" y="2222"/>
                  </a:lnTo>
                  <a:lnTo>
                    <a:pt x="238" y="2224"/>
                  </a:lnTo>
                  <a:lnTo>
                    <a:pt x="236" y="2226"/>
                  </a:lnTo>
                  <a:lnTo>
                    <a:pt x="238" y="2228"/>
                  </a:lnTo>
                  <a:lnTo>
                    <a:pt x="242" y="2228"/>
                  </a:lnTo>
                  <a:lnTo>
                    <a:pt x="246" y="2228"/>
                  </a:lnTo>
                  <a:lnTo>
                    <a:pt x="250" y="2230"/>
                  </a:lnTo>
                  <a:lnTo>
                    <a:pt x="246" y="2232"/>
                  </a:lnTo>
                  <a:lnTo>
                    <a:pt x="240" y="2234"/>
                  </a:lnTo>
                  <a:lnTo>
                    <a:pt x="234" y="2234"/>
                  </a:lnTo>
                  <a:lnTo>
                    <a:pt x="234" y="2236"/>
                  </a:lnTo>
                  <a:lnTo>
                    <a:pt x="236" y="2238"/>
                  </a:lnTo>
                  <a:lnTo>
                    <a:pt x="242" y="2244"/>
                  </a:lnTo>
                  <a:lnTo>
                    <a:pt x="244" y="2248"/>
                  </a:lnTo>
                  <a:lnTo>
                    <a:pt x="248" y="2250"/>
                  </a:lnTo>
                  <a:lnTo>
                    <a:pt x="252" y="2250"/>
                  </a:lnTo>
                  <a:lnTo>
                    <a:pt x="258" y="2248"/>
                  </a:lnTo>
                  <a:lnTo>
                    <a:pt x="264" y="2248"/>
                  </a:lnTo>
                  <a:lnTo>
                    <a:pt x="280" y="2254"/>
                  </a:lnTo>
                  <a:lnTo>
                    <a:pt x="286" y="2258"/>
                  </a:lnTo>
                  <a:lnTo>
                    <a:pt x="292" y="2260"/>
                  </a:lnTo>
                  <a:lnTo>
                    <a:pt x="296" y="2262"/>
                  </a:lnTo>
                  <a:lnTo>
                    <a:pt x="302" y="2262"/>
                  </a:lnTo>
                  <a:lnTo>
                    <a:pt x="306" y="2262"/>
                  </a:lnTo>
                  <a:lnTo>
                    <a:pt x="306" y="2266"/>
                  </a:lnTo>
                  <a:lnTo>
                    <a:pt x="306" y="2268"/>
                  </a:lnTo>
                  <a:lnTo>
                    <a:pt x="314" y="2268"/>
                  </a:lnTo>
                  <a:lnTo>
                    <a:pt x="318" y="2268"/>
                  </a:lnTo>
                  <a:lnTo>
                    <a:pt x="322" y="2268"/>
                  </a:lnTo>
                  <a:lnTo>
                    <a:pt x="324" y="2270"/>
                  </a:lnTo>
                  <a:lnTo>
                    <a:pt x="322" y="2272"/>
                  </a:lnTo>
                  <a:lnTo>
                    <a:pt x="320" y="2276"/>
                  </a:lnTo>
                  <a:lnTo>
                    <a:pt x="320" y="2280"/>
                  </a:lnTo>
                  <a:lnTo>
                    <a:pt x="322" y="2282"/>
                  </a:lnTo>
                  <a:lnTo>
                    <a:pt x="330" y="2282"/>
                  </a:lnTo>
                  <a:lnTo>
                    <a:pt x="334" y="2282"/>
                  </a:lnTo>
                  <a:lnTo>
                    <a:pt x="334" y="2286"/>
                  </a:lnTo>
                  <a:lnTo>
                    <a:pt x="332" y="2290"/>
                  </a:lnTo>
                  <a:lnTo>
                    <a:pt x="334" y="2290"/>
                  </a:lnTo>
                  <a:lnTo>
                    <a:pt x="336" y="2292"/>
                  </a:lnTo>
                  <a:lnTo>
                    <a:pt x="340" y="2292"/>
                  </a:lnTo>
                  <a:lnTo>
                    <a:pt x="342" y="2294"/>
                  </a:lnTo>
                  <a:lnTo>
                    <a:pt x="342" y="2298"/>
                  </a:lnTo>
                  <a:lnTo>
                    <a:pt x="338" y="2300"/>
                  </a:lnTo>
                  <a:lnTo>
                    <a:pt x="336" y="2302"/>
                  </a:lnTo>
                  <a:lnTo>
                    <a:pt x="336" y="2306"/>
                  </a:lnTo>
                  <a:lnTo>
                    <a:pt x="340" y="2314"/>
                  </a:lnTo>
                  <a:lnTo>
                    <a:pt x="348" y="2324"/>
                  </a:lnTo>
                  <a:lnTo>
                    <a:pt x="358" y="2332"/>
                  </a:lnTo>
                  <a:lnTo>
                    <a:pt x="368" y="2336"/>
                  </a:lnTo>
                  <a:lnTo>
                    <a:pt x="374" y="2338"/>
                  </a:lnTo>
                  <a:lnTo>
                    <a:pt x="376" y="2338"/>
                  </a:lnTo>
                  <a:lnTo>
                    <a:pt x="374" y="2342"/>
                  </a:lnTo>
                  <a:lnTo>
                    <a:pt x="374" y="2346"/>
                  </a:lnTo>
                  <a:lnTo>
                    <a:pt x="376" y="2348"/>
                  </a:lnTo>
                  <a:lnTo>
                    <a:pt x="378" y="2352"/>
                  </a:lnTo>
                  <a:lnTo>
                    <a:pt x="378" y="2360"/>
                  </a:lnTo>
                  <a:lnTo>
                    <a:pt x="376" y="2364"/>
                  </a:lnTo>
                  <a:lnTo>
                    <a:pt x="374" y="2366"/>
                  </a:lnTo>
                  <a:lnTo>
                    <a:pt x="370" y="2368"/>
                  </a:lnTo>
                  <a:lnTo>
                    <a:pt x="370" y="2370"/>
                  </a:lnTo>
                  <a:lnTo>
                    <a:pt x="378" y="2376"/>
                  </a:lnTo>
                  <a:lnTo>
                    <a:pt x="388" y="2382"/>
                  </a:lnTo>
                  <a:lnTo>
                    <a:pt x="392" y="2388"/>
                  </a:lnTo>
                  <a:lnTo>
                    <a:pt x="394" y="2396"/>
                  </a:lnTo>
                  <a:lnTo>
                    <a:pt x="394" y="2402"/>
                  </a:lnTo>
                  <a:lnTo>
                    <a:pt x="394" y="2404"/>
                  </a:lnTo>
                  <a:lnTo>
                    <a:pt x="392" y="2398"/>
                  </a:lnTo>
                  <a:lnTo>
                    <a:pt x="388" y="2388"/>
                  </a:lnTo>
                  <a:lnTo>
                    <a:pt x="384" y="2384"/>
                  </a:lnTo>
                  <a:lnTo>
                    <a:pt x="380" y="2382"/>
                  </a:lnTo>
                  <a:lnTo>
                    <a:pt x="378" y="2390"/>
                  </a:lnTo>
                  <a:lnTo>
                    <a:pt x="372" y="2410"/>
                  </a:lnTo>
                  <a:lnTo>
                    <a:pt x="370" y="2426"/>
                  </a:lnTo>
                  <a:lnTo>
                    <a:pt x="372" y="2428"/>
                  </a:lnTo>
                  <a:lnTo>
                    <a:pt x="374" y="2426"/>
                  </a:lnTo>
                  <a:lnTo>
                    <a:pt x="376" y="2426"/>
                  </a:lnTo>
                  <a:lnTo>
                    <a:pt x="378" y="2426"/>
                  </a:lnTo>
                  <a:lnTo>
                    <a:pt x="378" y="2430"/>
                  </a:lnTo>
                  <a:lnTo>
                    <a:pt x="376" y="2432"/>
                  </a:lnTo>
                  <a:lnTo>
                    <a:pt x="374" y="2432"/>
                  </a:lnTo>
                  <a:lnTo>
                    <a:pt x="372" y="2436"/>
                  </a:lnTo>
                  <a:lnTo>
                    <a:pt x="370" y="2460"/>
                  </a:lnTo>
                  <a:lnTo>
                    <a:pt x="366" y="2480"/>
                  </a:lnTo>
                  <a:lnTo>
                    <a:pt x="362" y="2492"/>
                  </a:lnTo>
                  <a:lnTo>
                    <a:pt x="358" y="2500"/>
                  </a:lnTo>
                  <a:lnTo>
                    <a:pt x="352" y="2502"/>
                  </a:lnTo>
                  <a:lnTo>
                    <a:pt x="342" y="2506"/>
                  </a:lnTo>
                  <a:lnTo>
                    <a:pt x="334" y="2506"/>
                  </a:lnTo>
                  <a:lnTo>
                    <a:pt x="326" y="2504"/>
                  </a:lnTo>
                  <a:lnTo>
                    <a:pt x="314" y="2500"/>
                  </a:lnTo>
                  <a:lnTo>
                    <a:pt x="308" y="2500"/>
                  </a:lnTo>
                  <a:lnTo>
                    <a:pt x="300" y="2502"/>
                  </a:lnTo>
                  <a:lnTo>
                    <a:pt x="286" y="2498"/>
                  </a:lnTo>
                  <a:lnTo>
                    <a:pt x="278" y="2496"/>
                  </a:lnTo>
                  <a:lnTo>
                    <a:pt x="270" y="2496"/>
                  </a:lnTo>
                  <a:lnTo>
                    <a:pt x="252" y="2498"/>
                  </a:lnTo>
                  <a:lnTo>
                    <a:pt x="232" y="2498"/>
                  </a:lnTo>
                  <a:lnTo>
                    <a:pt x="220" y="2498"/>
                  </a:lnTo>
                  <a:lnTo>
                    <a:pt x="206" y="2494"/>
                  </a:lnTo>
                  <a:lnTo>
                    <a:pt x="192" y="2490"/>
                  </a:lnTo>
                  <a:lnTo>
                    <a:pt x="182" y="2490"/>
                  </a:lnTo>
                  <a:lnTo>
                    <a:pt x="172" y="2492"/>
                  </a:lnTo>
                  <a:lnTo>
                    <a:pt x="154" y="2492"/>
                  </a:lnTo>
                  <a:lnTo>
                    <a:pt x="142" y="2492"/>
                  </a:lnTo>
                  <a:lnTo>
                    <a:pt x="134" y="2490"/>
                  </a:lnTo>
                  <a:lnTo>
                    <a:pt x="120" y="2486"/>
                  </a:lnTo>
                  <a:lnTo>
                    <a:pt x="110" y="2482"/>
                  </a:lnTo>
                  <a:lnTo>
                    <a:pt x="104" y="2484"/>
                  </a:lnTo>
                  <a:lnTo>
                    <a:pt x="98" y="2486"/>
                  </a:lnTo>
                  <a:lnTo>
                    <a:pt x="92" y="2490"/>
                  </a:lnTo>
                  <a:lnTo>
                    <a:pt x="88" y="2492"/>
                  </a:lnTo>
                  <a:lnTo>
                    <a:pt x="86" y="2500"/>
                  </a:lnTo>
                  <a:lnTo>
                    <a:pt x="86" y="2504"/>
                  </a:lnTo>
                  <a:lnTo>
                    <a:pt x="82" y="2506"/>
                  </a:lnTo>
                  <a:lnTo>
                    <a:pt x="78" y="2506"/>
                  </a:lnTo>
                  <a:lnTo>
                    <a:pt x="72" y="2506"/>
                  </a:lnTo>
                  <a:lnTo>
                    <a:pt x="66" y="2508"/>
                  </a:lnTo>
                  <a:lnTo>
                    <a:pt x="54" y="2516"/>
                  </a:lnTo>
                  <a:lnTo>
                    <a:pt x="50" y="2520"/>
                  </a:lnTo>
                  <a:lnTo>
                    <a:pt x="48" y="2524"/>
                  </a:lnTo>
                  <a:lnTo>
                    <a:pt x="48" y="2528"/>
                  </a:lnTo>
                  <a:lnTo>
                    <a:pt x="50" y="2530"/>
                  </a:lnTo>
                  <a:lnTo>
                    <a:pt x="54" y="2534"/>
                  </a:lnTo>
                  <a:lnTo>
                    <a:pt x="56" y="2540"/>
                  </a:lnTo>
                  <a:lnTo>
                    <a:pt x="58" y="2546"/>
                  </a:lnTo>
                  <a:lnTo>
                    <a:pt x="60" y="2552"/>
                  </a:lnTo>
                  <a:lnTo>
                    <a:pt x="64" y="2560"/>
                  </a:lnTo>
                  <a:lnTo>
                    <a:pt x="64" y="2570"/>
                  </a:lnTo>
                  <a:lnTo>
                    <a:pt x="64" y="2578"/>
                  </a:lnTo>
                  <a:lnTo>
                    <a:pt x="66" y="2588"/>
                  </a:lnTo>
                  <a:lnTo>
                    <a:pt x="64" y="2594"/>
                  </a:lnTo>
                  <a:lnTo>
                    <a:pt x="66" y="2596"/>
                  </a:lnTo>
                  <a:lnTo>
                    <a:pt x="68" y="2600"/>
                  </a:lnTo>
                  <a:lnTo>
                    <a:pt x="66" y="2602"/>
                  </a:lnTo>
                  <a:lnTo>
                    <a:pt x="66" y="2606"/>
                  </a:lnTo>
                  <a:lnTo>
                    <a:pt x="66" y="2612"/>
                  </a:lnTo>
                  <a:lnTo>
                    <a:pt x="74" y="2628"/>
                  </a:lnTo>
                  <a:lnTo>
                    <a:pt x="74" y="2632"/>
                  </a:lnTo>
                  <a:lnTo>
                    <a:pt x="74" y="2640"/>
                  </a:lnTo>
                  <a:lnTo>
                    <a:pt x="70" y="2654"/>
                  </a:lnTo>
                  <a:lnTo>
                    <a:pt x="66" y="2670"/>
                  </a:lnTo>
                  <a:lnTo>
                    <a:pt x="64" y="2680"/>
                  </a:lnTo>
                  <a:lnTo>
                    <a:pt x="66" y="2684"/>
                  </a:lnTo>
                  <a:lnTo>
                    <a:pt x="64" y="2688"/>
                  </a:lnTo>
                  <a:lnTo>
                    <a:pt x="60" y="2694"/>
                  </a:lnTo>
                  <a:lnTo>
                    <a:pt x="56" y="2708"/>
                  </a:lnTo>
                  <a:lnTo>
                    <a:pt x="54" y="2716"/>
                  </a:lnTo>
                  <a:lnTo>
                    <a:pt x="50" y="2720"/>
                  </a:lnTo>
                  <a:lnTo>
                    <a:pt x="46" y="2724"/>
                  </a:lnTo>
                  <a:lnTo>
                    <a:pt x="44" y="2726"/>
                  </a:lnTo>
                  <a:lnTo>
                    <a:pt x="44" y="2730"/>
                  </a:lnTo>
                  <a:lnTo>
                    <a:pt x="44" y="2734"/>
                  </a:lnTo>
                  <a:lnTo>
                    <a:pt x="44" y="2740"/>
                  </a:lnTo>
                  <a:lnTo>
                    <a:pt x="40" y="2750"/>
                  </a:lnTo>
                  <a:lnTo>
                    <a:pt x="38" y="2756"/>
                  </a:lnTo>
                  <a:lnTo>
                    <a:pt x="38" y="2760"/>
                  </a:lnTo>
                  <a:lnTo>
                    <a:pt x="40" y="2762"/>
                  </a:lnTo>
                  <a:lnTo>
                    <a:pt x="44" y="2764"/>
                  </a:lnTo>
                  <a:lnTo>
                    <a:pt x="52" y="2764"/>
                  </a:lnTo>
                  <a:lnTo>
                    <a:pt x="50" y="2766"/>
                  </a:lnTo>
                  <a:lnTo>
                    <a:pt x="50" y="2770"/>
                  </a:lnTo>
                  <a:lnTo>
                    <a:pt x="50" y="2772"/>
                  </a:lnTo>
                  <a:lnTo>
                    <a:pt x="50" y="2776"/>
                  </a:lnTo>
                  <a:lnTo>
                    <a:pt x="50" y="2778"/>
                  </a:lnTo>
                  <a:lnTo>
                    <a:pt x="52" y="2778"/>
                  </a:lnTo>
                  <a:lnTo>
                    <a:pt x="58" y="2776"/>
                  </a:lnTo>
                  <a:lnTo>
                    <a:pt x="64" y="2778"/>
                  </a:lnTo>
                  <a:lnTo>
                    <a:pt x="66" y="2780"/>
                  </a:lnTo>
                  <a:lnTo>
                    <a:pt x="66" y="2782"/>
                  </a:lnTo>
                  <a:lnTo>
                    <a:pt x="68" y="2788"/>
                  </a:lnTo>
                  <a:lnTo>
                    <a:pt x="66" y="2794"/>
                  </a:lnTo>
                  <a:lnTo>
                    <a:pt x="64" y="2804"/>
                  </a:lnTo>
                  <a:lnTo>
                    <a:pt x="66" y="2810"/>
                  </a:lnTo>
                  <a:lnTo>
                    <a:pt x="66" y="2820"/>
                  </a:lnTo>
                  <a:lnTo>
                    <a:pt x="62" y="2842"/>
                  </a:lnTo>
                  <a:lnTo>
                    <a:pt x="60" y="2856"/>
                  </a:lnTo>
                  <a:lnTo>
                    <a:pt x="62" y="2856"/>
                  </a:lnTo>
                  <a:lnTo>
                    <a:pt x="64" y="2856"/>
                  </a:lnTo>
                  <a:lnTo>
                    <a:pt x="68" y="2852"/>
                  </a:lnTo>
                  <a:lnTo>
                    <a:pt x="72" y="2850"/>
                  </a:lnTo>
                  <a:lnTo>
                    <a:pt x="80" y="2850"/>
                  </a:lnTo>
                  <a:lnTo>
                    <a:pt x="92" y="2854"/>
                  </a:lnTo>
                  <a:lnTo>
                    <a:pt x="104" y="2858"/>
                  </a:lnTo>
                  <a:lnTo>
                    <a:pt x="110" y="2856"/>
                  </a:lnTo>
                  <a:lnTo>
                    <a:pt x="114" y="2852"/>
                  </a:lnTo>
                  <a:lnTo>
                    <a:pt x="124" y="2846"/>
                  </a:lnTo>
                  <a:lnTo>
                    <a:pt x="130" y="2844"/>
                  </a:lnTo>
                  <a:lnTo>
                    <a:pt x="136" y="2844"/>
                  </a:lnTo>
                  <a:lnTo>
                    <a:pt x="142" y="2846"/>
                  </a:lnTo>
                  <a:lnTo>
                    <a:pt x="148" y="2850"/>
                  </a:lnTo>
                  <a:lnTo>
                    <a:pt x="158" y="2858"/>
                  </a:lnTo>
                  <a:lnTo>
                    <a:pt x="160" y="2862"/>
                  </a:lnTo>
                  <a:lnTo>
                    <a:pt x="162" y="2866"/>
                  </a:lnTo>
                  <a:lnTo>
                    <a:pt x="162" y="2874"/>
                  </a:lnTo>
                  <a:lnTo>
                    <a:pt x="166" y="2882"/>
                  </a:lnTo>
                  <a:lnTo>
                    <a:pt x="174" y="2892"/>
                  </a:lnTo>
                  <a:lnTo>
                    <a:pt x="182" y="2902"/>
                  </a:lnTo>
                  <a:lnTo>
                    <a:pt x="190" y="2908"/>
                  </a:lnTo>
                  <a:lnTo>
                    <a:pt x="196" y="2910"/>
                  </a:lnTo>
                  <a:lnTo>
                    <a:pt x="198" y="2910"/>
                  </a:lnTo>
                  <a:lnTo>
                    <a:pt x="202" y="2906"/>
                  </a:lnTo>
                  <a:lnTo>
                    <a:pt x="206" y="2902"/>
                  </a:lnTo>
                  <a:lnTo>
                    <a:pt x="208" y="2898"/>
                  </a:lnTo>
                  <a:lnTo>
                    <a:pt x="212" y="2892"/>
                  </a:lnTo>
                  <a:lnTo>
                    <a:pt x="214" y="2888"/>
                  </a:lnTo>
                  <a:lnTo>
                    <a:pt x="218" y="2886"/>
                  </a:lnTo>
                  <a:lnTo>
                    <a:pt x="228" y="2884"/>
                  </a:lnTo>
                  <a:lnTo>
                    <a:pt x="236" y="2884"/>
                  </a:lnTo>
                  <a:lnTo>
                    <a:pt x="238" y="2882"/>
                  </a:lnTo>
                  <a:lnTo>
                    <a:pt x="240" y="2880"/>
                  </a:lnTo>
                  <a:lnTo>
                    <a:pt x="246" y="2874"/>
                  </a:lnTo>
                  <a:lnTo>
                    <a:pt x="254" y="2868"/>
                  </a:lnTo>
                  <a:lnTo>
                    <a:pt x="264" y="2868"/>
                  </a:lnTo>
                  <a:lnTo>
                    <a:pt x="270" y="2868"/>
                  </a:lnTo>
                  <a:lnTo>
                    <a:pt x="276" y="2870"/>
                  </a:lnTo>
                  <a:lnTo>
                    <a:pt x="284" y="2872"/>
                  </a:lnTo>
                  <a:lnTo>
                    <a:pt x="292" y="2874"/>
                  </a:lnTo>
                  <a:lnTo>
                    <a:pt x="310" y="2870"/>
                  </a:lnTo>
                  <a:lnTo>
                    <a:pt x="322" y="2868"/>
                  </a:lnTo>
                  <a:lnTo>
                    <a:pt x="328" y="2866"/>
                  </a:lnTo>
                  <a:lnTo>
                    <a:pt x="332" y="2868"/>
                  </a:lnTo>
                  <a:lnTo>
                    <a:pt x="336" y="2870"/>
                  </a:lnTo>
                  <a:lnTo>
                    <a:pt x="340" y="2866"/>
                  </a:lnTo>
                  <a:lnTo>
                    <a:pt x="346" y="2852"/>
                  </a:lnTo>
                  <a:lnTo>
                    <a:pt x="350" y="2844"/>
                  </a:lnTo>
                  <a:lnTo>
                    <a:pt x="356" y="2836"/>
                  </a:lnTo>
                  <a:lnTo>
                    <a:pt x="364" y="2830"/>
                  </a:lnTo>
                  <a:lnTo>
                    <a:pt x="374" y="2828"/>
                  </a:lnTo>
                  <a:lnTo>
                    <a:pt x="390" y="2826"/>
                  </a:lnTo>
                  <a:lnTo>
                    <a:pt x="392" y="2824"/>
                  </a:lnTo>
                  <a:lnTo>
                    <a:pt x="390" y="2818"/>
                  </a:lnTo>
                  <a:lnTo>
                    <a:pt x="392" y="2808"/>
                  </a:lnTo>
                  <a:lnTo>
                    <a:pt x="396" y="2798"/>
                  </a:lnTo>
                  <a:lnTo>
                    <a:pt x="402" y="2788"/>
                  </a:lnTo>
                  <a:lnTo>
                    <a:pt x="410" y="2780"/>
                  </a:lnTo>
                  <a:lnTo>
                    <a:pt x="424" y="2768"/>
                  </a:lnTo>
                  <a:lnTo>
                    <a:pt x="428" y="2764"/>
                  </a:lnTo>
                  <a:lnTo>
                    <a:pt x="430" y="2760"/>
                  </a:lnTo>
                  <a:lnTo>
                    <a:pt x="428" y="2756"/>
                  </a:lnTo>
                  <a:lnTo>
                    <a:pt x="422" y="2752"/>
                  </a:lnTo>
                  <a:lnTo>
                    <a:pt x="416" y="2746"/>
                  </a:lnTo>
                  <a:lnTo>
                    <a:pt x="412" y="2740"/>
                  </a:lnTo>
                  <a:lnTo>
                    <a:pt x="410" y="2734"/>
                  </a:lnTo>
                  <a:lnTo>
                    <a:pt x="410" y="2724"/>
                  </a:lnTo>
                  <a:lnTo>
                    <a:pt x="412" y="2714"/>
                  </a:lnTo>
                  <a:lnTo>
                    <a:pt x="418" y="2702"/>
                  </a:lnTo>
                  <a:lnTo>
                    <a:pt x="424" y="2690"/>
                  </a:lnTo>
                  <a:lnTo>
                    <a:pt x="438" y="2670"/>
                  </a:lnTo>
                  <a:lnTo>
                    <a:pt x="446" y="2664"/>
                  </a:lnTo>
                  <a:lnTo>
                    <a:pt x="450" y="2660"/>
                  </a:lnTo>
                  <a:lnTo>
                    <a:pt x="460" y="2656"/>
                  </a:lnTo>
                  <a:lnTo>
                    <a:pt x="460" y="2654"/>
                  </a:lnTo>
                  <a:lnTo>
                    <a:pt x="460" y="2652"/>
                  </a:lnTo>
                  <a:lnTo>
                    <a:pt x="454" y="2648"/>
                  </a:lnTo>
                  <a:lnTo>
                    <a:pt x="454" y="2646"/>
                  </a:lnTo>
                  <a:lnTo>
                    <a:pt x="454" y="2642"/>
                  </a:lnTo>
                  <a:lnTo>
                    <a:pt x="458" y="2638"/>
                  </a:lnTo>
                  <a:lnTo>
                    <a:pt x="466" y="2634"/>
                  </a:lnTo>
                  <a:lnTo>
                    <a:pt x="484" y="2628"/>
                  </a:lnTo>
                  <a:lnTo>
                    <a:pt x="502" y="2624"/>
                  </a:lnTo>
                  <a:lnTo>
                    <a:pt x="508" y="2620"/>
                  </a:lnTo>
                  <a:lnTo>
                    <a:pt x="510" y="2616"/>
                  </a:lnTo>
                  <a:lnTo>
                    <a:pt x="514" y="2612"/>
                  </a:lnTo>
                  <a:lnTo>
                    <a:pt x="520" y="2608"/>
                  </a:lnTo>
                  <a:lnTo>
                    <a:pt x="536" y="2600"/>
                  </a:lnTo>
                  <a:lnTo>
                    <a:pt x="544" y="2596"/>
                  </a:lnTo>
                  <a:lnTo>
                    <a:pt x="550" y="2590"/>
                  </a:lnTo>
                  <a:lnTo>
                    <a:pt x="552" y="2584"/>
                  </a:lnTo>
                  <a:lnTo>
                    <a:pt x="552" y="2580"/>
                  </a:lnTo>
                  <a:lnTo>
                    <a:pt x="550" y="2576"/>
                  </a:lnTo>
                  <a:lnTo>
                    <a:pt x="550" y="2572"/>
                  </a:lnTo>
                  <a:lnTo>
                    <a:pt x="550" y="2570"/>
                  </a:lnTo>
                  <a:lnTo>
                    <a:pt x="554" y="2566"/>
                  </a:lnTo>
                  <a:lnTo>
                    <a:pt x="556" y="2566"/>
                  </a:lnTo>
                  <a:lnTo>
                    <a:pt x="556" y="2562"/>
                  </a:lnTo>
                  <a:lnTo>
                    <a:pt x="554" y="2560"/>
                  </a:lnTo>
                  <a:lnTo>
                    <a:pt x="548" y="2554"/>
                  </a:lnTo>
                  <a:lnTo>
                    <a:pt x="548" y="2542"/>
                  </a:lnTo>
                  <a:lnTo>
                    <a:pt x="548" y="2536"/>
                  </a:lnTo>
                  <a:lnTo>
                    <a:pt x="548" y="2532"/>
                  </a:lnTo>
                  <a:lnTo>
                    <a:pt x="548" y="2524"/>
                  </a:lnTo>
                  <a:lnTo>
                    <a:pt x="548" y="2518"/>
                  </a:lnTo>
                  <a:lnTo>
                    <a:pt x="550" y="2514"/>
                  </a:lnTo>
                  <a:lnTo>
                    <a:pt x="556" y="2510"/>
                  </a:lnTo>
                  <a:lnTo>
                    <a:pt x="564" y="2508"/>
                  </a:lnTo>
                  <a:lnTo>
                    <a:pt x="572" y="2502"/>
                  </a:lnTo>
                  <a:lnTo>
                    <a:pt x="584" y="2494"/>
                  </a:lnTo>
                  <a:lnTo>
                    <a:pt x="586" y="2494"/>
                  </a:lnTo>
                  <a:lnTo>
                    <a:pt x="588" y="2494"/>
                  </a:lnTo>
                  <a:lnTo>
                    <a:pt x="590" y="2498"/>
                  </a:lnTo>
                  <a:lnTo>
                    <a:pt x="592" y="2500"/>
                  </a:lnTo>
                  <a:lnTo>
                    <a:pt x="598" y="2502"/>
                  </a:lnTo>
                  <a:lnTo>
                    <a:pt x="604" y="2502"/>
                  </a:lnTo>
                  <a:lnTo>
                    <a:pt x="608" y="2504"/>
                  </a:lnTo>
                  <a:lnTo>
                    <a:pt x="610" y="2506"/>
                  </a:lnTo>
                  <a:lnTo>
                    <a:pt x="616" y="2506"/>
                  </a:lnTo>
                  <a:lnTo>
                    <a:pt x="626" y="2504"/>
                  </a:lnTo>
                  <a:lnTo>
                    <a:pt x="630" y="2504"/>
                  </a:lnTo>
                  <a:lnTo>
                    <a:pt x="634" y="2506"/>
                  </a:lnTo>
                  <a:lnTo>
                    <a:pt x="640" y="2512"/>
                  </a:lnTo>
                  <a:lnTo>
                    <a:pt x="644" y="2516"/>
                  </a:lnTo>
                  <a:lnTo>
                    <a:pt x="646" y="2516"/>
                  </a:lnTo>
                  <a:lnTo>
                    <a:pt x="650" y="2514"/>
                  </a:lnTo>
                  <a:lnTo>
                    <a:pt x="654" y="2516"/>
                  </a:lnTo>
                  <a:lnTo>
                    <a:pt x="656" y="2518"/>
                  </a:lnTo>
                  <a:lnTo>
                    <a:pt x="660" y="2520"/>
                  </a:lnTo>
                  <a:lnTo>
                    <a:pt x="664" y="2520"/>
                  </a:lnTo>
                  <a:lnTo>
                    <a:pt x="678" y="2518"/>
                  </a:lnTo>
                  <a:lnTo>
                    <a:pt x="690" y="2512"/>
                  </a:lnTo>
                  <a:lnTo>
                    <a:pt x="692" y="2508"/>
                  </a:lnTo>
                  <a:lnTo>
                    <a:pt x="694" y="2506"/>
                  </a:lnTo>
                  <a:lnTo>
                    <a:pt x="694" y="2502"/>
                  </a:lnTo>
                  <a:lnTo>
                    <a:pt x="696" y="2500"/>
                  </a:lnTo>
                  <a:lnTo>
                    <a:pt x="704" y="2494"/>
                  </a:lnTo>
                  <a:lnTo>
                    <a:pt x="726" y="2482"/>
                  </a:lnTo>
                  <a:lnTo>
                    <a:pt x="738" y="2476"/>
                  </a:lnTo>
                  <a:lnTo>
                    <a:pt x="748" y="2472"/>
                  </a:lnTo>
                  <a:lnTo>
                    <a:pt x="754" y="2466"/>
                  </a:lnTo>
                  <a:lnTo>
                    <a:pt x="758" y="2462"/>
                  </a:lnTo>
                  <a:lnTo>
                    <a:pt x="762" y="2452"/>
                  </a:lnTo>
                  <a:lnTo>
                    <a:pt x="766" y="2448"/>
                  </a:lnTo>
                  <a:lnTo>
                    <a:pt x="774" y="2444"/>
                  </a:lnTo>
                  <a:lnTo>
                    <a:pt x="780" y="2444"/>
                  </a:lnTo>
                  <a:lnTo>
                    <a:pt x="786" y="2444"/>
                  </a:lnTo>
                  <a:lnTo>
                    <a:pt x="792" y="2448"/>
                  </a:lnTo>
                  <a:lnTo>
                    <a:pt x="798" y="2454"/>
                  </a:lnTo>
                  <a:lnTo>
                    <a:pt x="808" y="2462"/>
                  </a:lnTo>
                  <a:lnTo>
                    <a:pt x="814" y="2466"/>
                  </a:lnTo>
                  <a:lnTo>
                    <a:pt x="820" y="2466"/>
                  </a:lnTo>
                  <a:lnTo>
                    <a:pt x="826" y="2466"/>
                  </a:lnTo>
                  <a:lnTo>
                    <a:pt x="830" y="2468"/>
                  </a:lnTo>
                  <a:lnTo>
                    <a:pt x="832" y="2474"/>
                  </a:lnTo>
                  <a:lnTo>
                    <a:pt x="834" y="2480"/>
                  </a:lnTo>
                  <a:lnTo>
                    <a:pt x="836" y="2494"/>
                  </a:lnTo>
                  <a:lnTo>
                    <a:pt x="838" y="2500"/>
                  </a:lnTo>
                  <a:lnTo>
                    <a:pt x="842" y="2504"/>
                  </a:lnTo>
                  <a:lnTo>
                    <a:pt x="844" y="2508"/>
                  </a:lnTo>
                  <a:lnTo>
                    <a:pt x="846" y="2512"/>
                  </a:lnTo>
                  <a:lnTo>
                    <a:pt x="846" y="2518"/>
                  </a:lnTo>
                  <a:lnTo>
                    <a:pt x="846" y="2522"/>
                  </a:lnTo>
                  <a:lnTo>
                    <a:pt x="846" y="2526"/>
                  </a:lnTo>
                  <a:lnTo>
                    <a:pt x="848" y="2530"/>
                  </a:lnTo>
                  <a:lnTo>
                    <a:pt x="854" y="2536"/>
                  </a:lnTo>
                  <a:lnTo>
                    <a:pt x="870" y="2546"/>
                  </a:lnTo>
                  <a:lnTo>
                    <a:pt x="872" y="2550"/>
                  </a:lnTo>
                  <a:lnTo>
                    <a:pt x="872" y="2556"/>
                  </a:lnTo>
                  <a:lnTo>
                    <a:pt x="872" y="2560"/>
                  </a:lnTo>
                  <a:lnTo>
                    <a:pt x="874" y="2562"/>
                  </a:lnTo>
                  <a:lnTo>
                    <a:pt x="882" y="2564"/>
                  </a:lnTo>
                  <a:lnTo>
                    <a:pt x="890" y="2566"/>
                  </a:lnTo>
                  <a:lnTo>
                    <a:pt x="894" y="2570"/>
                  </a:lnTo>
                  <a:lnTo>
                    <a:pt x="898" y="2576"/>
                  </a:lnTo>
                  <a:lnTo>
                    <a:pt x="902" y="2584"/>
                  </a:lnTo>
                  <a:lnTo>
                    <a:pt x="906" y="2586"/>
                  </a:lnTo>
                  <a:lnTo>
                    <a:pt x="910" y="2588"/>
                  </a:lnTo>
                  <a:lnTo>
                    <a:pt x="920" y="2598"/>
                  </a:lnTo>
                  <a:lnTo>
                    <a:pt x="932" y="2612"/>
                  </a:lnTo>
                  <a:lnTo>
                    <a:pt x="944" y="2620"/>
                  </a:lnTo>
                  <a:lnTo>
                    <a:pt x="956" y="2624"/>
                  </a:lnTo>
                  <a:lnTo>
                    <a:pt x="970" y="2624"/>
                  </a:lnTo>
                  <a:lnTo>
                    <a:pt x="974" y="2626"/>
                  </a:lnTo>
                  <a:lnTo>
                    <a:pt x="978" y="2628"/>
                  </a:lnTo>
                  <a:lnTo>
                    <a:pt x="982" y="2638"/>
                  </a:lnTo>
                  <a:lnTo>
                    <a:pt x="988" y="2646"/>
                  </a:lnTo>
                  <a:lnTo>
                    <a:pt x="990" y="2650"/>
                  </a:lnTo>
                  <a:lnTo>
                    <a:pt x="996" y="2650"/>
                  </a:lnTo>
                  <a:lnTo>
                    <a:pt x="1002" y="2650"/>
                  </a:lnTo>
                  <a:lnTo>
                    <a:pt x="1004" y="2650"/>
                  </a:lnTo>
                  <a:lnTo>
                    <a:pt x="1004" y="2656"/>
                  </a:lnTo>
                  <a:lnTo>
                    <a:pt x="1002" y="2658"/>
                  </a:lnTo>
                  <a:lnTo>
                    <a:pt x="1004" y="2658"/>
                  </a:lnTo>
                  <a:lnTo>
                    <a:pt x="1006" y="2660"/>
                  </a:lnTo>
                  <a:lnTo>
                    <a:pt x="1012" y="2658"/>
                  </a:lnTo>
                  <a:lnTo>
                    <a:pt x="1018" y="2658"/>
                  </a:lnTo>
                  <a:lnTo>
                    <a:pt x="1020" y="2660"/>
                  </a:lnTo>
                  <a:lnTo>
                    <a:pt x="1022" y="2662"/>
                  </a:lnTo>
                  <a:lnTo>
                    <a:pt x="1022" y="2666"/>
                  </a:lnTo>
                  <a:lnTo>
                    <a:pt x="1022" y="2674"/>
                  </a:lnTo>
                  <a:lnTo>
                    <a:pt x="1024" y="2680"/>
                  </a:lnTo>
                  <a:lnTo>
                    <a:pt x="1030" y="2684"/>
                  </a:lnTo>
                  <a:lnTo>
                    <a:pt x="1040" y="2690"/>
                  </a:lnTo>
                  <a:lnTo>
                    <a:pt x="1050" y="2694"/>
                  </a:lnTo>
                  <a:lnTo>
                    <a:pt x="1054" y="2698"/>
                  </a:lnTo>
                  <a:lnTo>
                    <a:pt x="1058" y="2702"/>
                  </a:lnTo>
                  <a:lnTo>
                    <a:pt x="1062" y="2710"/>
                  </a:lnTo>
                  <a:lnTo>
                    <a:pt x="1066" y="2720"/>
                  </a:lnTo>
                  <a:lnTo>
                    <a:pt x="1070" y="2740"/>
                  </a:lnTo>
                  <a:lnTo>
                    <a:pt x="1072" y="2752"/>
                  </a:lnTo>
                  <a:lnTo>
                    <a:pt x="1072" y="2758"/>
                  </a:lnTo>
                  <a:lnTo>
                    <a:pt x="1066" y="2762"/>
                  </a:lnTo>
                  <a:lnTo>
                    <a:pt x="1064" y="2768"/>
                  </a:lnTo>
                  <a:lnTo>
                    <a:pt x="1064" y="2772"/>
                  </a:lnTo>
                  <a:lnTo>
                    <a:pt x="1062" y="2776"/>
                  </a:lnTo>
                  <a:lnTo>
                    <a:pt x="1060" y="2784"/>
                  </a:lnTo>
                  <a:lnTo>
                    <a:pt x="1054" y="2790"/>
                  </a:lnTo>
                  <a:lnTo>
                    <a:pt x="1052" y="2796"/>
                  </a:lnTo>
                  <a:lnTo>
                    <a:pt x="1054" y="2802"/>
                  </a:lnTo>
                  <a:lnTo>
                    <a:pt x="1058" y="2806"/>
                  </a:lnTo>
                  <a:lnTo>
                    <a:pt x="1064" y="2808"/>
                  </a:lnTo>
                  <a:lnTo>
                    <a:pt x="1068" y="2808"/>
                  </a:lnTo>
                  <a:lnTo>
                    <a:pt x="1070" y="2806"/>
                  </a:lnTo>
                  <a:lnTo>
                    <a:pt x="1072" y="2804"/>
                  </a:lnTo>
                  <a:lnTo>
                    <a:pt x="1076" y="2794"/>
                  </a:lnTo>
                  <a:lnTo>
                    <a:pt x="1084" y="2784"/>
                  </a:lnTo>
                  <a:lnTo>
                    <a:pt x="1088" y="2780"/>
                  </a:lnTo>
                  <a:lnTo>
                    <a:pt x="1090" y="2776"/>
                  </a:lnTo>
                  <a:lnTo>
                    <a:pt x="1092" y="2768"/>
                  </a:lnTo>
                  <a:lnTo>
                    <a:pt x="1096" y="2760"/>
                  </a:lnTo>
                  <a:lnTo>
                    <a:pt x="1098" y="2756"/>
                  </a:lnTo>
                  <a:lnTo>
                    <a:pt x="1104" y="2752"/>
                  </a:lnTo>
                  <a:lnTo>
                    <a:pt x="1110" y="2748"/>
                  </a:lnTo>
                  <a:lnTo>
                    <a:pt x="1114" y="2742"/>
                  </a:lnTo>
                  <a:lnTo>
                    <a:pt x="1116" y="2738"/>
                  </a:lnTo>
                  <a:lnTo>
                    <a:pt x="1114" y="2732"/>
                  </a:lnTo>
                  <a:lnTo>
                    <a:pt x="1112" y="2726"/>
                  </a:lnTo>
                  <a:lnTo>
                    <a:pt x="1108" y="2722"/>
                  </a:lnTo>
                  <a:lnTo>
                    <a:pt x="1104" y="2718"/>
                  </a:lnTo>
                  <a:lnTo>
                    <a:pt x="1098" y="2716"/>
                  </a:lnTo>
                  <a:lnTo>
                    <a:pt x="1090" y="2712"/>
                  </a:lnTo>
                  <a:lnTo>
                    <a:pt x="1086" y="2708"/>
                  </a:lnTo>
                  <a:lnTo>
                    <a:pt x="1086" y="2704"/>
                  </a:lnTo>
                  <a:lnTo>
                    <a:pt x="1090" y="2698"/>
                  </a:lnTo>
                  <a:lnTo>
                    <a:pt x="1092" y="2692"/>
                  </a:lnTo>
                  <a:lnTo>
                    <a:pt x="1094" y="2684"/>
                  </a:lnTo>
                  <a:lnTo>
                    <a:pt x="1096" y="2676"/>
                  </a:lnTo>
                  <a:lnTo>
                    <a:pt x="1100" y="2672"/>
                  </a:lnTo>
                  <a:lnTo>
                    <a:pt x="1104" y="2670"/>
                  </a:lnTo>
                  <a:lnTo>
                    <a:pt x="1112" y="2666"/>
                  </a:lnTo>
                  <a:lnTo>
                    <a:pt x="1116" y="2668"/>
                  </a:lnTo>
                  <a:lnTo>
                    <a:pt x="1124" y="2670"/>
                  </a:lnTo>
                  <a:lnTo>
                    <a:pt x="1134" y="2672"/>
                  </a:lnTo>
                  <a:lnTo>
                    <a:pt x="1140" y="2674"/>
                  </a:lnTo>
                  <a:lnTo>
                    <a:pt x="1144" y="2678"/>
                  </a:lnTo>
                  <a:lnTo>
                    <a:pt x="1148" y="2688"/>
                  </a:lnTo>
                  <a:lnTo>
                    <a:pt x="1150" y="2696"/>
                  </a:lnTo>
                  <a:lnTo>
                    <a:pt x="1154" y="2700"/>
                  </a:lnTo>
                  <a:lnTo>
                    <a:pt x="1158" y="2702"/>
                  </a:lnTo>
                  <a:lnTo>
                    <a:pt x="1166" y="2702"/>
                  </a:lnTo>
                  <a:lnTo>
                    <a:pt x="1166" y="2700"/>
                  </a:lnTo>
                  <a:lnTo>
                    <a:pt x="1166" y="2696"/>
                  </a:lnTo>
                  <a:lnTo>
                    <a:pt x="1168" y="2688"/>
                  </a:lnTo>
                  <a:lnTo>
                    <a:pt x="1168" y="2684"/>
                  </a:lnTo>
                  <a:lnTo>
                    <a:pt x="1168" y="2678"/>
                  </a:lnTo>
                  <a:lnTo>
                    <a:pt x="1166" y="2674"/>
                  </a:lnTo>
                  <a:lnTo>
                    <a:pt x="1162" y="2670"/>
                  </a:lnTo>
                  <a:lnTo>
                    <a:pt x="1152" y="2662"/>
                  </a:lnTo>
                  <a:lnTo>
                    <a:pt x="1142" y="2654"/>
                  </a:lnTo>
                  <a:lnTo>
                    <a:pt x="1126" y="2646"/>
                  </a:lnTo>
                  <a:lnTo>
                    <a:pt x="1120" y="2642"/>
                  </a:lnTo>
                  <a:lnTo>
                    <a:pt x="1114" y="2636"/>
                  </a:lnTo>
                  <a:lnTo>
                    <a:pt x="1110" y="2632"/>
                  </a:lnTo>
                  <a:lnTo>
                    <a:pt x="1102" y="2628"/>
                  </a:lnTo>
                  <a:lnTo>
                    <a:pt x="1082" y="2620"/>
                  </a:lnTo>
                  <a:lnTo>
                    <a:pt x="1074" y="2616"/>
                  </a:lnTo>
                  <a:lnTo>
                    <a:pt x="1068" y="2610"/>
                  </a:lnTo>
                  <a:lnTo>
                    <a:pt x="1066" y="2606"/>
                  </a:lnTo>
                  <a:lnTo>
                    <a:pt x="1066" y="2602"/>
                  </a:lnTo>
                  <a:lnTo>
                    <a:pt x="1070" y="2600"/>
                  </a:lnTo>
                  <a:lnTo>
                    <a:pt x="1074" y="2594"/>
                  </a:lnTo>
                  <a:lnTo>
                    <a:pt x="1076" y="2592"/>
                  </a:lnTo>
                  <a:lnTo>
                    <a:pt x="1074" y="2590"/>
                  </a:lnTo>
                  <a:lnTo>
                    <a:pt x="1068" y="2588"/>
                  </a:lnTo>
                  <a:lnTo>
                    <a:pt x="1060" y="2586"/>
                  </a:lnTo>
                  <a:lnTo>
                    <a:pt x="1036" y="2584"/>
                  </a:lnTo>
                  <a:lnTo>
                    <a:pt x="1026" y="2580"/>
                  </a:lnTo>
                  <a:lnTo>
                    <a:pt x="1016" y="2576"/>
                  </a:lnTo>
                  <a:lnTo>
                    <a:pt x="1002" y="2560"/>
                  </a:lnTo>
                  <a:lnTo>
                    <a:pt x="990" y="2544"/>
                  </a:lnTo>
                  <a:lnTo>
                    <a:pt x="984" y="2530"/>
                  </a:lnTo>
                  <a:lnTo>
                    <a:pt x="978" y="2518"/>
                  </a:lnTo>
                  <a:lnTo>
                    <a:pt x="974" y="2498"/>
                  </a:lnTo>
                  <a:lnTo>
                    <a:pt x="970" y="2492"/>
                  </a:lnTo>
                  <a:lnTo>
                    <a:pt x="966" y="2490"/>
                  </a:lnTo>
                  <a:lnTo>
                    <a:pt x="958" y="2488"/>
                  </a:lnTo>
                  <a:lnTo>
                    <a:pt x="950" y="2484"/>
                  </a:lnTo>
                  <a:lnTo>
                    <a:pt x="944" y="2476"/>
                  </a:lnTo>
                  <a:lnTo>
                    <a:pt x="934" y="2468"/>
                  </a:lnTo>
                  <a:lnTo>
                    <a:pt x="928" y="2462"/>
                  </a:lnTo>
                  <a:lnTo>
                    <a:pt x="922" y="2456"/>
                  </a:lnTo>
                  <a:lnTo>
                    <a:pt x="920" y="2448"/>
                  </a:lnTo>
                  <a:lnTo>
                    <a:pt x="918" y="2442"/>
                  </a:lnTo>
                  <a:lnTo>
                    <a:pt x="916" y="2434"/>
                  </a:lnTo>
                  <a:lnTo>
                    <a:pt x="918" y="2428"/>
                  </a:lnTo>
                  <a:lnTo>
                    <a:pt x="920" y="2424"/>
                  </a:lnTo>
                  <a:lnTo>
                    <a:pt x="922" y="2422"/>
                  </a:lnTo>
                  <a:lnTo>
                    <a:pt x="926" y="2420"/>
                  </a:lnTo>
                  <a:lnTo>
                    <a:pt x="928" y="2418"/>
                  </a:lnTo>
                  <a:lnTo>
                    <a:pt x="926" y="2414"/>
                  </a:lnTo>
                  <a:lnTo>
                    <a:pt x="918" y="2400"/>
                  </a:lnTo>
                  <a:lnTo>
                    <a:pt x="914" y="2394"/>
                  </a:lnTo>
                  <a:lnTo>
                    <a:pt x="916" y="2388"/>
                  </a:lnTo>
                  <a:lnTo>
                    <a:pt x="920" y="2384"/>
                  </a:lnTo>
                  <a:lnTo>
                    <a:pt x="924" y="2386"/>
                  </a:lnTo>
                  <a:lnTo>
                    <a:pt x="926" y="2388"/>
                  </a:lnTo>
                  <a:lnTo>
                    <a:pt x="930" y="2388"/>
                  </a:lnTo>
                  <a:lnTo>
                    <a:pt x="934" y="2384"/>
                  </a:lnTo>
                  <a:lnTo>
                    <a:pt x="940" y="2378"/>
                  </a:lnTo>
                  <a:lnTo>
                    <a:pt x="950" y="2372"/>
                  </a:lnTo>
                  <a:lnTo>
                    <a:pt x="956" y="2370"/>
                  </a:lnTo>
                  <a:lnTo>
                    <a:pt x="958" y="2372"/>
                  </a:lnTo>
                  <a:lnTo>
                    <a:pt x="960" y="2374"/>
                  </a:lnTo>
                  <a:lnTo>
                    <a:pt x="966" y="2374"/>
                  </a:lnTo>
                  <a:lnTo>
                    <a:pt x="972" y="2372"/>
                  </a:lnTo>
                  <a:lnTo>
                    <a:pt x="974" y="2374"/>
                  </a:lnTo>
                  <a:lnTo>
                    <a:pt x="974" y="2378"/>
                  </a:lnTo>
                  <a:lnTo>
                    <a:pt x="974" y="2380"/>
                  </a:lnTo>
                  <a:lnTo>
                    <a:pt x="972" y="2382"/>
                  </a:lnTo>
                  <a:lnTo>
                    <a:pt x="970" y="2382"/>
                  </a:lnTo>
                  <a:lnTo>
                    <a:pt x="968" y="2384"/>
                  </a:lnTo>
                  <a:lnTo>
                    <a:pt x="968" y="2386"/>
                  </a:lnTo>
                  <a:lnTo>
                    <a:pt x="970" y="2398"/>
                  </a:lnTo>
                  <a:lnTo>
                    <a:pt x="976" y="2414"/>
                  </a:lnTo>
                  <a:lnTo>
                    <a:pt x="982" y="2426"/>
                  </a:lnTo>
                  <a:lnTo>
                    <a:pt x="986" y="2428"/>
                  </a:lnTo>
                  <a:lnTo>
                    <a:pt x="988" y="2424"/>
                  </a:lnTo>
                  <a:lnTo>
                    <a:pt x="994" y="2402"/>
                  </a:lnTo>
                  <a:lnTo>
                    <a:pt x="996" y="2398"/>
                  </a:lnTo>
                  <a:lnTo>
                    <a:pt x="1000" y="2394"/>
                  </a:lnTo>
                  <a:lnTo>
                    <a:pt x="1004" y="2394"/>
                  </a:lnTo>
                  <a:lnTo>
                    <a:pt x="1008" y="2398"/>
                  </a:lnTo>
                  <a:lnTo>
                    <a:pt x="1016" y="2404"/>
                  </a:lnTo>
                  <a:lnTo>
                    <a:pt x="1020" y="2410"/>
                  </a:lnTo>
                  <a:lnTo>
                    <a:pt x="1022" y="2414"/>
                  </a:lnTo>
                  <a:lnTo>
                    <a:pt x="1022" y="2420"/>
                  </a:lnTo>
                  <a:lnTo>
                    <a:pt x="1024" y="2428"/>
                  </a:lnTo>
                  <a:lnTo>
                    <a:pt x="1026" y="2434"/>
                  </a:lnTo>
                  <a:lnTo>
                    <a:pt x="1030" y="2440"/>
                  </a:lnTo>
                  <a:lnTo>
                    <a:pt x="1034" y="2446"/>
                  </a:lnTo>
                  <a:lnTo>
                    <a:pt x="1036" y="2450"/>
                  </a:lnTo>
                  <a:lnTo>
                    <a:pt x="1036" y="2452"/>
                  </a:lnTo>
                  <a:lnTo>
                    <a:pt x="1034" y="2454"/>
                  </a:lnTo>
                  <a:lnTo>
                    <a:pt x="1034" y="2456"/>
                  </a:lnTo>
                  <a:lnTo>
                    <a:pt x="1034" y="2460"/>
                  </a:lnTo>
                  <a:lnTo>
                    <a:pt x="1038" y="2464"/>
                  </a:lnTo>
                  <a:lnTo>
                    <a:pt x="1046" y="2472"/>
                  </a:lnTo>
                  <a:lnTo>
                    <a:pt x="1056" y="2480"/>
                  </a:lnTo>
                  <a:lnTo>
                    <a:pt x="1062" y="2486"/>
                  </a:lnTo>
                  <a:lnTo>
                    <a:pt x="1066" y="2494"/>
                  </a:lnTo>
                  <a:lnTo>
                    <a:pt x="1066" y="2496"/>
                  </a:lnTo>
                  <a:lnTo>
                    <a:pt x="1068" y="2496"/>
                  </a:lnTo>
                  <a:lnTo>
                    <a:pt x="1076" y="2496"/>
                  </a:lnTo>
                  <a:lnTo>
                    <a:pt x="1084" y="2496"/>
                  </a:lnTo>
                  <a:lnTo>
                    <a:pt x="1090" y="2498"/>
                  </a:lnTo>
                  <a:lnTo>
                    <a:pt x="1102" y="2504"/>
                  </a:lnTo>
                  <a:lnTo>
                    <a:pt x="1114" y="2516"/>
                  </a:lnTo>
                  <a:lnTo>
                    <a:pt x="1128" y="2528"/>
                  </a:lnTo>
                  <a:lnTo>
                    <a:pt x="1114" y="2524"/>
                  </a:lnTo>
                  <a:lnTo>
                    <a:pt x="1110" y="2524"/>
                  </a:lnTo>
                  <a:lnTo>
                    <a:pt x="1110" y="2526"/>
                  </a:lnTo>
                  <a:lnTo>
                    <a:pt x="1116" y="2530"/>
                  </a:lnTo>
                  <a:lnTo>
                    <a:pt x="1134" y="2536"/>
                  </a:lnTo>
                  <a:lnTo>
                    <a:pt x="1144" y="2540"/>
                  </a:lnTo>
                  <a:lnTo>
                    <a:pt x="1152" y="2544"/>
                  </a:lnTo>
                  <a:lnTo>
                    <a:pt x="1160" y="2552"/>
                  </a:lnTo>
                  <a:lnTo>
                    <a:pt x="1162" y="2558"/>
                  </a:lnTo>
                  <a:lnTo>
                    <a:pt x="1164" y="2560"/>
                  </a:lnTo>
                  <a:lnTo>
                    <a:pt x="1166" y="2560"/>
                  </a:lnTo>
                  <a:lnTo>
                    <a:pt x="1174" y="2560"/>
                  </a:lnTo>
                  <a:lnTo>
                    <a:pt x="1176" y="2562"/>
                  </a:lnTo>
                  <a:lnTo>
                    <a:pt x="1184" y="2566"/>
                  </a:lnTo>
                  <a:lnTo>
                    <a:pt x="1188" y="2568"/>
                  </a:lnTo>
                  <a:lnTo>
                    <a:pt x="1190" y="2574"/>
                  </a:lnTo>
                  <a:lnTo>
                    <a:pt x="1190" y="2582"/>
                  </a:lnTo>
                  <a:lnTo>
                    <a:pt x="1192" y="2584"/>
                  </a:lnTo>
                  <a:lnTo>
                    <a:pt x="1196" y="2586"/>
                  </a:lnTo>
                  <a:lnTo>
                    <a:pt x="1204" y="2588"/>
                  </a:lnTo>
                  <a:lnTo>
                    <a:pt x="1208" y="2590"/>
                  </a:lnTo>
                  <a:lnTo>
                    <a:pt x="1208" y="2596"/>
                  </a:lnTo>
                  <a:lnTo>
                    <a:pt x="1208" y="2610"/>
                  </a:lnTo>
                  <a:lnTo>
                    <a:pt x="1206" y="2626"/>
                  </a:lnTo>
                  <a:lnTo>
                    <a:pt x="1206" y="2632"/>
                  </a:lnTo>
                  <a:lnTo>
                    <a:pt x="1206" y="2636"/>
                  </a:lnTo>
                  <a:lnTo>
                    <a:pt x="1206" y="2638"/>
                  </a:lnTo>
                  <a:lnTo>
                    <a:pt x="1206" y="2640"/>
                  </a:lnTo>
                  <a:lnTo>
                    <a:pt x="1204" y="2646"/>
                  </a:lnTo>
                  <a:lnTo>
                    <a:pt x="1200" y="2652"/>
                  </a:lnTo>
                  <a:lnTo>
                    <a:pt x="1200" y="2656"/>
                  </a:lnTo>
                  <a:lnTo>
                    <a:pt x="1202" y="2662"/>
                  </a:lnTo>
                  <a:lnTo>
                    <a:pt x="1202" y="2666"/>
                  </a:lnTo>
                  <a:lnTo>
                    <a:pt x="1202" y="2670"/>
                  </a:lnTo>
                  <a:lnTo>
                    <a:pt x="1202" y="2672"/>
                  </a:lnTo>
                  <a:lnTo>
                    <a:pt x="1200" y="2674"/>
                  </a:lnTo>
                  <a:lnTo>
                    <a:pt x="1202" y="2674"/>
                  </a:lnTo>
                  <a:lnTo>
                    <a:pt x="1208" y="2680"/>
                  </a:lnTo>
                  <a:lnTo>
                    <a:pt x="1216" y="2686"/>
                  </a:lnTo>
                  <a:lnTo>
                    <a:pt x="1222" y="2690"/>
                  </a:lnTo>
                  <a:lnTo>
                    <a:pt x="1224" y="2696"/>
                  </a:lnTo>
                  <a:lnTo>
                    <a:pt x="1224" y="2700"/>
                  </a:lnTo>
                  <a:lnTo>
                    <a:pt x="1226" y="2706"/>
                  </a:lnTo>
                  <a:lnTo>
                    <a:pt x="1228" y="2708"/>
                  </a:lnTo>
                  <a:lnTo>
                    <a:pt x="1230" y="2710"/>
                  </a:lnTo>
                  <a:lnTo>
                    <a:pt x="1240" y="2726"/>
                  </a:lnTo>
                  <a:lnTo>
                    <a:pt x="1246" y="2736"/>
                  </a:lnTo>
                  <a:lnTo>
                    <a:pt x="1250" y="2740"/>
                  </a:lnTo>
                  <a:lnTo>
                    <a:pt x="1254" y="2744"/>
                  </a:lnTo>
                  <a:lnTo>
                    <a:pt x="1258" y="2748"/>
                  </a:lnTo>
                  <a:lnTo>
                    <a:pt x="1260" y="2748"/>
                  </a:lnTo>
                  <a:lnTo>
                    <a:pt x="1260" y="2746"/>
                  </a:lnTo>
                  <a:lnTo>
                    <a:pt x="1262" y="2746"/>
                  </a:lnTo>
                  <a:lnTo>
                    <a:pt x="1266" y="2746"/>
                  </a:lnTo>
                  <a:lnTo>
                    <a:pt x="1272" y="2750"/>
                  </a:lnTo>
                  <a:lnTo>
                    <a:pt x="1274" y="2752"/>
                  </a:lnTo>
                  <a:lnTo>
                    <a:pt x="1266" y="2754"/>
                  </a:lnTo>
                  <a:lnTo>
                    <a:pt x="1258" y="2754"/>
                  </a:lnTo>
                  <a:lnTo>
                    <a:pt x="1258" y="2758"/>
                  </a:lnTo>
                  <a:lnTo>
                    <a:pt x="1260" y="2762"/>
                  </a:lnTo>
                  <a:lnTo>
                    <a:pt x="1268" y="2772"/>
                  </a:lnTo>
                  <a:lnTo>
                    <a:pt x="1272" y="2780"/>
                  </a:lnTo>
                  <a:lnTo>
                    <a:pt x="1274" y="2786"/>
                  </a:lnTo>
                  <a:lnTo>
                    <a:pt x="1276" y="2786"/>
                  </a:lnTo>
                  <a:lnTo>
                    <a:pt x="1280" y="2784"/>
                  </a:lnTo>
                  <a:lnTo>
                    <a:pt x="1284" y="2780"/>
                  </a:lnTo>
                  <a:lnTo>
                    <a:pt x="1286" y="2782"/>
                  </a:lnTo>
                  <a:lnTo>
                    <a:pt x="1290" y="2782"/>
                  </a:lnTo>
                  <a:lnTo>
                    <a:pt x="1300" y="2782"/>
                  </a:lnTo>
                  <a:lnTo>
                    <a:pt x="1312" y="2780"/>
                  </a:lnTo>
                  <a:lnTo>
                    <a:pt x="1316" y="2782"/>
                  </a:lnTo>
                  <a:lnTo>
                    <a:pt x="1318" y="2784"/>
                  </a:lnTo>
                  <a:lnTo>
                    <a:pt x="1324" y="2784"/>
                  </a:lnTo>
                  <a:lnTo>
                    <a:pt x="1330" y="2782"/>
                  </a:lnTo>
                  <a:lnTo>
                    <a:pt x="1336" y="2786"/>
                  </a:lnTo>
                  <a:lnTo>
                    <a:pt x="1342" y="2790"/>
                  </a:lnTo>
                  <a:lnTo>
                    <a:pt x="1348" y="2790"/>
                  </a:lnTo>
                  <a:lnTo>
                    <a:pt x="1354" y="2790"/>
                  </a:lnTo>
                  <a:lnTo>
                    <a:pt x="1358" y="2792"/>
                  </a:lnTo>
                  <a:lnTo>
                    <a:pt x="1358" y="2794"/>
                  </a:lnTo>
                  <a:lnTo>
                    <a:pt x="1358" y="2796"/>
                  </a:lnTo>
                  <a:lnTo>
                    <a:pt x="1350" y="2800"/>
                  </a:lnTo>
                  <a:lnTo>
                    <a:pt x="1342" y="2802"/>
                  </a:lnTo>
                  <a:lnTo>
                    <a:pt x="1336" y="2800"/>
                  </a:lnTo>
                  <a:lnTo>
                    <a:pt x="1322" y="2792"/>
                  </a:lnTo>
                  <a:lnTo>
                    <a:pt x="1312" y="2788"/>
                  </a:lnTo>
                  <a:lnTo>
                    <a:pt x="1306" y="2786"/>
                  </a:lnTo>
                  <a:lnTo>
                    <a:pt x="1302" y="2786"/>
                  </a:lnTo>
                  <a:lnTo>
                    <a:pt x="1298" y="2792"/>
                  </a:lnTo>
                  <a:lnTo>
                    <a:pt x="1296" y="2794"/>
                  </a:lnTo>
                  <a:lnTo>
                    <a:pt x="1292" y="2794"/>
                  </a:lnTo>
                  <a:lnTo>
                    <a:pt x="1288" y="2792"/>
                  </a:lnTo>
                  <a:lnTo>
                    <a:pt x="1282" y="2792"/>
                  </a:lnTo>
                  <a:lnTo>
                    <a:pt x="1282" y="2794"/>
                  </a:lnTo>
                  <a:lnTo>
                    <a:pt x="1280" y="2798"/>
                  </a:lnTo>
                  <a:lnTo>
                    <a:pt x="1280" y="2802"/>
                  </a:lnTo>
                  <a:lnTo>
                    <a:pt x="1278" y="2804"/>
                  </a:lnTo>
                  <a:lnTo>
                    <a:pt x="1274" y="2808"/>
                  </a:lnTo>
                  <a:lnTo>
                    <a:pt x="1272" y="2808"/>
                  </a:lnTo>
                  <a:lnTo>
                    <a:pt x="1276" y="2812"/>
                  </a:lnTo>
                  <a:lnTo>
                    <a:pt x="1280" y="2816"/>
                  </a:lnTo>
                  <a:lnTo>
                    <a:pt x="1280" y="2820"/>
                  </a:lnTo>
                  <a:lnTo>
                    <a:pt x="1280" y="2824"/>
                  </a:lnTo>
                  <a:lnTo>
                    <a:pt x="1286" y="2824"/>
                  </a:lnTo>
                  <a:lnTo>
                    <a:pt x="1288" y="2824"/>
                  </a:lnTo>
                  <a:lnTo>
                    <a:pt x="1292" y="2826"/>
                  </a:lnTo>
                  <a:lnTo>
                    <a:pt x="1294" y="2832"/>
                  </a:lnTo>
                  <a:lnTo>
                    <a:pt x="1294" y="2838"/>
                  </a:lnTo>
                  <a:lnTo>
                    <a:pt x="1292" y="2844"/>
                  </a:lnTo>
                  <a:lnTo>
                    <a:pt x="1292" y="2848"/>
                  </a:lnTo>
                  <a:lnTo>
                    <a:pt x="1292" y="2854"/>
                  </a:lnTo>
                  <a:lnTo>
                    <a:pt x="1298" y="2864"/>
                  </a:lnTo>
                  <a:lnTo>
                    <a:pt x="1300" y="2866"/>
                  </a:lnTo>
                  <a:lnTo>
                    <a:pt x="1304" y="2868"/>
                  </a:lnTo>
                  <a:lnTo>
                    <a:pt x="1306" y="2866"/>
                  </a:lnTo>
                  <a:lnTo>
                    <a:pt x="1308" y="2862"/>
                  </a:lnTo>
                  <a:lnTo>
                    <a:pt x="1308" y="2856"/>
                  </a:lnTo>
                  <a:lnTo>
                    <a:pt x="1310" y="2854"/>
                  </a:lnTo>
                  <a:lnTo>
                    <a:pt x="1314" y="2854"/>
                  </a:lnTo>
                  <a:lnTo>
                    <a:pt x="1316" y="2856"/>
                  </a:lnTo>
                  <a:lnTo>
                    <a:pt x="1320" y="2866"/>
                  </a:lnTo>
                  <a:lnTo>
                    <a:pt x="1322" y="2880"/>
                  </a:lnTo>
                  <a:lnTo>
                    <a:pt x="1324" y="2888"/>
                  </a:lnTo>
                  <a:lnTo>
                    <a:pt x="1326" y="2888"/>
                  </a:lnTo>
                  <a:lnTo>
                    <a:pt x="1328" y="2888"/>
                  </a:lnTo>
                  <a:lnTo>
                    <a:pt x="1330" y="2882"/>
                  </a:lnTo>
                  <a:lnTo>
                    <a:pt x="1332" y="2874"/>
                  </a:lnTo>
                  <a:lnTo>
                    <a:pt x="1334" y="2866"/>
                  </a:lnTo>
                  <a:lnTo>
                    <a:pt x="1336" y="2866"/>
                  </a:lnTo>
                  <a:lnTo>
                    <a:pt x="1338" y="2868"/>
                  </a:lnTo>
                  <a:lnTo>
                    <a:pt x="1342" y="2872"/>
                  </a:lnTo>
                  <a:lnTo>
                    <a:pt x="1348" y="2882"/>
                  </a:lnTo>
                  <a:lnTo>
                    <a:pt x="1350" y="2886"/>
                  </a:lnTo>
                  <a:lnTo>
                    <a:pt x="1354" y="2888"/>
                  </a:lnTo>
                  <a:lnTo>
                    <a:pt x="1356" y="2886"/>
                  </a:lnTo>
                  <a:lnTo>
                    <a:pt x="1356" y="2884"/>
                  </a:lnTo>
                  <a:lnTo>
                    <a:pt x="1356" y="2876"/>
                  </a:lnTo>
                  <a:lnTo>
                    <a:pt x="1348" y="2854"/>
                  </a:lnTo>
                  <a:lnTo>
                    <a:pt x="1340" y="2834"/>
                  </a:lnTo>
                  <a:lnTo>
                    <a:pt x="1338" y="2828"/>
                  </a:lnTo>
                  <a:lnTo>
                    <a:pt x="1338" y="2826"/>
                  </a:lnTo>
                  <a:lnTo>
                    <a:pt x="1340" y="2824"/>
                  </a:lnTo>
                  <a:lnTo>
                    <a:pt x="1346" y="2826"/>
                  </a:lnTo>
                  <a:lnTo>
                    <a:pt x="1350" y="2828"/>
                  </a:lnTo>
                  <a:lnTo>
                    <a:pt x="1352" y="2832"/>
                  </a:lnTo>
                  <a:lnTo>
                    <a:pt x="1354" y="2838"/>
                  </a:lnTo>
                  <a:lnTo>
                    <a:pt x="1356" y="2840"/>
                  </a:lnTo>
                  <a:lnTo>
                    <a:pt x="1358" y="2840"/>
                  </a:lnTo>
                  <a:lnTo>
                    <a:pt x="1368" y="2836"/>
                  </a:lnTo>
                  <a:lnTo>
                    <a:pt x="1370" y="2834"/>
                  </a:lnTo>
                  <a:lnTo>
                    <a:pt x="1372" y="2832"/>
                  </a:lnTo>
                  <a:lnTo>
                    <a:pt x="1370" y="2828"/>
                  </a:lnTo>
                  <a:lnTo>
                    <a:pt x="1366" y="2824"/>
                  </a:lnTo>
                  <a:lnTo>
                    <a:pt x="1360" y="2822"/>
                  </a:lnTo>
                  <a:lnTo>
                    <a:pt x="1356" y="2822"/>
                  </a:lnTo>
                  <a:lnTo>
                    <a:pt x="1356" y="2820"/>
                  </a:lnTo>
                  <a:lnTo>
                    <a:pt x="1356" y="2816"/>
                  </a:lnTo>
                  <a:lnTo>
                    <a:pt x="1354" y="2812"/>
                  </a:lnTo>
                  <a:lnTo>
                    <a:pt x="1352" y="2810"/>
                  </a:lnTo>
                  <a:lnTo>
                    <a:pt x="1354" y="2808"/>
                  </a:lnTo>
                  <a:lnTo>
                    <a:pt x="1360" y="2802"/>
                  </a:lnTo>
                  <a:lnTo>
                    <a:pt x="1368" y="2800"/>
                  </a:lnTo>
                  <a:lnTo>
                    <a:pt x="1370" y="2800"/>
                  </a:lnTo>
                  <a:lnTo>
                    <a:pt x="1374" y="2802"/>
                  </a:lnTo>
                  <a:lnTo>
                    <a:pt x="1382" y="2816"/>
                  </a:lnTo>
                  <a:lnTo>
                    <a:pt x="1388" y="2820"/>
                  </a:lnTo>
                  <a:lnTo>
                    <a:pt x="1390" y="2820"/>
                  </a:lnTo>
                  <a:lnTo>
                    <a:pt x="1392" y="2820"/>
                  </a:lnTo>
                  <a:lnTo>
                    <a:pt x="1394" y="2818"/>
                  </a:lnTo>
                  <a:lnTo>
                    <a:pt x="1394" y="2816"/>
                  </a:lnTo>
                  <a:lnTo>
                    <a:pt x="1394" y="2810"/>
                  </a:lnTo>
                  <a:lnTo>
                    <a:pt x="1392" y="2804"/>
                  </a:lnTo>
                  <a:lnTo>
                    <a:pt x="1392" y="2796"/>
                  </a:lnTo>
                  <a:lnTo>
                    <a:pt x="1392" y="2794"/>
                  </a:lnTo>
                  <a:lnTo>
                    <a:pt x="1390" y="2790"/>
                  </a:lnTo>
                  <a:lnTo>
                    <a:pt x="1386" y="2788"/>
                  </a:lnTo>
                  <a:lnTo>
                    <a:pt x="1378" y="2784"/>
                  </a:lnTo>
                  <a:lnTo>
                    <a:pt x="1376" y="2782"/>
                  </a:lnTo>
                  <a:lnTo>
                    <a:pt x="1374" y="2780"/>
                  </a:lnTo>
                  <a:lnTo>
                    <a:pt x="1370" y="2774"/>
                  </a:lnTo>
                  <a:lnTo>
                    <a:pt x="1366" y="2774"/>
                  </a:lnTo>
                  <a:lnTo>
                    <a:pt x="1364" y="2772"/>
                  </a:lnTo>
                  <a:lnTo>
                    <a:pt x="1360" y="2768"/>
                  </a:lnTo>
                  <a:lnTo>
                    <a:pt x="1358" y="2764"/>
                  </a:lnTo>
                  <a:lnTo>
                    <a:pt x="1352" y="2762"/>
                  </a:lnTo>
                  <a:lnTo>
                    <a:pt x="1340" y="2758"/>
                  </a:lnTo>
                  <a:lnTo>
                    <a:pt x="1332" y="2754"/>
                  </a:lnTo>
                  <a:lnTo>
                    <a:pt x="1332" y="2752"/>
                  </a:lnTo>
                  <a:lnTo>
                    <a:pt x="1338" y="2752"/>
                  </a:lnTo>
                  <a:lnTo>
                    <a:pt x="1346" y="2750"/>
                  </a:lnTo>
                  <a:lnTo>
                    <a:pt x="1348" y="2746"/>
                  </a:lnTo>
                  <a:lnTo>
                    <a:pt x="1348" y="2744"/>
                  </a:lnTo>
                  <a:lnTo>
                    <a:pt x="1346" y="2740"/>
                  </a:lnTo>
                  <a:lnTo>
                    <a:pt x="1344" y="2732"/>
                  </a:lnTo>
                  <a:lnTo>
                    <a:pt x="1344" y="2730"/>
                  </a:lnTo>
                  <a:lnTo>
                    <a:pt x="1348" y="2730"/>
                  </a:lnTo>
                  <a:lnTo>
                    <a:pt x="1352" y="2730"/>
                  </a:lnTo>
                  <a:lnTo>
                    <a:pt x="1354" y="2732"/>
                  </a:lnTo>
                  <a:lnTo>
                    <a:pt x="1354" y="2738"/>
                  </a:lnTo>
                  <a:lnTo>
                    <a:pt x="1354" y="2742"/>
                  </a:lnTo>
                  <a:lnTo>
                    <a:pt x="1356" y="2742"/>
                  </a:lnTo>
                  <a:lnTo>
                    <a:pt x="1358" y="2742"/>
                  </a:lnTo>
                  <a:lnTo>
                    <a:pt x="1360" y="2738"/>
                  </a:lnTo>
                  <a:lnTo>
                    <a:pt x="1360" y="2736"/>
                  </a:lnTo>
                  <a:lnTo>
                    <a:pt x="1360" y="2728"/>
                  </a:lnTo>
                  <a:lnTo>
                    <a:pt x="1354" y="2720"/>
                  </a:lnTo>
                  <a:lnTo>
                    <a:pt x="1348" y="2710"/>
                  </a:lnTo>
                  <a:lnTo>
                    <a:pt x="1340" y="2702"/>
                  </a:lnTo>
                  <a:lnTo>
                    <a:pt x="1334" y="2692"/>
                  </a:lnTo>
                  <a:lnTo>
                    <a:pt x="1330" y="2682"/>
                  </a:lnTo>
                  <a:lnTo>
                    <a:pt x="1330" y="2678"/>
                  </a:lnTo>
                  <a:lnTo>
                    <a:pt x="1332" y="2674"/>
                  </a:lnTo>
                  <a:lnTo>
                    <a:pt x="1336" y="2666"/>
                  </a:lnTo>
                  <a:lnTo>
                    <a:pt x="1340" y="2660"/>
                  </a:lnTo>
                  <a:lnTo>
                    <a:pt x="1344" y="2660"/>
                  </a:lnTo>
                  <a:lnTo>
                    <a:pt x="1346" y="2660"/>
                  </a:lnTo>
                  <a:lnTo>
                    <a:pt x="1346" y="2662"/>
                  </a:lnTo>
                  <a:lnTo>
                    <a:pt x="1346" y="2668"/>
                  </a:lnTo>
                  <a:lnTo>
                    <a:pt x="1346" y="2670"/>
                  </a:lnTo>
                  <a:lnTo>
                    <a:pt x="1346" y="2672"/>
                  </a:lnTo>
                  <a:lnTo>
                    <a:pt x="1352" y="2674"/>
                  </a:lnTo>
                  <a:lnTo>
                    <a:pt x="1358" y="2676"/>
                  </a:lnTo>
                  <a:lnTo>
                    <a:pt x="1360" y="2680"/>
                  </a:lnTo>
                  <a:lnTo>
                    <a:pt x="1362" y="2686"/>
                  </a:lnTo>
                  <a:lnTo>
                    <a:pt x="1362" y="2690"/>
                  </a:lnTo>
                  <a:lnTo>
                    <a:pt x="1366" y="2694"/>
                  </a:lnTo>
                  <a:lnTo>
                    <a:pt x="1372" y="2696"/>
                  </a:lnTo>
                  <a:lnTo>
                    <a:pt x="1374" y="2696"/>
                  </a:lnTo>
                  <a:lnTo>
                    <a:pt x="1376" y="2696"/>
                  </a:lnTo>
                  <a:lnTo>
                    <a:pt x="1376" y="2694"/>
                  </a:lnTo>
                  <a:lnTo>
                    <a:pt x="1374" y="2690"/>
                  </a:lnTo>
                  <a:lnTo>
                    <a:pt x="1368" y="2684"/>
                  </a:lnTo>
                  <a:lnTo>
                    <a:pt x="1368" y="2678"/>
                  </a:lnTo>
                  <a:lnTo>
                    <a:pt x="1370" y="2678"/>
                  </a:lnTo>
                  <a:lnTo>
                    <a:pt x="1378" y="2684"/>
                  </a:lnTo>
                  <a:lnTo>
                    <a:pt x="1386" y="2692"/>
                  </a:lnTo>
                  <a:lnTo>
                    <a:pt x="1390" y="2694"/>
                  </a:lnTo>
                  <a:lnTo>
                    <a:pt x="1392" y="2694"/>
                  </a:lnTo>
                  <a:lnTo>
                    <a:pt x="1390" y="2692"/>
                  </a:lnTo>
                  <a:lnTo>
                    <a:pt x="1386" y="2684"/>
                  </a:lnTo>
                  <a:lnTo>
                    <a:pt x="1380" y="2676"/>
                  </a:lnTo>
                  <a:lnTo>
                    <a:pt x="1380" y="2674"/>
                  </a:lnTo>
                  <a:lnTo>
                    <a:pt x="1382" y="2674"/>
                  </a:lnTo>
                  <a:lnTo>
                    <a:pt x="1394" y="2680"/>
                  </a:lnTo>
                  <a:lnTo>
                    <a:pt x="1402" y="2684"/>
                  </a:lnTo>
                  <a:lnTo>
                    <a:pt x="1406" y="2684"/>
                  </a:lnTo>
                  <a:lnTo>
                    <a:pt x="1404" y="2682"/>
                  </a:lnTo>
                  <a:lnTo>
                    <a:pt x="1400" y="2676"/>
                  </a:lnTo>
                  <a:lnTo>
                    <a:pt x="1392" y="2670"/>
                  </a:lnTo>
                  <a:lnTo>
                    <a:pt x="1386" y="2668"/>
                  </a:lnTo>
                  <a:lnTo>
                    <a:pt x="1384" y="2668"/>
                  </a:lnTo>
                  <a:lnTo>
                    <a:pt x="1384" y="2664"/>
                  </a:lnTo>
                  <a:lnTo>
                    <a:pt x="1384" y="2662"/>
                  </a:lnTo>
                  <a:lnTo>
                    <a:pt x="1384" y="2660"/>
                  </a:lnTo>
                  <a:lnTo>
                    <a:pt x="1380" y="2656"/>
                  </a:lnTo>
                  <a:lnTo>
                    <a:pt x="1380" y="2654"/>
                  </a:lnTo>
                  <a:lnTo>
                    <a:pt x="1388" y="2652"/>
                  </a:lnTo>
                  <a:lnTo>
                    <a:pt x="1392" y="2652"/>
                  </a:lnTo>
                  <a:lnTo>
                    <a:pt x="1398" y="2650"/>
                  </a:lnTo>
                  <a:lnTo>
                    <a:pt x="1404" y="2644"/>
                  </a:lnTo>
                  <a:lnTo>
                    <a:pt x="1408" y="2642"/>
                  </a:lnTo>
                  <a:lnTo>
                    <a:pt x="1412" y="2640"/>
                  </a:lnTo>
                  <a:lnTo>
                    <a:pt x="1418" y="2642"/>
                  </a:lnTo>
                  <a:lnTo>
                    <a:pt x="1422" y="2644"/>
                  </a:lnTo>
                  <a:lnTo>
                    <a:pt x="1426" y="2644"/>
                  </a:lnTo>
                  <a:lnTo>
                    <a:pt x="1430" y="2640"/>
                  </a:lnTo>
                  <a:lnTo>
                    <a:pt x="1436" y="2638"/>
                  </a:lnTo>
                  <a:lnTo>
                    <a:pt x="1438" y="2638"/>
                  </a:lnTo>
                  <a:lnTo>
                    <a:pt x="1444" y="2640"/>
                  </a:lnTo>
                  <a:lnTo>
                    <a:pt x="1450" y="2644"/>
                  </a:lnTo>
                  <a:lnTo>
                    <a:pt x="1454" y="2644"/>
                  </a:lnTo>
                  <a:lnTo>
                    <a:pt x="1464" y="2644"/>
                  </a:lnTo>
                  <a:lnTo>
                    <a:pt x="1470" y="2644"/>
                  </a:lnTo>
                  <a:lnTo>
                    <a:pt x="1472" y="2646"/>
                  </a:lnTo>
                  <a:lnTo>
                    <a:pt x="1472" y="2650"/>
                  </a:lnTo>
                  <a:lnTo>
                    <a:pt x="1474" y="2656"/>
                  </a:lnTo>
                  <a:lnTo>
                    <a:pt x="1480" y="2660"/>
                  </a:lnTo>
                  <a:lnTo>
                    <a:pt x="1486" y="2660"/>
                  </a:lnTo>
                  <a:lnTo>
                    <a:pt x="1492" y="2658"/>
                  </a:lnTo>
                  <a:lnTo>
                    <a:pt x="1504" y="2656"/>
                  </a:lnTo>
                  <a:lnTo>
                    <a:pt x="1504" y="2658"/>
                  </a:lnTo>
                  <a:lnTo>
                    <a:pt x="1502" y="2660"/>
                  </a:lnTo>
                  <a:lnTo>
                    <a:pt x="1484" y="2668"/>
                  </a:lnTo>
                  <a:lnTo>
                    <a:pt x="1480" y="2672"/>
                  </a:lnTo>
                  <a:lnTo>
                    <a:pt x="1478" y="2680"/>
                  </a:lnTo>
                  <a:lnTo>
                    <a:pt x="1480" y="2684"/>
                  </a:lnTo>
                  <a:lnTo>
                    <a:pt x="1482" y="2682"/>
                  </a:lnTo>
                  <a:lnTo>
                    <a:pt x="1494" y="2670"/>
                  </a:lnTo>
                  <a:lnTo>
                    <a:pt x="1506" y="2662"/>
                  </a:lnTo>
                  <a:lnTo>
                    <a:pt x="1514" y="2658"/>
                  </a:lnTo>
                  <a:lnTo>
                    <a:pt x="1522" y="2654"/>
                  </a:lnTo>
                  <a:lnTo>
                    <a:pt x="1528" y="2646"/>
                  </a:lnTo>
                  <a:lnTo>
                    <a:pt x="1532" y="2638"/>
                  </a:lnTo>
                  <a:lnTo>
                    <a:pt x="1536" y="2636"/>
                  </a:lnTo>
                  <a:lnTo>
                    <a:pt x="1538" y="2634"/>
                  </a:lnTo>
                  <a:lnTo>
                    <a:pt x="1540" y="2636"/>
                  </a:lnTo>
                  <a:lnTo>
                    <a:pt x="1544" y="2640"/>
                  </a:lnTo>
                  <a:lnTo>
                    <a:pt x="1548" y="2640"/>
                  </a:lnTo>
                  <a:lnTo>
                    <a:pt x="1552" y="2638"/>
                  </a:lnTo>
                  <a:lnTo>
                    <a:pt x="1556" y="2634"/>
                  </a:lnTo>
                  <a:lnTo>
                    <a:pt x="1562" y="2634"/>
                  </a:lnTo>
                  <a:lnTo>
                    <a:pt x="1572" y="2638"/>
                  </a:lnTo>
                  <a:lnTo>
                    <a:pt x="1580" y="2638"/>
                  </a:lnTo>
                  <a:lnTo>
                    <a:pt x="1586" y="2638"/>
                  </a:lnTo>
                  <a:lnTo>
                    <a:pt x="1590" y="2634"/>
                  </a:lnTo>
                  <a:lnTo>
                    <a:pt x="1594" y="2626"/>
                  </a:lnTo>
                  <a:lnTo>
                    <a:pt x="1594" y="2624"/>
                  </a:lnTo>
                  <a:lnTo>
                    <a:pt x="1592" y="2624"/>
                  </a:lnTo>
                  <a:lnTo>
                    <a:pt x="1584" y="2622"/>
                  </a:lnTo>
                  <a:lnTo>
                    <a:pt x="1572" y="2616"/>
                  </a:lnTo>
                  <a:lnTo>
                    <a:pt x="1560" y="2608"/>
                  </a:lnTo>
                  <a:lnTo>
                    <a:pt x="1554" y="2600"/>
                  </a:lnTo>
                  <a:lnTo>
                    <a:pt x="1552" y="2592"/>
                  </a:lnTo>
                  <a:lnTo>
                    <a:pt x="1552" y="2582"/>
                  </a:lnTo>
                  <a:lnTo>
                    <a:pt x="1552" y="2578"/>
                  </a:lnTo>
                  <a:lnTo>
                    <a:pt x="1550" y="2576"/>
                  </a:lnTo>
                  <a:lnTo>
                    <a:pt x="1546" y="2572"/>
                  </a:lnTo>
                  <a:lnTo>
                    <a:pt x="1542" y="2570"/>
                  </a:lnTo>
                  <a:lnTo>
                    <a:pt x="1540" y="2568"/>
                  </a:lnTo>
                  <a:lnTo>
                    <a:pt x="1540" y="2564"/>
                  </a:lnTo>
                  <a:lnTo>
                    <a:pt x="1540" y="2560"/>
                  </a:lnTo>
                  <a:lnTo>
                    <a:pt x="1538" y="2558"/>
                  </a:lnTo>
                  <a:lnTo>
                    <a:pt x="1530" y="2556"/>
                  </a:lnTo>
                  <a:lnTo>
                    <a:pt x="1528" y="2556"/>
                  </a:lnTo>
                  <a:lnTo>
                    <a:pt x="1528" y="2554"/>
                  </a:lnTo>
                  <a:lnTo>
                    <a:pt x="1536" y="2546"/>
                  </a:lnTo>
                  <a:lnTo>
                    <a:pt x="1542" y="2542"/>
                  </a:lnTo>
                  <a:lnTo>
                    <a:pt x="1546" y="2538"/>
                  </a:lnTo>
                  <a:lnTo>
                    <a:pt x="1546" y="2534"/>
                  </a:lnTo>
                  <a:lnTo>
                    <a:pt x="1546" y="2530"/>
                  </a:lnTo>
                  <a:lnTo>
                    <a:pt x="1546" y="2522"/>
                  </a:lnTo>
                  <a:lnTo>
                    <a:pt x="1546" y="2516"/>
                  </a:lnTo>
                  <a:lnTo>
                    <a:pt x="1550" y="2510"/>
                  </a:lnTo>
                  <a:lnTo>
                    <a:pt x="1554" y="2504"/>
                  </a:lnTo>
                  <a:lnTo>
                    <a:pt x="1560" y="2502"/>
                  </a:lnTo>
                  <a:lnTo>
                    <a:pt x="1566" y="2504"/>
                  </a:lnTo>
                  <a:lnTo>
                    <a:pt x="1570" y="2504"/>
                  </a:lnTo>
                  <a:lnTo>
                    <a:pt x="1572" y="2502"/>
                  </a:lnTo>
                  <a:lnTo>
                    <a:pt x="1574" y="2496"/>
                  </a:lnTo>
                  <a:lnTo>
                    <a:pt x="1574" y="2484"/>
                  </a:lnTo>
                  <a:lnTo>
                    <a:pt x="1578" y="2458"/>
                  </a:lnTo>
                  <a:lnTo>
                    <a:pt x="1580" y="2448"/>
                  </a:lnTo>
                  <a:lnTo>
                    <a:pt x="1584" y="2440"/>
                  </a:lnTo>
                  <a:lnTo>
                    <a:pt x="1588" y="2434"/>
                  </a:lnTo>
                  <a:lnTo>
                    <a:pt x="1594" y="2428"/>
                  </a:lnTo>
                  <a:lnTo>
                    <a:pt x="1600" y="2426"/>
                  </a:lnTo>
                  <a:lnTo>
                    <a:pt x="1608" y="2422"/>
                  </a:lnTo>
                  <a:lnTo>
                    <a:pt x="1614" y="2418"/>
                  </a:lnTo>
                  <a:lnTo>
                    <a:pt x="1618" y="2414"/>
                  </a:lnTo>
                  <a:lnTo>
                    <a:pt x="1620" y="2406"/>
                  </a:lnTo>
                  <a:lnTo>
                    <a:pt x="1620" y="2398"/>
                  </a:lnTo>
                  <a:lnTo>
                    <a:pt x="1620" y="2390"/>
                  </a:lnTo>
                  <a:lnTo>
                    <a:pt x="1620" y="2386"/>
                  </a:lnTo>
                  <a:lnTo>
                    <a:pt x="1618" y="2384"/>
                  </a:lnTo>
                  <a:lnTo>
                    <a:pt x="1616" y="2378"/>
                  </a:lnTo>
                  <a:lnTo>
                    <a:pt x="1616" y="2372"/>
                  </a:lnTo>
                  <a:lnTo>
                    <a:pt x="1620" y="2372"/>
                  </a:lnTo>
                  <a:lnTo>
                    <a:pt x="1626" y="2372"/>
                  </a:lnTo>
                  <a:lnTo>
                    <a:pt x="1630" y="2370"/>
                  </a:lnTo>
                  <a:lnTo>
                    <a:pt x="1636" y="2366"/>
                  </a:lnTo>
                  <a:lnTo>
                    <a:pt x="1646" y="2358"/>
                  </a:lnTo>
                  <a:lnTo>
                    <a:pt x="1654" y="2348"/>
                  </a:lnTo>
                  <a:lnTo>
                    <a:pt x="1660" y="2340"/>
                  </a:lnTo>
                  <a:lnTo>
                    <a:pt x="1662" y="2330"/>
                  </a:lnTo>
                  <a:lnTo>
                    <a:pt x="1662" y="2326"/>
                  </a:lnTo>
                  <a:lnTo>
                    <a:pt x="1664" y="2324"/>
                  </a:lnTo>
                  <a:lnTo>
                    <a:pt x="1668" y="2322"/>
                  </a:lnTo>
                  <a:lnTo>
                    <a:pt x="1672" y="2320"/>
                  </a:lnTo>
                  <a:lnTo>
                    <a:pt x="1682" y="2320"/>
                  </a:lnTo>
                  <a:lnTo>
                    <a:pt x="1690" y="2318"/>
                  </a:lnTo>
                  <a:lnTo>
                    <a:pt x="1698" y="2318"/>
                  </a:lnTo>
                  <a:lnTo>
                    <a:pt x="1702" y="2318"/>
                  </a:lnTo>
                  <a:lnTo>
                    <a:pt x="1704" y="2318"/>
                  </a:lnTo>
                  <a:lnTo>
                    <a:pt x="1706" y="2312"/>
                  </a:lnTo>
                  <a:lnTo>
                    <a:pt x="1708" y="2296"/>
                  </a:lnTo>
                  <a:lnTo>
                    <a:pt x="1708" y="2294"/>
                  </a:lnTo>
                  <a:lnTo>
                    <a:pt x="1710" y="2298"/>
                  </a:lnTo>
                  <a:lnTo>
                    <a:pt x="1712" y="2308"/>
                  </a:lnTo>
                  <a:lnTo>
                    <a:pt x="1712" y="2316"/>
                  </a:lnTo>
                  <a:lnTo>
                    <a:pt x="1714" y="2320"/>
                  </a:lnTo>
                  <a:lnTo>
                    <a:pt x="1718" y="2322"/>
                  </a:lnTo>
                  <a:lnTo>
                    <a:pt x="1724" y="2322"/>
                  </a:lnTo>
                  <a:lnTo>
                    <a:pt x="1732" y="2322"/>
                  </a:lnTo>
                  <a:lnTo>
                    <a:pt x="1726" y="2324"/>
                  </a:lnTo>
                  <a:lnTo>
                    <a:pt x="1720" y="2326"/>
                  </a:lnTo>
                  <a:lnTo>
                    <a:pt x="1708" y="2324"/>
                  </a:lnTo>
                  <a:lnTo>
                    <a:pt x="1700" y="2322"/>
                  </a:lnTo>
                  <a:lnTo>
                    <a:pt x="1696" y="2322"/>
                  </a:lnTo>
                  <a:lnTo>
                    <a:pt x="1696" y="2324"/>
                  </a:lnTo>
                  <a:lnTo>
                    <a:pt x="1696" y="2326"/>
                  </a:lnTo>
                  <a:lnTo>
                    <a:pt x="1700" y="2330"/>
                  </a:lnTo>
                  <a:lnTo>
                    <a:pt x="1708" y="2336"/>
                  </a:lnTo>
                  <a:lnTo>
                    <a:pt x="1718" y="2342"/>
                  </a:lnTo>
                  <a:lnTo>
                    <a:pt x="1722" y="2346"/>
                  </a:lnTo>
                  <a:lnTo>
                    <a:pt x="1722" y="2348"/>
                  </a:lnTo>
                  <a:lnTo>
                    <a:pt x="1724" y="2350"/>
                  </a:lnTo>
                  <a:lnTo>
                    <a:pt x="1728" y="2350"/>
                  </a:lnTo>
                  <a:lnTo>
                    <a:pt x="1740" y="2350"/>
                  </a:lnTo>
                  <a:lnTo>
                    <a:pt x="1754" y="2348"/>
                  </a:lnTo>
                  <a:lnTo>
                    <a:pt x="1760" y="2348"/>
                  </a:lnTo>
                  <a:lnTo>
                    <a:pt x="1764" y="2350"/>
                  </a:lnTo>
                  <a:lnTo>
                    <a:pt x="1766" y="2352"/>
                  </a:lnTo>
                  <a:lnTo>
                    <a:pt x="1768" y="2352"/>
                  </a:lnTo>
                  <a:lnTo>
                    <a:pt x="1772" y="2350"/>
                  </a:lnTo>
                  <a:lnTo>
                    <a:pt x="1776" y="2350"/>
                  </a:lnTo>
                  <a:lnTo>
                    <a:pt x="1780" y="2356"/>
                  </a:lnTo>
                  <a:lnTo>
                    <a:pt x="1780" y="2358"/>
                  </a:lnTo>
                  <a:lnTo>
                    <a:pt x="1778" y="2360"/>
                  </a:lnTo>
                  <a:lnTo>
                    <a:pt x="1774" y="2364"/>
                  </a:lnTo>
                  <a:lnTo>
                    <a:pt x="1756" y="2374"/>
                  </a:lnTo>
                  <a:lnTo>
                    <a:pt x="1738" y="2382"/>
                  </a:lnTo>
                  <a:lnTo>
                    <a:pt x="1732" y="2386"/>
                  </a:lnTo>
                  <a:lnTo>
                    <a:pt x="1732" y="2388"/>
                  </a:lnTo>
                  <a:lnTo>
                    <a:pt x="1732" y="2390"/>
                  </a:lnTo>
                  <a:lnTo>
                    <a:pt x="1736" y="2392"/>
                  </a:lnTo>
                  <a:lnTo>
                    <a:pt x="1742" y="2394"/>
                  </a:lnTo>
                  <a:lnTo>
                    <a:pt x="1756" y="2398"/>
                  </a:lnTo>
                  <a:lnTo>
                    <a:pt x="1762" y="2400"/>
                  </a:lnTo>
                  <a:lnTo>
                    <a:pt x="1768" y="2404"/>
                  </a:lnTo>
                  <a:lnTo>
                    <a:pt x="1772" y="2410"/>
                  </a:lnTo>
                  <a:lnTo>
                    <a:pt x="1774" y="2416"/>
                  </a:lnTo>
                  <a:lnTo>
                    <a:pt x="1774" y="2424"/>
                  </a:lnTo>
                  <a:lnTo>
                    <a:pt x="1772" y="2428"/>
                  </a:lnTo>
                  <a:lnTo>
                    <a:pt x="1768" y="2432"/>
                  </a:lnTo>
                  <a:lnTo>
                    <a:pt x="1766" y="2434"/>
                  </a:lnTo>
                  <a:lnTo>
                    <a:pt x="1768" y="2434"/>
                  </a:lnTo>
                  <a:lnTo>
                    <a:pt x="1774" y="2442"/>
                  </a:lnTo>
                  <a:lnTo>
                    <a:pt x="1780" y="2446"/>
                  </a:lnTo>
                  <a:lnTo>
                    <a:pt x="1788" y="2448"/>
                  </a:lnTo>
                  <a:lnTo>
                    <a:pt x="1794" y="2446"/>
                  </a:lnTo>
                  <a:lnTo>
                    <a:pt x="1800" y="2442"/>
                  </a:lnTo>
                  <a:lnTo>
                    <a:pt x="1810" y="2432"/>
                  </a:lnTo>
                  <a:lnTo>
                    <a:pt x="1822" y="2422"/>
                  </a:lnTo>
                  <a:lnTo>
                    <a:pt x="1826" y="2420"/>
                  </a:lnTo>
                  <a:lnTo>
                    <a:pt x="1830" y="2420"/>
                  </a:lnTo>
                  <a:lnTo>
                    <a:pt x="1832" y="2422"/>
                  </a:lnTo>
                  <a:lnTo>
                    <a:pt x="1836" y="2422"/>
                  </a:lnTo>
                  <a:lnTo>
                    <a:pt x="1844" y="2416"/>
                  </a:lnTo>
                  <a:lnTo>
                    <a:pt x="1850" y="2410"/>
                  </a:lnTo>
                  <a:lnTo>
                    <a:pt x="1856" y="2408"/>
                  </a:lnTo>
                  <a:lnTo>
                    <a:pt x="1860" y="2408"/>
                  </a:lnTo>
                  <a:lnTo>
                    <a:pt x="1862" y="2408"/>
                  </a:lnTo>
                  <a:lnTo>
                    <a:pt x="1870" y="2412"/>
                  </a:lnTo>
                  <a:lnTo>
                    <a:pt x="1876" y="2414"/>
                  </a:lnTo>
                  <a:lnTo>
                    <a:pt x="1882" y="2412"/>
                  </a:lnTo>
                  <a:lnTo>
                    <a:pt x="1892" y="2408"/>
                  </a:lnTo>
                  <a:lnTo>
                    <a:pt x="1894" y="2406"/>
                  </a:lnTo>
                  <a:lnTo>
                    <a:pt x="1892" y="2404"/>
                  </a:lnTo>
                  <a:lnTo>
                    <a:pt x="1892" y="2400"/>
                  </a:lnTo>
                  <a:lnTo>
                    <a:pt x="1892" y="2398"/>
                  </a:lnTo>
                  <a:lnTo>
                    <a:pt x="1894" y="2394"/>
                  </a:lnTo>
                  <a:lnTo>
                    <a:pt x="1896" y="2390"/>
                  </a:lnTo>
                  <a:lnTo>
                    <a:pt x="1894" y="2386"/>
                  </a:lnTo>
                  <a:lnTo>
                    <a:pt x="1886" y="2384"/>
                  </a:lnTo>
                  <a:lnTo>
                    <a:pt x="1874" y="2386"/>
                  </a:lnTo>
                  <a:lnTo>
                    <a:pt x="1868" y="2388"/>
                  </a:lnTo>
                  <a:lnTo>
                    <a:pt x="1862" y="2392"/>
                  </a:lnTo>
                  <a:lnTo>
                    <a:pt x="1854" y="2396"/>
                  </a:lnTo>
                  <a:lnTo>
                    <a:pt x="1852" y="2396"/>
                  </a:lnTo>
                  <a:lnTo>
                    <a:pt x="1848" y="2392"/>
                  </a:lnTo>
                  <a:lnTo>
                    <a:pt x="1842" y="2386"/>
                  </a:lnTo>
                  <a:lnTo>
                    <a:pt x="1836" y="2376"/>
                  </a:lnTo>
                  <a:lnTo>
                    <a:pt x="1826" y="2358"/>
                  </a:lnTo>
                  <a:lnTo>
                    <a:pt x="1824" y="2348"/>
                  </a:lnTo>
                  <a:lnTo>
                    <a:pt x="1824" y="2346"/>
                  </a:lnTo>
                  <a:lnTo>
                    <a:pt x="1824" y="2344"/>
                  </a:lnTo>
                  <a:lnTo>
                    <a:pt x="1830" y="2342"/>
                  </a:lnTo>
                  <a:lnTo>
                    <a:pt x="1836" y="2340"/>
                  </a:lnTo>
                  <a:lnTo>
                    <a:pt x="1838" y="2340"/>
                  </a:lnTo>
                  <a:lnTo>
                    <a:pt x="1838" y="2342"/>
                  </a:lnTo>
                  <a:lnTo>
                    <a:pt x="1838" y="2344"/>
                  </a:lnTo>
                  <a:lnTo>
                    <a:pt x="1838" y="2348"/>
                  </a:lnTo>
                  <a:lnTo>
                    <a:pt x="1842" y="2346"/>
                  </a:lnTo>
                  <a:lnTo>
                    <a:pt x="1852" y="2336"/>
                  </a:lnTo>
                  <a:lnTo>
                    <a:pt x="1862" y="2326"/>
                  </a:lnTo>
                  <a:lnTo>
                    <a:pt x="1872" y="2318"/>
                  </a:lnTo>
                  <a:lnTo>
                    <a:pt x="1876" y="2316"/>
                  </a:lnTo>
                  <a:lnTo>
                    <a:pt x="1880" y="2316"/>
                  </a:lnTo>
                  <a:lnTo>
                    <a:pt x="1886" y="2318"/>
                  </a:lnTo>
                  <a:lnTo>
                    <a:pt x="1896" y="2316"/>
                  </a:lnTo>
                  <a:lnTo>
                    <a:pt x="1906" y="2312"/>
                  </a:lnTo>
                  <a:lnTo>
                    <a:pt x="1916" y="2308"/>
                  </a:lnTo>
                  <a:lnTo>
                    <a:pt x="1934" y="2296"/>
                  </a:lnTo>
                  <a:lnTo>
                    <a:pt x="1944" y="2292"/>
                  </a:lnTo>
                  <a:lnTo>
                    <a:pt x="1952" y="2292"/>
                  </a:lnTo>
                  <a:lnTo>
                    <a:pt x="1956" y="2294"/>
                  </a:lnTo>
                  <a:lnTo>
                    <a:pt x="1960" y="2296"/>
                  </a:lnTo>
                  <a:lnTo>
                    <a:pt x="1964" y="2294"/>
                  </a:lnTo>
                  <a:lnTo>
                    <a:pt x="1972" y="2288"/>
                  </a:lnTo>
                  <a:lnTo>
                    <a:pt x="1976" y="2288"/>
                  </a:lnTo>
                  <a:lnTo>
                    <a:pt x="1980" y="2290"/>
                  </a:lnTo>
                  <a:lnTo>
                    <a:pt x="1986" y="2288"/>
                  </a:lnTo>
                  <a:lnTo>
                    <a:pt x="1992" y="2286"/>
                  </a:lnTo>
                  <a:lnTo>
                    <a:pt x="1998" y="2284"/>
                  </a:lnTo>
                  <a:lnTo>
                    <a:pt x="2002" y="2284"/>
                  </a:lnTo>
                  <a:lnTo>
                    <a:pt x="2004" y="2286"/>
                  </a:lnTo>
                  <a:lnTo>
                    <a:pt x="2004" y="2288"/>
                  </a:lnTo>
                  <a:lnTo>
                    <a:pt x="2004" y="2290"/>
                  </a:lnTo>
                  <a:lnTo>
                    <a:pt x="2000" y="2294"/>
                  </a:lnTo>
                  <a:lnTo>
                    <a:pt x="1996" y="2298"/>
                  </a:lnTo>
                  <a:lnTo>
                    <a:pt x="1988" y="2300"/>
                  </a:lnTo>
                  <a:lnTo>
                    <a:pt x="1980" y="2302"/>
                  </a:lnTo>
                  <a:lnTo>
                    <a:pt x="1974" y="2306"/>
                  </a:lnTo>
                  <a:lnTo>
                    <a:pt x="1968" y="2312"/>
                  </a:lnTo>
                  <a:lnTo>
                    <a:pt x="1962" y="2316"/>
                  </a:lnTo>
                  <a:lnTo>
                    <a:pt x="1948" y="2318"/>
                  </a:lnTo>
                  <a:lnTo>
                    <a:pt x="1944" y="2318"/>
                  </a:lnTo>
                  <a:lnTo>
                    <a:pt x="1944" y="2320"/>
                  </a:lnTo>
                  <a:lnTo>
                    <a:pt x="1944" y="2324"/>
                  </a:lnTo>
                  <a:lnTo>
                    <a:pt x="1946" y="2326"/>
                  </a:lnTo>
                  <a:lnTo>
                    <a:pt x="1952" y="2332"/>
                  </a:lnTo>
                  <a:lnTo>
                    <a:pt x="1956" y="2334"/>
                  </a:lnTo>
                  <a:lnTo>
                    <a:pt x="1958" y="2334"/>
                  </a:lnTo>
                  <a:lnTo>
                    <a:pt x="1962" y="2334"/>
                  </a:lnTo>
                  <a:lnTo>
                    <a:pt x="1968" y="2338"/>
                  </a:lnTo>
                  <a:lnTo>
                    <a:pt x="1974" y="2344"/>
                  </a:lnTo>
                  <a:lnTo>
                    <a:pt x="1978" y="2352"/>
                  </a:lnTo>
                  <a:lnTo>
                    <a:pt x="1976" y="2354"/>
                  </a:lnTo>
                  <a:lnTo>
                    <a:pt x="1972" y="2352"/>
                  </a:lnTo>
                  <a:lnTo>
                    <a:pt x="1964" y="2350"/>
                  </a:lnTo>
                  <a:lnTo>
                    <a:pt x="1958" y="2350"/>
                  </a:lnTo>
                  <a:lnTo>
                    <a:pt x="1952" y="2354"/>
                  </a:lnTo>
                  <a:lnTo>
                    <a:pt x="1948" y="2362"/>
                  </a:lnTo>
                  <a:lnTo>
                    <a:pt x="1942" y="2376"/>
                  </a:lnTo>
                  <a:lnTo>
                    <a:pt x="1940" y="2382"/>
                  </a:lnTo>
                  <a:lnTo>
                    <a:pt x="1942" y="2388"/>
                  </a:lnTo>
                  <a:lnTo>
                    <a:pt x="1944" y="2396"/>
                  </a:lnTo>
                  <a:lnTo>
                    <a:pt x="1942" y="2396"/>
                  </a:lnTo>
                  <a:lnTo>
                    <a:pt x="1940" y="2396"/>
                  </a:lnTo>
                  <a:lnTo>
                    <a:pt x="1934" y="2394"/>
                  </a:lnTo>
                  <a:lnTo>
                    <a:pt x="1930" y="2392"/>
                  </a:lnTo>
                  <a:lnTo>
                    <a:pt x="1926" y="2394"/>
                  </a:lnTo>
                  <a:lnTo>
                    <a:pt x="1922" y="2394"/>
                  </a:lnTo>
                  <a:lnTo>
                    <a:pt x="1918" y="2392"/>
                  </a:lnTo>
                  <a:lnTo>
                    <a:pt x="1910" y="2390"/>
                  </a:lnTo>
                  <a:lnTo>
                    <a:pt x="1904" y="2388"/>
                  </a:lnTo>
                  <a:lnTo>
                    <a:pt x="1904" y="2390"/>
                  </a:lnTo>
                  <a:lnTo>
                    <a:pt x="1904" y="2392"/>
                  </a:lnTo>
                  <a:lnTo>
                    <a:pt x="1904" y="2396"/>
                  </a:lnTo>
                  <a:lnTo>
                    <a:pt x="1904" y="2398"/>
                  </a:lnTo>
                  <a:lnTo>
                    <a:pt x="1900" y="2402"/>
                  </a:lnTo>
                  <a:lnTo>
                    <a:pt x="1900" y="2404"/>
                  </a:lnTo>
                  <a:lnTo>
                    <a:pt x="1912" y="2410"/>
                  </a:lnTo>
                  <a:lnTo>
                    <a:pt x="1918" y="2414"/>
                  </a:lnTo>
                  <a:lnTo>
                    <a:pt x="1924" y="2418"/>
                  </a:lnTo>
                  <a:lnTo>
                    <a:pt x="1928" y="2424"/>
                  </a:lnTo>
                  <a:lnTo>
                    <a:pt x="1934" y="2430"/>
                  </a:lnTo>
                  <a:lnTo>
                    <a:pt x="1938" y="2432"/>
                  </a:lnTo>
                  <a:lnTo>
                    <a:pt x="1944" y="2434"/>
                  </a:lnTo>
                  <a:lnTo>
                    <a:pt x="1950" y="2434"/>
                  </a:lnTo>
                  <a:lnTo>
                    <a:pt x="1954" y="2436"/>
                  </a:lnTo>
                  <a:lnTo>
                    <a:pt x="1956" y="2440"/>
                  </a:lnTo>
                  <a:lnTo>
                    <a:pt x="1958" y="2442"/>
                  </a:lnTo>
                  <a:lnTo>
                    <a:pt x="1960" y="2446"/>
                  </a:lnTo>
                  <a:lnTo>
                    <a:pt x="1966" y="2448"/>
                  </a:lnTo>
                  <a:lnTo>
                    <a:pt x="1976" y="2452"/>
                  </a:lnTo>
                  <a:lnTo>
                    <a:pt x="1990" y="2456"/>
                  </a:lnTo>
                  <a:lnTo>
                    <a:pt x="1994" y="2458"/>
                  </a:lnTo>
                  <a:lnTo>
                    <a:pt x="1996" y="2462"/>
                  </a:lnTo>
                  <a:lnTo>
                    <a:pt x="2006" y="2474"/>
                  </a:lnTo>
                  <a:lnTo>
                    <a:pt x="2034" y="2504"/>
                  </a:lnTo>
                  <a:lnTo>
                    <a:pt x="2042" y="2510"/>
                  </a:lnTo>
                  <a:lnTo>
                    <a:pt x="2050" y="2516"/>
                  </a:lnTo>
                  <a:lnTo>
                    <a:pt x="2062" y="2520"/>
                  </a:lnTo>
                  <a:lnTo>
                    <a:pt x="2070" y="2522"/>
                  </a:lnTo>
                  <a:lnTo>
                    <a:pt x="2074" y="2526"/>
                  </a:lnTo>
                  <a:lnTo>
                    <a:pt x="2076" y="2530"/>
                  </a:lnTo>
                  <a:lnTo>
                    <a:pt x="2080" y="2534"/>
                  </a:lnTo>
                  <a:lnTo>
                    <a:pt x="2082" y="2538"/>
                  </a:lnTo>
                  <a:lnTo>
                    <a:pt x="2088" y="2538"/>
                  </a:lnTo>
                  <a:lnTo>
                    <a:pt x="2092" y="2540"/>
                  </a:lnTo>
                  <a:lnTo>
                    <a:pt x="2094" y="2544"/>
                  </a:lnTo>
                  <a:lnTo>
                    <a:pt x="2098" y="2552"/>
                  </a:lnTo>
                  <a:lnTo>
                    <a:pt x="2100" y="2562"/>
                  </a:lnTo>
                  <a:lnTo>
                    <a:pt x="2104" y="2584"/>
                  </a:lnTo>
                  <a:lnTo>
                    <a:pt x="2104" y="2598"/>
                  </a:lnTo>
                  <a:lnTo>
                    <a:pt x="2100" y="2606"/>
                  </a:lnTo>
                  <a:lnTo>
                    <a:pt x="2096" y="2610"/>
                  </a:lnTo>
                  <a:lnTo>
                    <a:pt x="2086" y="2618"/>
                  </a:lnTo>
                  <a:lnTo>
                    <a:pt x="2066" y="2630"/>
                  </a:lnTo>
                  <a:lnTo>
                    <a:pt x="2054" y="2636"/>
                  </a:lnTo>
                  <a:lnTo>
                    <a:pt x="2044" y="2640"/>
                  </a:lnTo>
                  <a:lnTo>
                    <a:pt x="2032" y="2638"/>
                  </a:lnTo>
                  <a:lnTo>
                    <a:pt x="2028" y="2638"/>
                  </a:lnTo>
                  <a:lnTo>
                    <a:pt x="2024" y="2634"/>
                  </a:lnTo>
                  <a:lnTo>
                    <a:pt x="2014" y="2630"/>
                  </a:lnTo>
                  <a:lnTo>
                    <a:pt x="2006" y="2630"/>
                  </a:lnTo>
                  <a:lnTo>
                    <a:pt x="1996" y="2632"/>
                  </a:lnTo>
                  <a:lnTo>
                    <a:pt x="1986" y="2636"/>
                  </a:lnTo>
                  <a:lnTo>
                    <a:pt x="1976" y="2640"/>
                  </a:lnTo>
                  <a:lnTo>
                    <a:pt x="1968" y="2642"/>
                  </a:lnTo>
                  <a:lnTo>
                    <a:pt x="1960" y="2642"/>
                  </a:lnTo>
                  <a:lnTo>
                    <a:pt x="1956" y="2640"/>
                  </a:lnTo>
                  <a:lnTo>
                    <a:pt x="1952" y="2636"/>
                  </a:lnTo>
                  <a:lnTo>
                    <a:pt x="1942" y="2630"/>
                  </a:lnTo>
                  <a:lnTo>
                    <a:pt x="1940" y="2630"/>
                  </a:lnTo>
                  <a:lnTo>
                    <a:pt x="1938" y="2632"/>
                  </a:lnTo>
                  <a:lnTo>
                    <a:pt x="1936" y="2634"/>
                  </a:lnTo>
                  <a:lnTo>
                    <a:pt x="1932" y="2634"/>
                  </a:lnTo>
                  <a:lnTo>
                    <a:pt x="1924" y="2630"/>
                  </a:lnTo>
                  <a:lnTo>
                    <a:pt x="1918" y="2626"/>
                  </a:lnTo>
                  <a:lnTo>
                    <a:pt x="1914" y="2622"/>
                  </a:lnTo>
                  <a:lnTo>
                    <a:pt x="1910" y="2618"/>
                  </a:lnTo>
                  <a:lnTo>
                    <a:pt x="1908" y="2616"/>
                  </a:lnTo>
                  <a:lnTo>
                    <a:pt x="1906" y="2616"/>
                  </a:lnTo>
                  <a:lnTo>
                    <a:pt x="1896" y="2620"/>
                  </a:lnTo>
                  <a:lnTo>
                    <a:pt x="1890" y="2620"/>
                  </a:lnTo>
                  <a:lnTo>
                    <a:pt x="1886" y="2618"/>
                  </a:lnTo>
                  <a:lnTo>
                    <a:pt x="1884" y="2614"/>
                  </a:lnTo>
                  <a:lnTo>
                    <a:pt x="1882" y="2608"/>
                  </a:lnTo>
                  <a:lnTo>
                    <a:pt x="1880" y="2602"/>
                  </a:lnTo>
                  <a:lnTo>
                    <a:pt x="1876" y="2598"/>
                  </a:lnTo>
                  <a:lnTo>
                    <a:pt x="1870" y="2596"/>
                  </a:lnTo>
                  <a:lnTo>
                    <a:pt x="1860" y="2598"/>
                  </a:lnTo>
                  <a:lnTo>
                    <a:pt x="1850" y="2600"/>
                  </a:lnTo>
                  <a:lnTo>
                    <a:pt x="1844" y="2596"/>
                  </a:lnTo>
                  <a:lnTo>
                    <a:pt x="1842" y="2592"/>
                  </a:lnTo>
                  <a:lnTo>
                    <a:pt x="1840" y="2586"/>
                  </a:lnTo>
                  <a:lnTo>
                    <a:pt x="1840" y="2582"/>
                  </a:lnTo>
                  <a:lnTo>
                    <a:pt x="1838" y="2578"/>
                  </a:lnTo>
                  <a:lnTo>
                    <a:pt x="1836" y="2576"/>
                  </a:lnTo>
                  <a:lnTo>
                    <a:pt x="1830" y="2580"/>
                  </a:lnTo>
                  <a:lnTo>
                    <a:pt x="1822" y="2582"/>
                  </a:lnTo>
                  <a:lnTo>
                    <a:pt x="1814" y="2584"/>
                  </a:lnTo>
                  <a:lnTo>
                    <a:pt x="1798" y="2582"/>
                  </a:lnTo>
                  <a:lnTo>
                    <a:pt x="1788" y="2580"/>
                  </a:lnTo>
                  <a:lnTo>
                    <a:pt x="1778" y="2580"/>
                  </a:lnTo>
                  <a:lnTo>
                    <a:pt x="1766" y="2582"/>
                  </a:lnTo>
                  <a:lnTo>
                    <a:pt x="1752" y="2586"/>
                  </a:lnTo>
                  <a:lnTo>
                    <a:pt x="1724" y="2596"/>
                  </a:lnTo>
                  <a:lnTo>
                    <a:pt x="1706" y="2608"/>
                  </a:lnTo>
                  <a:lnTo>
                    <a:pt x="1694" y="2618"/>
                  </a:lnTo>
                  <a:lnTo>
                    <a:pt x="1688" y="2624"/>
                  </a:lnTo>
                  <a:lnTo>
                    <a:pt x="1684" y="2630"/>
                  </a:lnTo>
                  <a:lnTo>
                    <a:pt x="1678" y="2632"/>
                  </a:lnTo>
                  <a:lnTo>
                    <a:pt x="1668" y="2632"/>
                  </a:lnTo>
                  <a:lnTo>
                    <a:pt x="1656" y="2628"/>
                  </a:lnTo>
                  <a:lnTo>
                    <a:pt x="1646" y="2626"/>
                  </a:lnTo>
                  <a:lnTo>
                    <a:pt x="1638" y="2626"/>
                  </a:lnTo>
                  <a:lnTo>
                    <a:pt x="1630" y="2628"/>
                  </a:lnTo>
                  <a:lnTo>
                    <a:pt x="1618" y="2628"/>
                  </a:lnTo>
                  <a:lnTo>
                    <a:pt x="1608" y="2624"/>
                  </a:lnTo>
                  <a:lnTo>
                    <a:pt x="1602" y="2626"/>
                  </a:lnTo>
                  <a:lnTo>
                    <a:pt x="1598" y="2628"/>
                  </a:lnTo>
                  <a:lnTo>
                    <a:pt x="1596" y="2634"/>
                  </a:lnTo>
                  <a:lnTo>
                    <a:pt x="1594" y="2638"/>
                  </a:lnTo>
                  <a:lnTo>
                    <a:pt x="1596" y="2640"/>
                  </a:lnTo>
                  <a:lnTo>
                    <a:pt x="1600" y="2642"/>
                  </a:lnTo>
                  <a:lnTo>
                    <a:pt x="1604" y="2646"/>
                  </a:lnTo>
                  <a:lnTo>
                    <a:pt x="1608" y="2650"/>
                  </a:lnTo>
                  <a:lnTo>
                    <a:pt x="1612" y="2650"/>
                  </a:lnTo>
                  <a:lnTo>
                    <a:pt x="1620" y="2652"/>
                  </a:lnTo>
                  <a:lnTo>
                    <a:pt x="1622" y="2652"/>
                  </a:lnTo>
                  <a:lnTo>
                    <a:pt x="1620" y="2652"/>
                  </a:lnTo>
                  <a:lnTo>
                    <a:pt x="1606" y="2656"/>
                  </a:lnTo>
                  <a:lnTo>
                    <a:pt x="1584" y="2660"/>
                  </a:lnTo>
                  <a:lnTo>
                    <a:pt x="1584" y="2662"/>
                  </a:lnTo>
                  <a:lnTo>
                    <a:pt x="1584" y="2664"/>
                  </a:lnTo>
                  <a:lnTo>
                    <a:pt x="1592" y="2666"/>
                  </a:lnTo>
                  <a:lnTo>
                    <a:pt x="1594" y="2668"/>
                  </a:lnTo>
                  <a:lnTo>
                    <a:pt x="1594" y="2672"/>
                  </a:lnTo>
                  <a:lnTo>
                    <a:pt x="1586" y="2674"/>
                  </a:lnTo>
                  <a:lnTo>
                    <a:pt x="1570" y="2674"/>
                  </a:lnTo>
                  <a:lnTo>
                    <a:pt x="1558" y="2672"/>
                  </a:lnTo>
                  <a:lnTo>
                    <a:pt x="1554" y="2670"/>
                  </a:lnTo>
                  <a:lnTo>
                    <a:pt x="1552" y="2666"/>
                  </a:lnTo>
                  <a:lnTo>
                    <a:pt x="1552" y="2664"/>
                  </a:lnTo>
                  <a:lnTo>
                    <a:pt x="1550" y="2662"/>
                  </a:lnTo>
                  <a:lnTo>
                    <a:pt x="1544" y="2662"/>
                  </a:lnTo>
                  <a:lnTo>
                    <a:pt x="1538" y="2666"/>
                  </a:lnTo>
                  <a:lnTo>
                    <a:pt x="1536" y="2668"/>
                  </a:lnTo>
                  <a:lnTo>
                    <a:pt x="1538" y="2670"/>
                  </a:lnTo>
                  <a:lnTo>
                    <a:pt x="1540" y="2672"/>
                  </a:lnTo>
                  <a:lnTo>
                    <a:pt x="1540" y="2674"/>
                  </a:lnTo>
                  <a:lnTo>
                    <a:pt x="1536" y="2676"/>
                  </a:lnTo>
                  <a:lnTo>
                    <a:pt x="1530" y="2676"/>
                  </a:lnTo>
                  <a:lnTo>
                    <a:pt x="1528" y="2674"/>
                  </a:lnTo>
                  <a:lnTo>
                    <a:pt x="1526" y="2672"/>
                  </a:lnTo>
                  <a:lnTo>
                    <a:pt x="1524" y="2670"/>
                  </a:lnTo>
                  <a:lnTo>
                    <a:pt x="1520" y="2668"/>
                  </a:lnTo>
                  <a:lnTo>
                    <a:pt x="1516" y="2666"/>
                  </a:lnTo>
                  <a:lnTo>
                    <a:pt x="1510" y="2668"/>
                  </a:lnTo>
                  <a:lnTo>
                    <a:pt x="1506" y="2670"/>
                  </a:lnTo>
                  <a:lnTo>
                    <a:pt x="1500" y="2672"/>
                  </a:lnTo>
                  <a:lnTo>
                    <a:pt x="1494" y="2678"/>
                  </a:lnTo>
                  <a:lnTo>
                    <a:pt x="1488" y="2686"/>
                  </a:lnTo>
                  <a:lnTo>
                    <a:pt x="1482" y="2692"/>
                  </a:lnTo>
                  <a:lnTo>
                    <a:pt x="1480" y="2694"/>
                  </a:lnTo>
                  <a:lnTo>
                    <a:pt x="1478" y="2696"/>
                  </a:lnTo>
                  <a:lnTo>
                    <a:pt x="1476" y="2706"/>
                  </a:lnTo>
                  <a:lnTo>
                    <a:pt x="1474" y="2716"/>
                  </a:lnTo>
                  <a:lnTo>
                    <a:pt x="1474" y="2718"/>
                  </a:lnTo>
                  <a:lnTo>
                    <a:pt x="1476" y="2720"/>
                  </a:lnTo>
                  <a:lnTo>
                    <a:pt x="1482" y="2720"/>
                  </a:lnTo>
                  <a:lnTo>
                    <a:pt x="1496" y="2716"/>
                  </a:lnTo>
                  <a:lnTo>
                    <a:pt x="1504" y="2716"/>
                  </a:lnTo>
                  <a:lnTo>
                    <a:pt x="1506" y="2716"/>
                  </a:lnTo>
                  <a:lnTo>
                    <a:pt x="1506" y="2718"/>
                  </a:lnTo>
                  <a:lnTo>
                    <a:pt x="1504" y="2720"/>
                  </a:lnTo>
                  <a:lnTo>
                    <a:pt x="1500" y="2728"/>
                  </a:lnTo>
                  <a:lnTo>
                    <a:pt x="1498" y="2732"/>
                  </a:lnTo>
                  <a:lnTo>
                    <a:pt x="1502" y="2734"/>
                  </a:lnTo>
                  <a:lnTo>
                    <a:pt x="1504" y="2738"/>
                  </a:lnTo>
                  <a:lnTo>
                    <a:pt x="1504" y="2740"/>
                  </a:lnTo>
                  <a:lnTo>
                    <a:pt x="1502" y="2746"/>
                  </a:lnTo>
                  <a:lnTo>
                    <a:pt x="1502" y="2750"/>
                  </a:lnTo>
                  <a:lnTo>
                    <a:pt x="1504" y="2752"/>
                  </a:lnTo>
                  <a:lnTo>
                    <a:pt x="1506" y="2752"/>
                  </a:lnTo>
                  <a:lnTo>
                    <a:pt x="1510" y="2754"/>
                  </a:lnTo>
                  <a:lnTo>
                    <a:pt x="1510" y="2756"/>
                  </a:lnTo>
                  <a:lnTo>
                    <a:pt x="1504" y="2760"/>
                  </a:lnTo>
                  <a:lnTo>
                    <a:pt x="1498" y="2766"/>
                  </a:lnTo>
                  <a:lnTo>
                    <a:pt x="1498" y="2768"/>
                  </a:lnTo>
                  <a:lnTo>
                    <a:pt x="1502" y="2770"/>
                  </a:lnTo>
                  <a:lnTo>
                    <a:pt x="1508" y="2774"/>
                  </a:lnTo>
                  <a:lnTo>
                    <a:pt x="1510" y="2778"/>
                  </a:lnTo>
                  <a:lnTo>
                    <a:pt x="1510" y="2780"/>
                  </a:lnTo>
                  <a:lnTo>
                    <a:pt x="1508" y="2782"/>
                  </a:lnTo>
                  <a:lnTo>
                    <a:pt x="1504" y="2782"/>
                  </a:lnTo>
                  <a:lnTo>
                    <a:pt x="1500" y="2782"/>
                  </a:lnTo>
                  <a:lnTo>
                    <a:pt x="1496" y="2780"/>
                  </a:lnTo>
                  <a:lnTo>
                    <a:pt x="1494" y="2774"/>
                  </a:lnTo>
                  <a:lnTo>
                    <a:pt x="1492" y="2768"/>
                  </a:lnTo>
                  <a:lnTo>
                    <a:pt x="1488" y="2768"/>
                  </a:lnTo>
                  <a:lnTo>
                    <a:pt x="1486" y="2768"/>
                  </a:lnTo>
                  <a:lnTo>
                    <a:pt x="1486" y="2772"/>
                  </a:lnTo>
                  <a:lnTo>
                    <a:pt x="1484" y="2782"/>
                  </a:lnTo>
                  <a:lnTo>
                    <a:pt x="1486" y="2788"/>
                  </a:lnTo>
                  <a:lnTo>
                    <a:pt x="1490" y="2792"/>
                  </a:lnTo>
                  <a:lnTo>
                    <a:pt x="1494" y="2794"/>
                  </a:lnTo>
                  <a:lnTo>
                    <a:pt x="1498" y="2794"/>
                  </a:lnTo>
                  <a:lnTo>
                    <a:pt x="1500" y="2794"/>
                  </a:lnTo>
                  <a:lnTo>
                    <a:pt x="1504" y="2796"/>
                  </a:lnTo>
                  <a:lnTo>
                    <a:pt x="1508" y="2800"/>
                  </a:lnTo>
                  <a:lnTo>
                    <a:pt x="1510" y="2800"/>
                  </a:lnTo>
                  <a:lnTo>
                    <a:pt x="1518" y="2802"/>
                  </a:lnTo>
                  <a:lnTo>
                    <a:pt x="1520" y="2802"/>
                  </a:lnTo>
                  <a:lnTo>
                    <a:pt x="1522" y="2804"/>
                  </a:lnTo>
                  <a:lnTo>
                    <a:pt x="1522" y="2806"/>
                  </a:lnTo>
                  <a:lnTo>
                    <a:pt x="1520" y="2810"/>
                  </a:lnTo>
                  <a:lnTo>
                    <a:pt x="1516" y="2818"/>
                  </a:lnTo>
                  <a:lnTo>
                    <a:pt x="1516" y="2822"/>
                  </a:lnTo>
                  <a:lnTo>
                    <a:pt x="1520" y="2826"/>
                  </a:lnTo>
                  <a:lnTo>
                    <a:pt x="1520" y="2832"/>
                  </a:lnTo>
                  <a:lnTo>
                    <a:pt x="1520" y="2836"/>
                  </a:lnTo>
                  <a:lnTo>
                    <a:pt x="1522" y="2838"/>
                  </a:lnTo>
                  <a:lnTo>
                    <a:pt x="1526" y="2838"/>
                  </a:lnTo>
                  <a:lnTo>
                    <a:pt x="1528" y="2840"/>
                  </a:lnTo>
                  <a:lnTo>
                    <a:pt x="1530" y="2844"/>
                  </a:lnTo>
                  <a:lnTo>
                    <a:pt x="1530" y="2848"/>
                  </a:lnTo>
                  <a:lnTo>
                    <a:pt x="1530" y="2850"/>
                  </a:lnTo>
                  <a:lnTo>
                    <a:pt x="1524" y="2850"/>
                  </a:lnTo>
                  <a:lnTo>
                    <a:pt x="1518" y="2850"/>
                  </a:lnTo>
                  <a:lnTo>
                    <a:pt x="1520" y="2854"/>
                  </a:lnTo>
                  <a:lnTo>
                    <a:pt x="1522" y="2856"/>
                  </a:lnTo>
                  <a:lnTo>
                    <a:pt x="1528" y="2858"/>
                  </a:lnTo>
                  <a:lnTo>
                    <a:pt x="1542" y="2856"/>
                  </a:lnTo>
                  <a:lnTo>
                    <a:pt x="1552" y="2856"/>
                  </a:lnTo>
                  <a:lnTo>
                    <a:pt x="1556" y="2858"/>
                  </a:lnTo>
                  <a:lnTo>
                    <a:pt x="1554" y="2860"/>
                  </a:lnTo>
                  <a:lnTo>
                    <a:pt x="1550" y="2864"/>
                  </a:lnTo>
                  <a:lnTo>
                    <a:pt x="1546" y="2866"/>
                  </a:lnTo>
                  <a:lnTo>
                    <a:pt x="1534" y="2868"/>
                  </a:lnTo>
                  <a:lnTo>
                    <a:pt x="1526" y="2870"/>
                  </a:lnTo>
                  <a:lnTo>
                    <a:pt x="1524" y="2870"/>
                  </a:lnTo>
                  <a:lnTo>
                    <a:pt x="1526" y="2872"/>
                  </a:lnTo>
                  <a:lnTo>
                    <a:pt x="1528" y="2876"/>
                  </a:lnTo>
                  <a:lnTo>
                    <a:pt x="1532" y="2876"/>
                  </a:lnTo>
                  <a:lnTo>
                    <a:pt x="1540" y="2874"/>
                  </a:lnTo>
                  <a:lnTo>
                    <a:pt x="1548" y="2872"/>
                  </a:lnTo>
                  <a:lnTo>
                    <a:pt x="1550" y="2872"/>
                  </a:lnTo>
                  <a:lnTo>
                    <a:pt x="1552" y="2876"/>
                  </a:lnTo>
                  <a:lnTo>
                    <a:pt x="1552" y="2878"/>
                  </a:lnTo>
                  <a:lnTo>
                    <a:pt x="1554" y="2878"/>
                  </a:lnTo>
                  <a:lnTo>
                    <a:pt x="1560" y="2872"/>
                  </a:lnTo>
                  <a:lnTo>
                    <a:pt x="1564" y="2870"/>
                  </a:lnTo>
                  <a:lnTo>
                    <a:pt x="1568" y="2868"/>
                  </a:lnTo>
                  <a:lnTo>
                    <a:pt x="1572" y="2868"/>
                  </a:lnTo>
                  <a:lnTo>
                    <a:pt x="1576" y="2870"/>
                  </a:lnTo>
                  <a:lnTo>
                    <a:pt x="1580" y="2874"/>
                  </a:lnTo>
                  <a:lnTo>
                    <a:pt x="1582" y="2874"/>
                  </a:lnTo>
                  <a:lnTo>
                    <a:pt x="1588" y="2874"/>
                  </a:lnTo>
                  <a:lnTo>
                    <a:pt x="1590" y="2872"/>
                  </a:lnTo>
                  <a:lnTo>
                    <a:pt x="1592" y="2874"/>
                  </a:lnTo>
                  <a:lnTo>
                    <a:pt x="1594" y="2880"/>
                  </a:lnTo>
                  <a:lnTo>
                    <a:pt x="1598" y="2886"/>
                  </a:lnTo>
                  <a:lnTo>
                    <a:pt x="1602" y="2892"/>
                  </a:lnTo>
                  <a:lnTo>
                    <a:pt x="1610" y="2900"/>
                  </a:lnTo>
                  <a:lnTo>
                    <a:pt x="1616" y="2902"/>
                  </a:lnTo>
                  <a:lnTo>
                    <a:pt x="1620" y="2904"/>
                  </a:lnTo>
                  <a:lnTo>
                    <a:pt x="1624" y="2904"/>
                  </a:lnTo>
                  <a:lnTo>
                    <a:pt x="1628" y="2902"/>
                  </a:lnTo>
                  <a:lnTo>
                    <a:pt x="1634" y="2896"/>
                  </a:lnTo>
                  <a:lnTo>
                    <a:pt x="1638" y="2894"/>
                  </a:lnTo>
                  <a:lnTo>
                    <a:pt x="1640" y="2894"/>
                  </a:lnTo>
                  <a:lnTo>
                    <a:pt x="1642" y="2896"/>
                  </a:lnTo>
                  <a:lnTo>
                    <a:pt x="1646" y="2898"/>
                  </a:lnTo>
                  <a:lnTo>
                    <a:pt x="1648" y="2896"/>
                  </a:lnTo>
                  <a:lnTo>
                    <a:pt x="1652" y="2894"/>
                  </a:lnTo>
                  <a:lnTo>
                    <a:pt x="1654" y="2890"/>
                  </a:lnTo>
                  <a:lnTo>
                    <a:pt x="1654" y="2884"/>
                  </a:lnTo>
                  <a:lnTo>
                    <a:pt x="1654" y="2872"/>
                  </a:lnTo>
                  <a:lnTo>
                    <a:pt x="1656" y="2866"/>
                  </a:lnTo>
                  <a:lnTo>
                    <a:pt x="1662" y="2864"/>
                  </a:lnTo>
                  <a:lnTo>
                    <a:pt x="1670" y="2864"/>
                  </a:lnTo>
                  <a:lnTo>
                    <a:pt x="1686" y="2868"/>
                  </a:lnTo>
                  <a:lnTo>
                    <a:pt x="1700" y="2874"/>
                  </a:lnTo>
                  <a:lnTo>
                    <a:pt x="1712" y="2882"/>
                  </a:lnTo>
                  <a:lnTo>
                    <a:pt x="1720" y="2890"/>
                  </a:lnTo>
                  <a:lnTo>
                    <a:pt x="1728" y="2898"/>
                  </a:lnTo>
                  <a:lnTo>
                    <a:pt x="1732" y="2904"/>
                  </a:lnTo>
                  <a:lnTo>
                    <a:pt x="1738" y="2908"/>
                  </a:lnTo>
                  <a:lnTo>
                    <a:pt x="1744" y="2910"/>
                  </a:lnTo>
                  <a:lnTo>
                    <a:pt x="1752" y="2908"/>
                  </a:lnTo>
                  <a:lnTo>
                    <a:pt x="1766" y="2904"/>
                  </a:lnTo>
                  <a:lnTo>
                    <a:pt x="1778" y="2902"/>
                  </a:lnTo>
                  <a:lnTo>
                    <a:pt x="1782" y="2900"/>
                  </a:lnTo>
                  <a:lnTo>
                    <a:pt x="1788" y="2898"/>
                  </a:lnTo>
                  <a:lnTo>
                    <a:pt x="1794" y="2892"/>
                  </a:lnTo>
                  <a:lnTo>
                    <a:pt x="1802" y="2884"/>
                  </a:lnTo>
                  <a:lnTo>
                    <a:pt x="1814" y="2872"/>
                  </a:lnTo>
                  <a:lnTo>
                    <a:pt x="1822" y="2868"/>
                  </a:lnTo>
                  <a:lnTo>
                    <a:pt x="1828" y="2868"/>
                  </a:lnTo>
                  <a:lnTo>
                    <a:pt x="1834" y="2872"/>
                  </a:lnTo>
                  <a:lnTo>
                    <a:pt x="1838" y="2876"/>
                  </a:lnTo>
                  <a:lnTo>
                    <a:pt x="1844" y="2880"/>
                  </a:lnTo>
                  <a:lnTo>
                    <a:pt x="1848" y="2880"/>
                  </a:lnTo>
                  <a:lnTo>
                    <a:pt x="1856" y="2876"/>
                  </a:lnTo>
                  <a:lnTo>
                    <a:pt x="1868" y="2864"/>
                  </a:lnTo>
                  <a:lnTo>
                    <a:pt x="1876" y="2860"/>
                  </a:lnTo>
                  <a:lnTo>
                    <a:pt x="1878" y="2860"/>
                  </a:lnTo>
                  <a:lnTo>
                    <a:pt x="1880" y="2862"/>
                  </a:lnTo>
                  <a:lnTo>
                    <a:pt x="1882" y="2870"/>
                  </a:lnTo>
                  <a:lnTo>
                    <a:pt x="1882" y="2874"/>
                  </a:lnTo>
                  <a:lnTo>
                    <a:pt x="1880" y="2878"/>
                  </a:lnTo>
                  <a:lnTo>
                    <a:pt x="1872" y="2886"/>
                  </a:lnTo>
                  <a:lnTo>
                    <a:pt x="1866" y="2892"/>
                  </a:lnTo>
                  <a:lnTo>
                    <a:pt x="1864" y="2894"/>
                  </a:lnTo>
                  <a:lnTo>
                    <a:pt x="1866" y="2896"/>
                  </a:lnTo>
                  <a:lnTo>
                    <a:pt x="1872" y="2906"/>
                  </a:lnTo>
                  <a:lnTo>
                    <a:pt x="1872" y="2910"/>
                  </a:lnTo>
                  <a:lnTo>
                    <a:pt x="1872" y="2914"/>
                  </a:lnTo>
                  <a:lnTo>
                    <a:pt x="1868" y="2918"/>
                  </a:lnTo>
                  <a:lnTo>
                    <a:pt x="1864" y="2924"/>
                  </a:lnTo>
                  <a:lnTo>
                    <a:pt x="1862" y="2930"/>
                  </a:lnTo>
                  <a:lnTo>
                    <a:pt x="1866" y="2940"/>
                  </a:lnTo>
                  <a:lnTo>
                    <a:pt x="1870" y="2948"/>
                  </a:lnTo>
                  <a:lnTo>
                    <a:pt x="1870" y="2956"/>
                  </a:lnTo>
                  <a:lnTo>
                    <a:pt x="1870" y="2966"/>
                  </a:lnTo>
                  <a:lnTo>
                    <a:pt x="1872" y="2980"/>
                  </a:lnTo>
                  <a:lnTo>
                    <a:pt x="1872" y="2986"/>
                  </a:lnTo>
                  <a:lnTo>
                    <a:pt x="1870" y="2990"/>
                  </a:lnTo>
                  <a:lnTo>
                    <a:pt x="1866" y="2996"/>
                  </a:lnTo>
                  <a:lnTo>
                    <a:pt x="1860" y="3000"/>
                  </a:lnTo>
                  <a:lnTo>
                    <a:pt x="1858" y="3006"/>
                  </a:lnTo>
                  <a:lnTo>
                    <a:pt x="1858" y="3012"/>
                  </a:lnTo>
                  <a:lnTo>
                    <a:pt x="1858" y="3020"/>
                  </a:lnTo>
                  <a:lnTo>
                    <a:pt x="1856" y="3020"/>
                  </a:lnTo>
                  <a:lnTo>
                    <a:pt x="1854" y="3024"/>
                  </a:lnTo>
                  <a:lnTo>
                    <a:pt x="1850" y="3034"/>
                  </a:lnTo>
                  <a:lnTo>
                    <a:pt x="1848" y="3044"/>
                  </a:lnTo>
                  <a:lnTo>
                    <a:pt x="1846" y="3050"/>
                  </a:lnTo>
                  <a:lnTo>
                    <a:pt x="1842" y="3054"/>
                  </a:lnTo>
                  <a:lnTo>
                    <a:pt x="1838" y="3064"/>
                  </a:lnTo>
                  <a:lnTo>
                    <a:pt x="1824" y="3108"/>
                  </a:lnTo>
                  <a:lnTo>
                    <a:pt x="1818" y="3130"/>
                  </a:lnTo>
                  <a:lnTo>
                    <a:pt x="1814" y="3144"/>
                  </a:lnTo>
                  <a:lnTo>
                    <a:pt x="1806" y="3154"/>
                  </a:lnTo>
                  <a:lnTo>
                    <a:pt x="1800" y="3160"/>
                  </a:lnTo>
                  <a:lnTo>
                    <a:pt x="1768" y="3170"/>
                  </a:lnTo>
                  <a:lnTo>
                    <a:pt x="1764" y="3170"/>
                  </a:lnTo>
                  <a:lnTo>
                    <a:pt x="1760" y="3166"/>
                  </a:lnTo>
                  <a:lnTo>
                    <a:pt x="1756" y="3164"/>
                  </a:lnTo>
                  <a:lnTo>
                    <a:pt x="1754" y="3166"/>
                  </a:lnTo>
                  <a:lnTo>
                    <a:pt x="1748" y="3168"/>
                  </a:lnTo>
                  <a:lnTo>
                    <a:pt x="1744" y="3170"/>
                  </a:lnTo>
                  <a:lnTo>
                    <a:pt x="1740" y="3170"/>
                  </a:lnTo>
                  <a:lnTo>
                    <a:pt x="1734" y="3168"/>
                  </a:lnTo>
                  <a:lnTo>
                    <a:pt x="1728" y="3164"/>
                  </a:lnTo>
                  <a:lnTo>
                    <a:pt x="1726" y="3162"/>
                  </a:lnTo>
                  <a:lnTo>
                    <a:pt x="1724" y="3162"/>
                  </a:lnTo>
                  <a:lnTo>
                    <a:pt x="1724" y="3164"/>
                  </a:lnTo>
                  <a:lnTo>
                    <a:pt x="1724" y="3168"/>
                  </a:lnTo>
                  <a:lnTo>
                    <a:pt x="1720" y="3170"/>
                  </a:lnTo>
                  <a:lnTo>
                    <a:pt x="1734" y="3232"/>
                  </a:lnTo>
                  <a:lnTo>
                    <a:pt x="1734" y="3230"/>
                  </a:lnTo>
                  <a:lnTo>
                    <a:pt x="1738" y="3232"/>
                  </a:lnTo>
                  <a:lnTo>
                    <a:pt x="1738" y="3236"/>
                  </a:lnTo>
                  <a:lnTo>
                    <a:pt x="1738" y="3242"/>
                  </a:lnTo>
                  <a:lnTo>
                    <a:pt x="1740" y="3252"/>
                  </a:lnTo>
                  <a:lnTo>
                    <a:pt x="1744" y="3260"/>
                  </a:lnTo>
                  <a:lnTo>
                    <a:pt x="1750" y="3266"/>
                  </a:lnTo>
                  <a:lnTo>
                    <a:pt x="1754" y="3272"/>
                  </a:lnTo>
                  <a:lnTo>
                    <a:pt x="1758" y="3278"/>
                  </a:lnTo>
                  <a:lnTo>
                    <a:pt x="1760" y="3288"/>
                  </a:lnTo>
                  <a:lnTo>
                    <a:pt x="1762" y="3300"/>
                  </a:lnTo>
                  <a:lnTo>
                    <a:pt x="1766" y="3306"/>
                  </a:lnTo>
                  <a:lnTo>
                    <a:pt x="1770" y="3312"/>
                  </a:lnTo>
                  <a:lnTo>
                    <a:pt x="1784" y="3328"/>
                  </a:lnTo>
                  <a:lnTo>
                    <a:pt x="1792" y="3340"/>
                  </a:lnTo>
                  <a:lnTo>
                    <a:pt x="1796" y="3344"/>
                  </a:lnTo>
                  <a:lnTo>
                    <a:pt x="1800" y="3346"/>
                  </a:lnTo>
                  <a:lnTo>
                    <a:pt x="1802" y="3344"/>
                  </a:lnTo>
                  <a:lnTo>
                    <a:pt x="1804" y="3340"/>
                  </a:lnTo>
                  <a:lnTo>
                    <a:pt x="1810" y="3328"/>
                  </a:lnTo>
                  <a:lnTo>
                    <a:pt x="1812" y="3314"/>
                  </a:lnTo>
                  <a:lnTo>
                    <a:pt x="1816" y="3292"/>
                  </a:lnTo>
                  <a:lnTo>
                    <a:pt x="1830" y="3254"/>
                  </a:lnTo>
                  <a:lnTo>
                    <a:pt x="1832" y="3250"/>
                  </a:lnTo>
                  <a:lnTo>
                    <a:pt x="1832" y="3256"/>
                  </a:lnTo>
                  <a:lnTo>
                    <a:pt x="1832" y="3260"/>
                  </a:lnTo>
                  <a:lnTo>
                    <a:pt x="1826" y="3286"/>
                  </a:lnTo>
                  <a:lnTo>
                    <a:pt x="1826" y="3296"/>
                  </a:lnTo>
                  <a:lnTo>
                    <a:pt x="1826" y="3302"/>
                  </a:lnTo>
                  <a:lnTo>
                    <a:pt x="1822" y="3312"/>
                  </a:lnTo>
                  <a:lnTo>
                    <a:pt x="1818" y="3328"/>
                  </a:lnTo>
                  <a:lnTo>
                    <a:pt x="1818" y="3330"/>
                  </a:lnTo>
                  <a:lnTo>
                    <a:pt x="1824" y="3328"/>
                  </a:lnTo>
                  <a:lnTo>
                    <a:pt x="1828" y="3326"/>
                  </a:lnTo>
                  <a:lnTo>
                    <a:pt x="1834" y="3326"/>
                  </a:lnTo>
                  <a:lnTo>
                    <a:pt x="1838" y="3328"/>
                  </a:lnTo>
                  <a:lnTo>
                    <a:pt x="1840" y="3330"/>
                  </a:lnTo>
                  <a:lnTo>
                    <a:pt x="1848" y="3340"/>
                  </a:lnTo>
                  <a:lnTo>
                    <a:pt x="1864" y="3372"/>
                  </a:lnTo>
                  <a:lnTo>
                    <a:pt x="1880" y="3406"/>
                  </a:lnTo>
                  <a:lnTo>
                    <a:pt x="1888" y="3418"/>
                  </a:lnTo>
                  <a:lnTo>
                    <a:pt x="1896" y="3428"/>
                  </a:lnTo>
                  <a:lnTo>
                    <a:pt x="1900" y="3434"/>
                  </a:lnTo>
                  <a:lnTo>
                    <a:pt x="1900" y="3440"/>
                  </a:lnTo>
                  <a:lnTo>
                    <a:pt x="1902" y="3444"/>
                  </a:lnTo>
                  <a:lnTo>
                    <a:pt x="1908" y="3450"/>
                  </a:lnTo>
                  <a:lnTo>
                    <a:pt x="1916" y="3458"/>
                  </a:lnTo>
                  <a:lnTo>
                    <a:pt x="1922" y="3470"/>
                  </a:lnTo>
                  <a:lnTo>
                    <a:pt x="1926" y="3482"/>
                  </a:lnTo>
                  <a:lnTo>
                    <a:pt x="1926" y="3486"/>
                  </a:lnTo>
                  <a:lnTo>
                    <a:pt x="1924" y="3492"/>
                  </a:lnTo>
                  <a:lnTo>
                    <a:pt x="1922" y="3496"/>
                  </a:lnTo>
                  <a:lnTo>
                    <a:pt x="1924" y="3502"/>
                  </a:lnTo>
                  <a:lnTo>
                    <a:pt x="1926" y="3506"/>
                  </a:lnTo>
                  <a:lnTo>
                    <a:pt x="1928" y="3512"/>
                  </a:lnTo>
                  <a:lnTo>
                    <a:pt x="1938" y="3522"/>
                  </a:lnTo>
                  <a:lnTo>
                    <a:pt x="1944" y="3526"/>
                  </a:lnTo>
                  <a:lnTo>
                    <a:pt x="1952" y="3528"/>
                  </a:lnTo>
                  <a:lnTo>
                    <a:pt x="1958" y="3532"/>
                  </a:lnTo>
                  <a:lnTo>
                    <a:pt x="1964" y="3538"/>
                  </a:lnTo>
                  <a:lnTo>
                    <a:pt x="1970" y="3548"/>
                  </a:lnTo>
                  <a:lnTo>
                    <a:pt x="1976" y="3560"/>
                  </a:lnTo>
                  <a:lnTo>
                    <a:pt x="1988" y="3586"/>
                  </a:lnTo>
                  <a:lnTo>
                    <a:pt x="1996" y="3610"/>
                  </a:lnTo>
                  <a:lnTo>
                    <a:pt x="1998" y="3620"/>
                  </a:lnTo>
                  <a:lnTo>
                    <a:pt x="1998" y="3626"/>
                  </a:lnTo>
                  <a:lnTo>
                    <a:pt x="1998" y="3632"/>
                  </a:lnTo>
                  <a:lnTo>
                    <a:pt x="1996" y="3636"/>
                  </a:lnTo>
                  <a:lnTo>
                    <a:pt x="1994" y="3638"/>
                  </a:lnTo>
                  <a:lnTo>
                    <a:pt x="1992" y="3642"/>
                  </a:lnTo>
                  <a:lnTo>
                    <a:pt x="1994" y="3648"/>
                  </a:lnTo>
                  <a:lnTo>
                    <a:pt x="1996" y="3656"/>
                  </a:lnTo>
                  <a:lnTo>
                    <a:pt x="2000" y="3664"/>
                  </a:lnTo>
                  <a:lnTo>
                    <a:pt x="2000" y="3668"/>
                  </a:lnTo>
                  <a:lnTo>
                    <a:pt x="1998" y="3670"/>
                  </a:lnTo>
                  <a:lnTo>
                    <a:pt x="1998" y="3672"/>
                  </a:lnTo>
                  <a:lnTo>
                    <a:pt x="1996" y="3674"/>
                  </a:lnTo>
                  <a:lnTo>
                    <a:pt x="1996" y="3676"/>
                  </a:lnTo>
                  <a:lnTo>
                    <a:pt x="2004" y="3690"/>
                  </a:lnTo>
                  <a:lnTo>
                    <a:pt x="2014" y="3706"/>
                  </a:lnTo>
                  <a:lnTo>
                    <a:pt x="2020" y="3716"/>
                  </a:lnTo>
                  <a:lnTo>
                    <a:pt x="2026" y="3722"/>
                  </a:lnTo>
                  <a:lnTo>
                    <a:pt x="2036" y="3726"/>
                  </a:lnTo>
                  <a:lnTo>
                    <a:pt x="2042" y="3730"/>
                  </a:lnTo>
                  <a:lnTo>
                    <a:pt x="2048" y="3734"/>
                  </a:lnTo>
                  <a:lnTo>
                    <a:pt x="2058" y="3744"/>
                  </a:lnTo>
                  <a:lnTo>
                    <a:pt x="2064" y="3758"/>
                  </a:lnTo>
                  <a:lnTo>
                    <a:pt x="2072" y="3770"/>
                  </a:lnTo>
                  <a:lnTo>
                    <a:pt x="2078" y="3778"/>
                  </a:lnTo>
                  <a:lnTo>
                    <a:pt x="2082" y="3782"/>
                  </a:lnTo>
                  <a:lnTo>
                    <a:pt x="2084" y="3786"/>
                  </a:lnTo>
                  <a:lnTo>
                    <a:pt x="2084" y="3796"/>
                  </a:lnTo>
                  <a:lnTo>
                    <a:pt x="2086" y="3804"/>
                  </a:lnTo>
                  <a:lnTo>
                    <a:pt x="2088" y="3810"/>
                  </a:lnTo>
                  <a:lnTo>
                    <a:pt x="2092" y="3816"/>
                  </a:lnTo>
                  <a:lnTo>
                    <a:pt x="2094" y="3824"/>
                  </a:lnTo>
                  <a:lnTo>
                    <a:pt x="2096" y="3830"/>
                  </a:lnTo>
                  <a:lnTo>
                    <a:pt x="2098" y="3836"/>
                  </a:lnTo>
                  <a:lnTo>
                    <a:pt x="2108" y="3848"/>
                  </a:lnTo>
                  <a:lnTo>
                    <a:pt x="2120" y="3862"/>
                  </a:lnTo>
                  <a:lnTo>
                    <a:pt x="2124" y="3870"/>
                  </a:lnTo>
                  <a:lnTo>
                    <a:pt x="2126" y="3878"/>
                  </a:lnTo>
                  <a:lnTo>
                    <a:pt x="2128" y="3884"/>
                  </a:lnTo>
                  <a:lnTo>
                    <a:pt x="2130" y="3886"/>
                  </a:lnTo>
                  <a:lnTo>
                    <a:pt x="2134" y="3886"/>
                  </a:lnTo>
                  <a:lnTo>
                    <a:pt x="2138" y="3888"/>
                  </a:lnTo>
                  <a:lnTo>
                    <a:pt x="2140" y="3892"/>
                  </a:lnTo>
                  <a:lnTo>
                    <a:pt x="2144" y="3902"/>
                  </a:lnTo>
                  <a:lnTo>
                    <a:pt x="2146" y="3918"/>
                  </a:lnTo>
                  <a:lnTo>
                    <a:pt x="2148" y="3936"/>
                  </a:lnTo>
                  <a:lnTo>
                    <a:pt x="2146" y="3944"/>
                  </a:lnTo>
                  <a:lnTo>
                    <a:pt x="2142" y="3952"/>
                  </a:lnTo>
                  <a:lnTo>
                    <a:pt x="2142" y="3954"/>
                  </a:lnTo>
                  <a:lnTo>
                    <a:pt x="2142" y="3958"/>
                  </a:lnTo>
                  <a:lnTo>
                    <a:pt x="2144" y="3964"/>
                  </a:lnTo>
                  <a:lnTo>
                    <a:pt x="2146" y="3968"/>
                  </a:lnTo>
                  <a:lnTo>
                    <a:pt x="2146" y="3972"/>
                  </a:lnTo>
                  <a:lnTo>
                    <a:pt x="2144" y="3974"/>
                  </a:lnTo>
                  <a:lnTo>
                    <a:pt x="2140" y="3976"/>
                  </a:lnTo>
                  <a:lnTo>
                    <a:pt x="2142" y="3980"/>
                  </a:lnTo>
                  <a:lnTo>
                    <a:pt x="2146" y="3982"/>
                  </a:lnTo>
                  <a:lnTo>
                    <a:pt x="2148" y="3986"/>
                  </a:lnTo>
                  <a:lnTo>
                    <a:pt x="2150" y="3988"/>
                  </a:lnTo>
                  <a:lnTo>
                    <a:pt x="2150" y="3996"/>
                  </a:lnTo>
                  <a:lnTo>
                    <a:pt x="2152" y="4000"/>
                  </a:lnTo>
                  <a:lnTo>
                    <a:pt x="2154" y="4008"/>
                  </a:lnTo>
                  <a:lnTo>
                    <a:pt x="2156" y="4020"/>
                  </a:lnTo>
                  <a:lnTo>
                    <a:pt x="2158" y="4034"/>
                  </a:lnTo>
                  <a:lnTo>
                    <a:pt x="2162" y="4044"/>
                  </a:lnTo>
                  <a:lnTo>
                    <a:pt x="2166" y="4054"/>
                  </a:lnTo>
                  <a:lnTo>
                    <a:pt x="2166" y="4058"/>
                  </a:lnTo>
                  <a:lnTo>
                    <a:pt x="2166" y="4064"/>
                  </a:lnTo>
                  <a:lnTo>
                    <a:pt x="2164" y="4072"/>
                  </a:lnTo>
                  <a:lnTo>
                    <a:pt x="2166" y="4076"/>
                  </a:lnTo>
                  <a:lnTo>
                    <a:pt x="2168" y="4082"/>
                  </a:lnTo>
                  <a:lnTo>
                    <a:pt x="2172" y="4092"/>
                  </a:lnTo>
                  <a:lnTo>
                    <a:pt x="2176" y="4100"/>
                  </a:lnTo>
                  <a:lnTo>
                    <a:pt x="2178" y="4102"/>
                  </a:lnTo>
                  <a:lnTo>
                    <a:pt x="2180" y="4102"/>
                  </a:lnTo>
                  <a:lnTo>
                    <a:pt x="2184" y="4100"/>
                  </a:lnTo>
                  <a:lnTo>
                    <a:pt x="2186" y="4102"/>
                  </a:lnTo>
                  <a:lnTo>
                    <a:pt x="2190" y="4104"/>
                  </a:lnTo>
                  <a:lnTo>
                    <a:pt x="2196" y="4108"/>
                  </a:lnTo>
                  <a:lnTo>
                    <a:pt x="2200" y="4106"/>
                  </a:lnTo>
                  <a:lnTo>
                    <a:pt x="2204" y="4104"/>
                  </a:lnTo>
                  <a:lnTo>
                    <a:pt x="2208" y="4104"/>
                  </a:lnTo>
                  <a:lnTo>
                    <a:pt x="2212" y="4104"/>
                  </a:lnTo>
                  <a:lnTo>
                    <a:pt x="2214" y="4102"/>
                  </a:lnTo>
                  <a:lnTo>
                    <a:pt x="2218" y="4098"/>
                  </a:lnTo>
                  <a:lnTo>
                    <a:pt x="2226" y="4098"/>
                  </a:lnTo>
                  <a:lnTo>
                    <a:pt x="2232" y="4100"/>
                  </a:lnTo>
                  <a:lnTo>
                    <a:pt x="2236" y="4098"/>
                  </a:lnTo>
                  <a:lnTo>
                    <a:pt x="2238" y="4096"/>
                  </a:lnTo>
                  <a:lnTo>
                    <a:pt x="2240" y="4094"/>
                  </a:lnTo>
                  <a:lnTo>
                    <a:pt x="2242" y="4090"/>
                  </a:lnTo>
                  <a:lnTo>
                    <a:pt x="2244" y="4088"/>
                  </a:lnTo>
                  <a:lnTo>
                    <a:pt x="2248" y="4088"/>
                  </a:lnTo>
                  <a:lnTo>
                    <a:pt x="2252" y="4086"/>
                  </a:lnTo>
                  <a:lnTo>
                    <a:pt x="2254" y="4084"/>
                  </a:lnTo>
                  <a:lnTo>
                    <a:pt x="2258" y="4074"/>
                  </a:lnTo>
                  <a:lnTo>
                    <a:pt x="2262" y="4070"/>
                  </a:lnTo>
                  <a:lnTo>
                    <a:pt x="2266" y="4068"/>
                  </a:lnTo>
                  <a:lnTo>
                    <a:pt x="2274" y="4066"/>
                  </a:lnTo>
                  <a:lnTo>
                    <a:pt x="2284" y="4066"/>
                  </a:lnTo>
                  <a:lnTo>
                    <a:pt x="2300" y="4066"/>
                  </a:lnTo>
                  <a:lnTo>
                    <a:pt x="2312" y="4062"/>
                  </a:lnTo>
                  <a:lnTo>
                    <a:pt x="2324" y="4058"/>
                  </a:lnTo>
                  <a:lnTo>
                    <a:pt x="2334" y="4050"/>
                  </a:lnTo>
                  <a:lnTo>
                    <a:pt x="2348" y="4038"/>
                  </a:lnTo>
                  <a:lnTo>
                    <a:pt x="2356" y="4036"/>
                  </a:lnTo>
                  <a:lnTo>
                    <a:pt x="2364" y="4036"/>
                  </a:lnTo>
                  <a:lnTo>
                    <a:pt x="2370" y="4038"/>
                  </a:lnTo>
                  <a:lnTo>
                    <a:pt x="2374" y="4038"/>
                  </a:lnTo>
                  <a:lnTo>
                    <a:pt x="2382" y="4034"/>
                  </a:lnTo>
                  <a:lnTo>
                    <a:pt x="2390" y="4028"/>
                  </a:lnTo>
                  <a:lnTo>
                    <a:pt x="2398" y="4020"/>
                  </a:lnTo>
                  <a:lnTo>
                    <a:pt x="2406" y="4010"/>
                  </a:lnTo>
                  <a:lnTo>
                    <a:pt x="2416" y="4002"/>
                  </a:lnTo>
                  <a:lnTo>
                    <a:pt x="2426" y="3998"/>
                  </a:lnTo>
                  <a:lnTo>
                    <a:pt x="2432" y="3996"/>
                  </a:lnTo>
                  <a:lnTo>
                    <a:pt x="2438" y="3998"/>
                  </a:lnTo>
                  <a:lnTo>
                    <a:pt x="2442" y="3998"/>
                  </a:lnTo>
                  <a:lnTo>
                    <a:pt x="2446" y="3996"/>
                  </a:lnTo>
                  <a:lnTo>
                    <a:pt x="2452" y="3992"/>
                  </a:lnTo>
                  <a:lnTo>
                    <a:pt x="2462" y="3986"/>
                  </a:lnTo>
                  <a:lnTo>
                    <a:pt x="2468" y="3982"/>
                  </a:lnTo>
                  <a:lnTo>
                    <a:pt x="2480" y="3978"/>
                  </a:lnTo>
                  <a:lnTo>
                    <a:pt x="2500" y="3972"/>
                  </a:lnTo>
                  <a:lnTo>
                    <a:pt x="2506" y="3968"/>
                  </a:lnTo>
                  <a:lnTo>
                    <a:pt x="2510" y="3966"/>
                  </a:lnTo>
                  <a:lnTo>
                    <a:pt x="2520" y="3962"/>
                  </a:lnTo>
                  <a:lnTo>
                    <a:pt x="2526" y="3960"/>
                  </a:lnTo>
                  <a:lnTo>
                    <a:pt x="2528" y="3954"/>
                  </a:lnTo>
                  <a:lnTo>
                    <a:pt x="2528" y="3942"/>
                  </a:lnTo>
                  <a:lnTo>
                    <a:pt x="2528" y="3934"/>
                  </a:lnTo>
                  <a:lnTo>
                    <a:pt x="2532" y="3926"/>
                  </a:lnTo>
                  <a:lnTo>
                    <a:pt x="2542" y="3916"/>
                  </a:lnTo>
                  <a:lnTo>
                    <a:pt x="2562" y="3906"/>
                  </a:lnTo>
                  <a:lnTo>
                    <a:pt x="2566" y="3902"/>
                  </a:lnTo>
                  <a:lnTo>
                    <a:pt x="2572" y="3902"/>
                  </a:lnTo>
                  <a:lnTo>
                    <a:pt x="2578" y="3902"/>
                  </a:lnTo>
                  <a:lnTo>
                    <a:pt x="2584" y="3902"/>
                  </a:lnTo>
                  <a:lnTo>
                    <a:pt x="2586" y="3900"/>
                  </a:lnTo>
                  <a:lnTo>
                    <a:pt x="2594" y="3894"/>
                  </a:lnTo>
                  <a:lnTo>
                    <a:pt x="2600" y="3892"/>
                  </a:lnTo>
                  <a:lnTo>
                    <a:pt x="2606" y="3890"/>
                  </a:lnTo>
                  <a:lnTo>
                    <a:pt x="2614" y="3888"/>
                  </a:lnTo>
                  <a:lnTo>
                    <a:pt x="2624" y="3890"/>
                  </a:lnTo>
                  <a:lnTo>
                    <a:pt x="2630" y="3890"/>
                  </a:lnTo>
                  <a:lnTo>
                    <a:pt x="2634" y="3890"/>
                  </a:lnTo>
                  <a:lnTo>
                    <a:pt x="2638" y="3888"/>
                  </a:lnTo>
                  <a:lnTo>
                    <a:pt x="2642" y="3886"/>
                  </a:lnTo>
                  <a:lnTo>
                    <a:pt x="2646" y="3878"/>
                  </a:lnTo>
                  <a:lnTo>
                    <a:pt x="2650" y="3868"/>
                  </a:lnTo>
                  <a:lnTo>
                    <a:pt x="2654" y="3858"/>
                  </a:lnTo>
                  <a:lnTo>
                    <a:pt x="2658" y="3850"/>
                  </a:lnTo>
                  <a:lnTo>
                    <a:pt x="2664" y="3844"/>
                  </a:lnTo>
                  <a:lnTo>
                    <a:pt x="2670" y="3842"/>
                  </a:lnTo>
                  <a:lnTo>
                    <a:pt x="2676" y="3842"/>
                  </a:lnTo>
                  <a:lnTo>
                    <a:pt x="2690" y="3840"/>
                  </a:lnTo>
                  <a:lnTo>
                    <a:pt x="2698" y="3836"/>
                  </a:lnTo>
                  <a:lnTo>
                    <a:pt x="2702" y="3830"/>
                  </a:lnTo>
                  <a:lnTo>
                    <a:pt x="2704" y="3822"/>
                  </a:lnTo>
                  <a:lnTo>
                    <a:pt x="2708" y="3814"/>
                  </a:lnTo>
                  <a:lnTo>
                    <a:pt x="2712" y="3806"/>
                  </a:lnTo>
                  <a:lnTo>
                    <a:pt x="2720" y="3798"/>
                  </a:lnTo>
                  <a:lnTo>
                    <a:pt x="2734" y="3794"/>
                  </a:lnTo>
                  <a:lnTo>
                    <a:pt x="2746" y="3790"/>
                  </a:lnTo>
                  <a:lnTo>
                    <a:pt x="2752" y="3786"/>
                  </a:lnTo>
                  <a:lnTo>
                    <a:pt x="2754" y="3782"/>
                  </a:lnTo>
                  <a:lnTo>
                    <a:pt x="2752" y="3776"/>
                  </a:lnTo>
                  <a:lnTo>
                    <a:pt x="2750" y="3768"/>
                  </a:lnTo>
                  <a:lnTo>
                    <a:pt x="2750" y="3758"/>
                  </a:lnTo>
                  <a:lnTo>
                    <a:pt x="2750" y="3746"/>
                  </a:lnTo>
                  <a:lnTo>
                    <a:pt x="2754" y="3730"/>
                  </a:lnTo>
                  <a:lnTo>
                    <a:pt x="2760" y="3716"/>
                  </a:lnTo>
                  <a:lnTo>
                    <a:pt x="2764" y="3710"/>
                  </a:lnTo>
                  <a:lnTo>
                    <a:pt x="2768" y="3712"/>
                  </a:lnTo>
                  <a:lnTo>
                    <a:pt x="2770" y="3714"/>
                  </a:lnTo>
                  <a:lnTo>
                    <a:pt x="2772" y="3718"/>
                  </a:lnTo>
                  <a:lnTo>
                    <a:pt x="2776" y="3720"/>
                  </a:lnTo>
                  <a:lnTo>
                    <a:pt x="2780" y="3716"/>
                  </a:lnTo>
                  <a:lnTo>
                    <a:pt x="2786" y="3704"/>
                  </a:lnTo>
                  <a:lnTo>
                    <a:pt x="2792" y="3692"/>
                  </a:lnTo>
                  <a:lnTo>
                    <a:pt x="2796" y="3684"/>
                  </a:lnTo>
                  <a:lnTo>
                    <a:pt x="2806" y="3674"/>
                  </a:lnTo>
                  <a:lnTo>
                    <a:pt x="2816" y="3664"/>
                  </a:lnTo>
                  <a:lnTo>
                    <a:pt x="2820" y="3656"/>
                  </a:lnTo>
                  <a:lnTo>
                    <a:pt x="2824" y="3644"/>
                  </a:lnTo>
                  <a:lnTo>
                    <a:pt x="2830" y="3628"/>
                  </a:lnTo>
                  <a:lnTo>
                    <a:pt x="2834" y="3618"/>
                  </a:lnTo>
                  <a:lnTo>
                    <a:pt x="2834" y="3616"/>
                  </a:lnTo>
                  <a:lnTo>
                    <a:pt x="2832" y="3614"/>
                  </a:lnTo>
                  <a:lnTo>
                    <a:pt x="2822" y="3608"/>
                  </a:lnTo>
                  <a:close/>
                  <a:moveTo>
                    <a:pt x="2468" y="3400"/>
                  </a:moveTo>
                  <a:lnTo>
                    <a:pt x="2468" y="3400"/>
                  </a:lnTo>
                  <a:lnTo>
                    <a:pt x="2470" y="3400"/>
                  </a:lnTo>
                  <a:lnTo>
                    <a:pt x="2468" y="3400"/>
                  </a:lnTo>
                  <a:close/>
                  <a:moveTo>
                    <a:pt x="1836" y="3098"/>
                  </a:moveTo>
                  <a:lnTo>
                    <a:pt x="1836" y="3098"/>
                  </a:lnTo>
                  <a:lnTo>
                    <a:pt x="1838" y="3094"/>
                  </a:lnTo>
                  <a:lnTo>
                    <a:pt x="1842" y="3094"/>
                  </a:lnTo>
                  <a:lnTo>
                    <a:pt x="1838" y="3094"/>
                  </a:lnTo>
                  <a:lnTo>
                    <a:pt x="1836" y="3098"/>
                  </a:lnTo>
                  <a:close/>
                  <a:moveTo>
                    <a:pt x="1856" y="3100"/>
                  </a:moveTo>
                  <a:lnTo>
                    <a:pt x="1856" y="3100"/>
                  </a:lnTo>
                  <a:lnTo>
                    <a:pt x="1856" y="3102"/>
                  </a:lnTo>
                  <a:lnTo>
                    <a:pt x="1856" y="3100"/>
                  </a:lnTo>
                  <a:lnTo>
                    <a:pt x="1856" y="3090"/>
                  </a:lnTo>
                  <a:lnTo>
                    <a:pt x="1858" y="3084"/>
                  </a:lnTo>
                  <a:lnTo>
                    <a:pt x="1860" y="3082"/>
                  </a:lnTo>
                  <a:lnTo>
                    <a:pt x="1858" y="3084"/>
                  </a:lnTo>
                  <a:lnTo>
                    <a:pt x="1856" y="3090"/>
                  </a:lnTo>
                  <a:lnTo>
                    <a:pt x="1856" y="3100"/>
                  </a:lnTo>
                  <a:close/>
                </a:path>
              </a:pathLst>
            </a:custGeom>
            <a:grpFill/>
            <a:ln w="6350">
              <a:noFill/>
              <a:round/>
              <a:headEnd/>
              <a:tailEnd/>
            </a:ln>
          </p:spPr>
          <p:txBody>
            <a:bodyPr/>
            <a:lstStyle/>
            <a:p>
              <a:endParaRPr lang="en-US" sz="1400" b="1" dirty="0"/>
            </a:p>
          </p:txBody>
        </p:sp>
        <p:sp>
          <p:nvSpPr>
            <p:cNvPr id="30" name="Freeform 6156">
              <a:extLst>
                <a:ext uri="{FF2B5EF4-FFF2-40B4-BE49-F238E27FC236}">
                  <a16:creationId xmlns="" xmlns:a16="http://schemas.microsoft.com/office/drawing/2014/main" id="{892922B2-A4A4-4285-91E2-1698BEA121F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067288" y="879494"/>
              <a:ext cx="3719525" cy="3473436"/>
            </a:xfrm>
            <a:custGeom>
              <a:avLst/>
              <a:gdLst>
                <a:gd name="T0" fmla="*/ 334096 w 5856"/>
                <a:gd name="T1" fmla="*/ 341505 h 5472"/>
                <a:gd name="T2" fmla="*/ 374746 w 5856"/>
                <a:gd name="T3" fmla="*/ 60938 h 5472"/>
                <a:gd name="T4" fmla="*/ 2452998 w 5856"/>
                <a:gd name="T5" fmla="*/ 316114 h 5472"/>
                <a:gd name="T6" fmla="*/ 3177084 w 5856"/>
                <a:gd name="T7" fmla="*/ 608108 h 5472"/>
                <a:gd name="T8" fmla="*/ 2139228 w 5856"/>
                <a:gd name="T9" fmla="*/ 481154 h 5472"/>
                <a:gd name="T10" fmla="*/ 256606 w 5856"/>
                <a:gd name="T11" fmla="*/ 559865 h 5472"/>
                <a:gd name="T12" fmla="*/ 48272 w 5856"/>
                <a:gd name="T13" fmla="*/ 76172 h 5472"/>
                <a:gd name="T14" fmla="*/ 461128 w 5856"/>
                <a:gd name="T15" fmla="*/ 11426 h 5472"/>
                <a:gd name="T16" fmla="*/ 438262 w 5856"/>
                <a:gd name="T17" fmla="*/ 78711 h 5472"/>
                <a:gd name="T18" fmla="*/ 1814025 w 5856"/>
                <a:gd name="T19" fmla="*/ 3336340 h 5472"/>
                <a:gd name="T20" fmla="*/ 2066820 w 5856"/>
                <a:gd name="T21" fmla="*/ 2794248 h 5472"/>
                <a:gd name="T22" fmla="*/ 2090956 w 5856"/>
                <a:gd name="T23" fmla="*/ 2845030 h 5472"/>
                <a:gd name="T24" fmla="*/ 2021088 w 5856"/>
                <a:gd name="T25" fmla="*/ 2668564 h 5472"/>
                <a:gd name="T26" fmla="*/ 2068090 w 5856"/>
                <a:gd name="T27" fmla="*/ 2759971 h 5472"/>
                <a:gd name="T28" fmla="*/ 2012196 w 5856"/>
                <a:gd name="T29" fmla="*/ 2762510 h 5472"/>
                <a:gd name="T30" fmla="*/ 2125255 w 5856"/>
                <a:gd name="T31" fmla="*/ 3088781 h 5472"/>
                <a:gd name="T32" fmla="*/ 2097307 w 5856"/>
                <a:gd name="T33" fmla="*/ 1976667 h 5472"/>
                <a:gd name="T34" fmla="*/ 2010925 w 5856"/>
                <a:gd name="T35" fmla="*/ 3324914 h 5472"/>
                <a:gd name="T36" fmla="*/ 2102389 w 5856"/>
                <a:gd name="T37" fmla="*/ 1863679 h 5472"/>
                <a:gd name="T38" fmla="*/ 1256352 w 5856"/>
                <a:gd name="T39" fmla="*/ 2824717 h 5472"/>
                <a:gd name="T40" fmla="*/ 1637450 w 5856"/>
                <a:gd name="T41" fmla="*/ 2959288 h 5472"/>
                <a:gd name="T42" fmla="*/ 1636179 w 5856"/>
                <a:gd name="T43" fmla="*/ 3313488 h 5472"/>
                <a:gd name="T44" fmla="*/ 1580285 w 5856"/>
                <a:gd name="T45" fmla="*/ 3222082 h 5472"/>
                <a:gd name="T46" fmla="*/ 1342734 w 5856"/>
                <a:gd name="T47" fmla="*/ 2956749 h 5472"/>
                <a:gd name="T48" fmla="*/ 5081 w 5856"/>
                <a:gd name="T49" fmla="*/ 3446790 h 5472"/>
                <a:gd name="T50" fmla="*/ 2179879 w 5856"/>
                <a:gd name="T51" fmla="*/ 2182332 h 5472"/>
                <a:gd name="T52" fmla="*/ 2291667 w 5856"/>
                <a:gd name="T53" fmla="*/ 2007136 h 5472"/>
                <a:gd name="T54" fmla="*/ 1948679 w 5856"/>
                <a:gd name="T55" fmla="*/ 3044347 h 5472"/>
                <a:gd name="T56" fmla="*/ 1984248 w 5856"/>
                <a:gd name="T57" fmla="*/ 3100206 h 5472"/>
                <a:gd name="T58" fmla="*/ 1942328 w 5856"/>
                <a:gd name="T59" fmla="*/ 2744736 h 5472"/>
                <a:gd name="T60" fmla="*/ 2132876 w 5856"/>
                <a:gd name="T61" fmla="*/ 3114171 h 5472"/>
                <a:gd name="T62" fmla="*/ 2483486 w 5856"/>
                <a:gd name="T63" fmla="*/ 1744342 h 5472"/>
                <a:gd name="T64" fmla="*/ 2336129 w 5856"/>
                <a:gd name="T65" fmla="*/ 1971589 h 5472"/>
                <a:gd name="T66" fmla="*/ 2107470 w 5856"/>
                <a:gd name="T67" fmla="*/ 1984284 h 5472"/>
                <a:gd name="T68" fmla="*/ 2536840 w 5856"/>
                <a:gd name="T69" fmla="*/ 1350786 h 5472"/>
                <a:gd name="T70" fmla="*/ 2451728 w 5856"/>
                <a:gd name="T71" fmla="*/ 1727838 h 5472"/>
                <a:gd name="T72" fmla="*/ 2022358 w 5856"/>
                <a:gd name="T73" fmla="*/ 2660947 h 5472"/>
                <a:gd name="T74" fmla="*/ 1906759 w 5856"/>
                <a:gd name="T75" fmla="*/ 2780283 h 5472"/>
                <a:gd name="T76" fmla="*/ 2087145 w 5856"/>
                <a:gd name="T77" fmla="*/ 2730772 h 5472"/>
                <a:gd name="T78" fmla="*/ 1878811 w 5856"/>
                <a:gd name="T79" fmla="*/ 2870420 h 5472"/>
                <a:gd name="T80" fmla="*/ 1669208 w 5856"/>
                <a:gd name="T81" fmla="*/ 3111632 h 5472"/>
                <a:gd name="T82" fmla="*/ 2046494 w 5856"/>
                <a:gd name="T83" fmla="*/ 2306747 h 5472"/>
                <a:gd name="T84" fmla="*/ 3226627 w 5856"/>
                <a:gd name="T85" fmla="*/ 603030 h 5472"/>
                <a:gd name="T86" fmla="*/ 2160824 w 5856"/>
                <a:gd name="T87" fmla="*/ 505275 h 5472"/>
                <a:gd name="T88" fmla="*/ 1448171 w 5856"/>
                <a:gd name="T89" fmla="*/ 275489 h 5472"/>
                <a:gd name="T90" fmla="*/ 899390 w 5856"/>
                <a:gd name="T91" fmla="*/ 483693 h 5472"/>
                <a:gd name="T92" fmla="*/ 736789 w 5856"/>
                <a:gd name="T93" fmla="*/ 700784 h 5472"/>
                <a:gd name="T94" fmla="*/ 137195 w 5856"/>
                <a:gd name="T95" fmla="*/ 684280 h 5472"/>
                <a:gd name="T96" fmla="*/ 415396 w 5856"/>
                <a:gd name="T97" fmla="*/ 2273739 h 5472"/>
                <a:gd name="T98" fmla="*/ 814279 w 5856"/>
                <a:gd name="T99" fmla="*/ 2748545 h 5472"/>
                <a:gd name="T100" fmla="*/ 1185214 w 5856"/>
                <a:gd name="T101" fmla="*/ 2338485 h 5472"/>
                <a:gd name="T102" fmla="*/ 1393547 w 5856"/>
                <a:gd name="T103" fmla="*/ 2695225 h 5472"/>
                <a:gd name="T104" fmla="*/ 1451982 w 5856"/>
                <a:gd name="T105" fmla="*/ 2856456 h 5472"/>
                <a:gd name="T106" fmla="*/ 1629828 w 5856"/>
                <a:gd name="T107" fmla="*/ 2740928 h 5472"/>
                <a:gd name="T108" fmla="*/ 1744157 w 5856"/>
                <a:gd name="T109" fmla="*/ 2391805 h 5472"/>
                <a:gd name="T110" fmla="*/ 1933435 w 5856"/>
                <a:gd name="T111" fmla="*/ 2254696 h 5472"/>
                <a:gd name="T112" fmla="*/ 1986789 w 5856"/>
                <a:gd name="T113" fmla="*/ 2059187 h 5472"/>
                <a:gd name="T114" fmla="*/ 1905488 w 5856"/>
                <a:gd name="T115" fmla="*/ 1812897 h 5472"/>
                <a:gd name="T116" fmla="*/ 2103659 w 5856"/>
                <a:gd name="T117" fmla="*/ 1858600 h 5472"/>
                <a:gd name="T118" fmla="*/ 2129066 w 5856"/>
                <a:gd name="T119" fmla="*/ 1809089 h 5472"/>
                <a:gd name="T120" fmla="*/ 2413618 w 5856"/>
                <a:gd name="T121" fmla="*/ 1277153 h 5472"/>
                <a:gd name="T122" fmla="*/ 3003049 w 5856"/>
                <a:gd name="T123" fmla="*/ 983890 h 5472"/>
                <a:gd name="T124" fmla="*/ 3079269 w 5856"/>
                <a:gd name="T125" fmla="*/ 1027054 h 5472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5856"/>
                <a:gd name="T190" fmla="*/ 0 h 5472"/>
                <a:gd name="T191" fmla="*/ 5856 w 5856"/>
                <a:gd name="T192" fmla="*/ 5472 h 5472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5856" h="5472">
                  <a:moveTo>
                    <a:pt x="1912" y="64"/>
                  </a:moveTo>
                  <a:lnTo>
                    <a:pt x="1912" y="64"/>
                  </a:lnTo>
                  <a:lnTo>
                    <a:pt x="1910" y="60"/>
                  </a:lnTo>
                  <a:lnTo>
                    <a:pt x="1902" y="58"/>
                  </a:lnTo>
                  <a:lnTo>
                    <a:pt x="1882" y="54"/>
                  </a:lnTo>
                  <a:lnTo>
                    <a:pt x="1862" y="54"/>
                  </a:lnTo>
                  <a:lnTo>
                    <a:pt x="1854" y="56"/>
                  </a:lnTo>
                  <a:lnTo>
                    <a:pt x="1850" y="60"/>
                  </a:lnTo>
                  <a:lnTo>
                    <a:pt x="1850" y="62"/>
                  </a:lnTo>
                  <a:lnTo>
                    <a:pt x="1852" y="64"/>
                  </a:lnTo>
                  <a:lnTo>
                    <a:pt x="1858" y="68"/>
                  </a:lnTo>
                  <a:lnTo>
                    <a:pt x="1868" y="70"/>
                  </a:lnTo>
                  <a:lnTo>
                    <a:pt x="1880" y="70"/>
                  </a:lnTo>
                  <a:lnTo>
                    <a:pt x="1902" y="68"/>
                  </a:lnTo>
                  <a:lnTo>
                    <a:pt x="1908" y="66"/>
                  </a:lnTo>
                  <a:lnTo>
                    <a:pt x="1912" y="64"/>
                  </a:lnTo>
                  <a:close/>
                  <a:moveTo>
                    <a:pt x="1078" y="706"/>
                  </a:moveTo>
                  <a:lnTo>
                    <a:pt x="1078" y="706"/>
                  </a:lnTo>
                  <a:lnTo>
                    <a:pt x="1094" y="702"/>
                  </a:lnTo>
                  <a:lnTo>
                    <a:pt x="1100" y="700"/>
                  </a:lnTo>
                  <a:lnTo>
                    <a:pt x="1104" y="698"/>
                  </a:lnTo>
                  <a:lnTo>
                    <a:pt x="1104" y="694"/>
                  </a:lnTo>
                  <a:lnTo>
                    <a:pt x="1104" y="690"/>
                  </a:lnTo>
                  <a:lnTo>
                    <a:pt x="1102" y="684"/>
                  </a:lnTo>
                  <a:lnTo>
                    <a:pt x="1094" y="678"/>
                  </a:lnTo>
                  <a:lnTo>
                    <a:pt x="1082" y="674"/>
                  </a:lnTo>
                  <a:lnTo>
                    <a:pt x="1070" y="674"/>
                  </a:lnTo>
                  <a:lnTo>
                    <a:pt x="1058" y="676"/>
                  </a:lnTo>
                  <a:lnTo>
                    <a:pt x="1048" y="682"/>
                  </a:lnTo>
                  <a:lnTo>
                    <a:pt x="1040" y="688"/>
                  </a:lnTo>
                  <a:lnTo>
                    <a:pt x="1036" y="694"/>
                  </a:lnTo>
                  <a:lnTo>
                    <a:pt x="1036" y="700"/>
                  </a:lnTo>
                  <a:lnTo>
                    <a:pt x="1040" y="704"/>
                  </a:lnTo>
                  <a:lnTo>
                    <a:pt x="1048" y="708"/>
                  </a:lnTo>
                  <a:lnTo>
                    <a:pt x="1060" y="708"/>
                  </a:lnTo>
                  <a:lnTo>
                    <a:pt x="1078" y="706"/>
                  </a:lnTo>
                  <a:close/>
                  <a:moveTo>
                    <a:pt x="1928" y="154"/>
                  </a:moveTo>
                  <a:lnTo>
                    <a:pt x="1928" y="154"/>
                  </a:lnTo>
                  <a:lnTo>
                    <a:pt x="1914" y="152"/>
                  </a:lnTo>
                  <a:lnTo>
                    <a:pt x="1902" y="154"/>
                  </a:lnTo>
                  <a:lnTo>
                    <a:pt x="1894" y="156"/>
                  </a:lnTo>
                  <a:lnTo>
                    <a:pt x="1890" y="160"/>
                  </a:lnTo>
                  <a:lnTo>
                    <a:pt x="1890" y="164"/>
                  </a:lnTo>
                  <a:lnTo>
                    <a:pt x="1894" y="168"/>
                  </a:lnTo>
                  <a:lnTo>
                    <a:pt x="1900" y="172"/>
                  </a:lnTo>
                  <a:lnTo>
                    <a:pt x="1910" y="176"/>
                  </a:lnTo>
                  <a:lnTo>
                    <a:pt x="1920" y="178"/>
                  </a:lnTo>
                  <a:lnTo>
                    <a:pt x="1926" y="180"/>
                  </a:lnTo>
                  <a:lnTo>
                    <a:pt x="1932" y="186"/>
                  </a:lnTo>
                  <a:lnTo>
                    <a:pt x="1934" y="188"/>
                  </a:lnTo>
                  <a:lnTo>
                    <a:pt x="1938" y="190"/>
                  </a:lnTo>
                  <a:lnTo>
                    <a:pt x="1956" y="188"/>
                  </a:lnTo>
                  <a:lnTo>
                    <a:pt x="1982" y="180"/>
                  </a:lnTo>
                  <a:lnTo>
                    <a:pt x="1996" y="174"/>
                  </a:lnTo>
                  <a:lnTo>
                    <a:pt x="2000" y="172"/>
                  </a:lnTo>
                  <a:lnTo>
                    <a:pt x="2000" y="170"/>
                  </a:lnTo>
                  <a:lnTo>
                    <a:pt x="1998" y="168"/>
                  </a:lnTo>
                  <a:lnTo>
                    <a:pt x="1994" y="166"/>
                  </a:lnTo>
                  <a:lnTo>
                    <a:pt x="1982" y="162"/>
                  </a:lnTo>
                  <a:lnTo>
                    <a:pt x="1964" y="158"/>
                  </a:lnTo>
                  <a:lnTo>
                    <a:pt x="1928" y="154"/>
                  </a:lnTo>
                  <a:close/>
                  <a:moveTo>
                    <a:pt x="526" y="138"/>
                  </a:moveTo>
                  <a:lnTo>
                    <a:pt x="526" y="138"/>
                  </a:lnTo>
                  <a:lnTo>
                    <a:pt x="532" y="144"/>
                  </a:lnTo>
                  <a:lnTo>
                    <a:pt x="538" y="148"/>
                  </a:lnTo>
                  <a:lnTo>
                    <a:pt x="552" y="152"/>
                  </a:lnTo>
                  <a:lnTo>
                    <a:pt x="558" y="154"/>
                  </a:lnTo>
                  <a:lnTo>
                    <a:pt x="562" y="152"/>
                  </a:lnTo>
                  <a:lnTo>
                    <a:pt x="564" y="150"/>
                  </a:lnTo>
                  <a:lnTo>
                    <a:pt x="564" y="146"/>
                  </a:lnTo>
                  <a:lnTo>
                    <a:pt x="564" y="142"/>
                  </a:lnTo>
                  <a:lnTo>
                    <a:pt x="568" y="140"/>
                  </a:lnTo>
                  <a:lnTo>
                    <a:pt x="572" y="136"/>
                  </a:lnTo>
                  <a:lnTo>
                    <a:pt x="582" y="136"/>
                  </a:lnTo>
                  <a:lnTo>
                    <a:pt x="600" y="134"/>
                  </a:lnTo>
                  <a:lnTo>
                    <a:pt x="604" y="132"/>
                  </a:lnTo>
                  <a:lnTo>
                    <a:pt x="606" y="130"/>
                  </a:lnTo>
                  <a:lnTo>
                    <a:pt x="604" y="128"/>
                  </a:lnTo>
                  <a:lnTo>
                    <a:pt x="598" y="126"/>
                  </a:lnTo>
                  <a:lnTo>
                    <a:pt x="580" y="122"/>
                  </a:lnTo>
                  <a:lnTo>
                    <a:pt x="556" y="120"/>
                  </a:lnTo>
                  <a:lnTo>
                    <a:pt x="534" y="122"/>
                  </a:lnTo>
                  <a:lnTo>
                    <a:pt x="526" y="124"/>
                  </a:lnTo>
                  <a:lnTo>
                    <a:pt x="522" y="126"/>
                  </a:lnTo>
                  <a:lnTo>
                    <a:pt x="522" y="132"/>
                  </a:lnTo>
                  <a:lnTo>
                    <a:pt x="526" y="138"/>
                  </a:lnTo>
                  <a:close/>
                  <a:moveTo>
                    <a:pt x="658" y="948"/>
                  </a:moveTo>
                  <a:lnTo>
                    <a:pt x="658" y="948"/>
                  </a:lnTo>
                  <a:lnTo>
                    <a:pt x="658" y="944"/>
                  </a:lnTo>
                  <a:lnTo>
                    <a:pt x="656" y="942"/>
                  </a:lnTo>
                  <a:lnTo>
                    <a:pt x="644" y="936"/>
                  </a:lnTo>
                  <a:lnTo>
                    <a:pt x="628" y="926"/>
                  </a:lnTo>
                  <a:lnTo>
                    <a:pt x="620" y="920"/>
                  </a:lnTo>
                  <a:lnTo>
                    <a:pt x="612" y="912"/>
                  </a:lnTo>
                  <a:lnTo>
                    <a:pt x="602" y="904"/>
                  </a:lnTo>
                  <a:lnTo>
                    <a:pt x="594" y="904"/>
                  </a:lnTo>
                  <a:lnTo>
                    <a:pt x="588" y="906"/>
                  </a:lnTo>
                  <a:lnTo>
                    <a:pt x="582" y="908"/>
                  </a:lnTo>
                  <a:lnTo>
                    <a:pt x="580" y="910"/>
                  </a:lnTo>
                  <a:lnTo>
                    <a:pt x="580" y="912"/>
                  </a:lnTo>
                  <a:lnTo>
                    <a:pt x="582" y="916"/>
                  </a:lnTo>
                  <a:lnTo>
                    <a:pt x="584" y="920"/>
                  </a:lnTo>
                  <a:lnTo>
                    <a:pt x="582" y="920"/>
                  </a:lnTo>
                  <a:lnTo>
                    <a:pt x="578" y="918"/>
                  </a:lnTo>
                  <a:lnTo>
                    <a:pt x="576" y="918"/>
                  </a:lnTo>
                  <a:lnTo>
                    <a:pt x="574" y="920"/>
                  </a:lnTo>
                  <a:lnTo>
                    <a:pt x="576" y="924"/>
                  </a:lnTo>
                  <a:lnTo>
                    <a:pt x="580" y="930"/>
                  </a:lnTo>
                  <a:lnTo>
                    <a:pt x="588" y="940"/>
                  </a:lnTo>
                  <a:lnTo>
                    <a:pt x="594" y="944"/>
                  </a:lnTo>
                  <a:lnTo>
                    <a:pt x="596" y="946"/>
                  </a:lnTo>
                  <a:lnTo>
                    <a:pt x="600" y="944"/>
                  </a:lnTo>
                  <a:lnTo>
                    <a:pt x="600" y="942"/>
                  </a:lnTo>
                  <a:lnTo>
                    <a:pt x="604" y="942"/>
                  </a:lnTo>
                  <a:lnTo>
                    <a:pt x="610" y="942"/>
                  </a:lnTo>
                  <a:lnTo>
                    <a:pt x="618" y="946"/>
                  </a:lnTo>
                  <a:lnTo>
                    <a:pt x="620" y="948"/>
                  </a:lnTo>
                  <a:lnTo>
                    <a:pt x="620" y="952"/>
                  </a:lnTo>
                  <a:lnTo>
                    <a:pt x="620" y="956"/>
                  </a:lnTo>
                  <a:lnTo>
                    <a:pt x="624" y="958"/>
                  </a:lnTo>
                  <a:lnTo>
                    <a:pt x="638" y="956"/>
                  </a:lnTo>
                  <a:lnTo>
                    <a:pt x="652" y="954"/>
                  </a:lnTo>
                  <a:lnTo>
                    <a:pt x="656" y="950"/>
                  </a:lnTo>
                  <a:lnTo>
                    <a:pt x="658" y="948"/>
                  </a:lnTo>
                  <a:close/>
                  <a:moveTo>
                    <a:pt x="768" y="460"/>
                  </a:moveTo>
                  <a:lnTo>
                    <a:pt x="768" y="460"/>
                  </a:lnTo>
                  <a:lnTo>
                    <a:pt x="752" y="466"/>
                  </a:lnTo>
                  <a:lnTo>
                    <a:pt x="742" y="468"/>
                  </a:lnTo>
                  <a:lnTo>
                    <a:pt x="736" y="468"/>
                  </a:lnTo>
                  <a:lnTo>
                    <a:pt x="732" y="466"/>
                  </a:lnTo>
                  <a:lnTo>
                    <a:pt x="728" y="462"/>
                  </a:lnTo>
                  <a:lnTo>
                    <a:pt x="722" y="460"/>
                  </a:lnTo>
                  <a:lnTo>
                    <a:pt x="712" y="458"/>
                  </a:lnTo>
                  <a:lnTo>
                    <a:pt x="698" y="460"/>
                  </a:lnTo>
                  <a:lnTo>
                    <a:pt x="682" y="462"/>
                  </a:lnTo>
                  <a:lnTo>
                    <a:pt x="674" y="464"/>
                  </a:lnTo>
                  <a:lnTo>
                    <a:pt x="672" y="468"/>
                  </a:lnTo>
                  <a:lnTo>
                    <a:pt x="672" y="470"/>
                  </a:lnTo>
                  <a:lnTo>
                    <a:pt x="674" y="474"/>
                  </a:lnTo>
                  <a:lnTo>
                    <a:pt x="674" y="476"/>
                  </a:lnTo>
                  <a:lnTo>
                    <a:pt x="672" y="478"/>
                  </a:lnTo>
                  <a:lnTo>
                    <a:pt x="664" y="476"/>
                  </a:lnTo>
                  <a:lnTo>
                    <a:pt x="652" y="478"/>
                  </a:lnTo>
                  <a:lnTo>
                    <a:pt x="636" y="480"/>
                  </a:lnTo>
                  <a:lnTo>
                    <a:pt x="620" y="484"/>
                  </a:lnTo>
                  <a:lnTo>
                    <a:pt x="602" y="492"/>
                  </a:lnTo>
                  <a:lnTo>
                    <a:pt x="584" y="500"/>
                  </a:lnTo>
                  <a:lnTo>
                    <a:pt x="568" y="508"/>
                  </a:lnTo>
                  <a:lnTo>
                    <a:pt x="554" y="518"/>
                  </a:lnTo>
                  <a:lnTo>
                    <a:pt x="544" y="528"/>
                  </a:lnTo>
                  <a:lnTo>
                    <a:pt x="538" y="536"/>
                  </a:lnTo>
                  <a:lnTo>
                    <a:pt x="532" y="538"/>
                  </a:lnTo>
                  <a:lnTo>
                    <a:pt x="528" y="538"/>
                  </a:lnTo>
                  <a:lnTo>
                    <a:pt x="526" y="538"/>
                  </a:lnTo>
                  <a:lnTo>
                    <a:pt x="524" y="536"/>
                  </a:lnTo>
                  <a:lnTo>
                    <a:pt x="520" y="534"/>
                  </a:lnTo>
                  <a:lnTo>
                    <a:pt x="514" y="536"/>
                  </a:lnTo>
                  <a:lnTo>
                    <a:pt x="506" y="542"/>
                  </a:lnTo>
                  <a:lnTo>
                    <a:pt x="498" y="548"/>
                  </a:lnTo>
                  <a:lnTo>
                    <a:pt x="494" y="550"/>
                  </a:lnTo>
                  <a:lnTo>
                    <a:pt x="490" y="548"/>
                  </a:lnTo>
                  <a:lnTo>
                    <a:pt x="488" y="546"/>
                  </a:lnTo>
                  <a:lnTo>
                    <a:pt x="488" y="544"/>
                  </a:lnTo>
                  <a:lnTo>
                    <a:pt x="484" y="542"/>
                  </a:lnTo>
                  <a:lnTo>
                    <a:pt x="480" y="542"/>
                  </a:lnTo>
                  <a:lnTo>
                    <a:pt x="474" y="546"/>
                  </a:lnTo>
                  <a:lnTo>
                    <a:pt x="470" y="550"/>
                  </a:lnTo>
                  <a:lnTo>
                    <a:pt x="468" y="554"/>
                  </a:lnTo>
                  <a:lnTo>
                    <a:pt x="470" y="558"/>
                  </a:lnTo>
                  <a:lnTo>
                    <a:pt x="474" y="560"/>
                  </a:lnTo>
                  <a:lnTo>
                    <a:pt x="480" y="564"/>
                  </a:lnTo>
                  <a:lnTo>
                    <a:pt x="480" y="568"/>
                  </a:lnTo>
                  <a:lnTo>
                    <a:pt x="476" y="570"/>
                  </a:lnTo>
                  <a:lnTo>
                    <a:pt x="472" y="572"/>
                  </a:lnTo>
                  <a:lnTo>
                    <a:pt x="470" y="576"/>
                  </a:lnTo>
                  <a:lnTo>
                    <a:pt x="472" y="578"/>
                  </a:lnTo>
                  <a:lnTo>
                    <a:pt x="476" y="580"/>
                  </a:lnTo>
                  <a:lnTo>
                    <a:pt x="478" y="582"/>
                  </a:lnTo>
                  <a:lnTo>
                    <a:pt x="478" y="584"/>
                  </a:lnTo>
                  <a:lnTo>
                    <a:pt x="476" y="586"/>
                  </a:lnTo>
                  <a:lnTo>
                    <a:pt x="468" y="586"/>
                  </a:lnTo>
                  <a:lnTo>
                    <a:pt x="460" y="588"/>
                  </a:lnTo>
                  <a:lnTo>
                    <a:pt x="454" y="594"/>
                  </a:lnTo>
                  <a:lnTo>
                    <a:pt x="450" y="600"/>
                  </a:lnTo>
                  <a:lnTo>
                    <a:pt x="446" y="606"/>
                  </a:lnTo>
                  <a:lnTo>
                    <a:pt x="442" y="614"/>
                  </a:lnTo>
                  <a:lnTo>
                    <a:pt x="436" y="622"/>
                  </a:lnTo>
                  <a:lnTo>
                    <a:pt x="426" y="630"/>
                  </a:lnTo>
                  <a:lnTo>
                    <a:pt x="414" y="636"/>
                  </a:lnTo>
                  <a:lnTo>
                    <a:pt x="390" y="648"/>
                  </a:lnTo>
                  <a:lnTo>
                    <a:pt x="384" y="654"/>
                  </a:lnTo>
                  <a:lnTo>
                    <a:pt x="380" y="658"/>
                  </a:lnTo>
                  <a:lnTo>
                    <a:pt x="380" y="662"/>
                  </a:lnTo>
                  <a:lnTo>
                    <a:pt x="382" y="666"/>
                  </a:lnTo>
                  <a:lnTo>
                    <a:pt x="390" y="666"/>
                  </a:lnTo>
                  <a:lnTo>
                    <a:pt x="400" y="666"/>
                  </a:lnTo>
                  <a:lnTo>
                    <a:pt x="408" y="668"/>
                  </a:lnTo>
                  <a:lnTo>
                    <a:pt x="410" y="670"/>
                  </a:lnTo>
                  <a:lnTo>
                    <a:pt x="408" y="674"/>
                  </a:lnTo>
                  <a:lnTo>
                    <a:pt x="406" y="678"/>
                  </a:lnTo>
                  <a:lnTo>
                    <a:pt x="402" y="680"/>
                  </a:lnTo>
                  <a:lnTo>
                    <a:pt x="402" y="684"/>
                  </a:lnTo>
                  <a:lnTo>
                    <a:pt x="406" y="684"/>
                  </a:lnTo>
                  <a:lnTo>
                    <a:pt x="416" y="682"/>
                  </a:lnTo>
                  <a:lnTo>
                    <a:pt x="438" y="676"/>
                  </a:lnTo>
                  <a:lnTo>
                    <a:pt x="446" y="676"/>
                  </a:lnTo>
                  <a:lnTo>
                    <a:pt x="454" y="676"/>
                  </a:lnTo>
                  <a:lnTo>
                    <a:pt x="460" y="678"/>
                  </a:lnTo>
                  <a:lnTo>
                    <a:pt x="466" y="682"/>
                  </a:lnTo>
                  <a:lnTo>
                    <a:pt x="486" y="692"/>
                  </a:lnTo>
                  <a:lnTo>
                    <a:pt x="496" y="696"/>
                  </a:lnTo>
                  <a:lnTo>
                    <a:pt x="508" y="694"/>
                  </a:lnTo>
                  <a:lnTo>
                    <a:pt x="514" y="692"/>
                  </a:lnTo>
                  <a:lnTo>
                    <a:pt x="518" y="690"/>
                  </a:lnTo>
                  <a:lnTo>
                    <a:pt x="522" y="686"/>
                  </a:lnTo>
                  <a:lnTo>
                    <a:pt x="524" y="680"/>
                  </a:lnTo>
                  <a:lnTo>
                    <a:pt x="526" y="674"/>
                  </a:lnTo>
                  <a:lnTo>
                    <a:pt x="528" y="672"/>
                  </a:lnTo>
                  <a:lnTo>
                    <a:pt x="538" y="670"/>
                  </a:lnTo>
                  <a:lnTo>
                    <a:pt x="542" y="668"/>
                  </a:lnTo>
                  <a:lnTo>
                    <a:pt x="546" y="664"/>
                  </a:lnTo>
                  <a:lnTo>
                    <a:pt x="550" y="660"/>
                  </a:lnTo>
                  <a:lnTo>
                    <a:pt x="554" y="650"/>
                  </a:lnTo>
                  <a:lnTo>
                    <a:pt x="558" y="640"/>
                  </a:lnTo>
                  <a:lnTo>
                    <a:pt x="562" y="634"/>
                  </a:lnTo>
                  <a:lnTo>
                    <a:pt x="566" y="630"/>
                  </a:lnTo>
                  <a:lnTo>
                    <a:pt x="572" y="628"/>
                  </a:lnTo>
                  <a:lnTo>
                    <a:pt x="580" y="624"/>
                  </a:lnTo>
                  <a:lnTo>
                    <a:pt x="584" y="622"/>
                  </a:lnTo>
                  <a:lnTo>
                    <a:pt x="586" y="616"/>
                  </a:lnTo>
                  <a:lnTo>
                    <a:pt x="588" y="606"/>
                  </a:lnTo>
                  <a:lnTo>
                    <a:pt x="590" y="602"/>
                  </a:lnTo>
                  <a:lnTo>
                    <a:pt x="594" y="600"/>
                  </a:lnTo>
                  <a:lnTo>
                    <a:pt x="610" y="594"/>
                  </a:lnTo>
                  <a:lnTo>
                    <a:pt x="638" y="584"/>
                  </a:lnTo>
                  <a:lnTo>
                    <a:pt x="652" y="578"/>
                  </a:lnTo>
                  <a:lnTo>
                    <a:pt x="658" y="572"/>
                  </a:lnTo>
                  <a:lnTo>
                    <a:pt x="662" y="568"/>
                  </a:lnTo>
                  <a:lnTo>
                    <a:pt x="664" y="564"/>
                  </a:lnTo>
                  <a:lnTo>
                    <a:pt x="668" y="558"/>
                  </a:lnTo>
                  <a:lnTo>
                    <a:pt x="674" y="552"/>
                  </a:lnTo>
                  <a:lnTo>
                    <a:pt x="688" y="544"/>
                  </a:lnTo>
                  <a:lnTo>
                    <a:pt x="712" y="534"/>
                  </a:lnTo>
                  <a:lnTo>
                    <a:pt x="744" y="522"/>
                  </a:lnTo>
                  <a:lnTo>
                    <a:pt x="778" y="512"/>
                  </a:lnTo>
                  <a:lnTo>
                    <a:pt x="854" y="492"/>
                  </a:lnTo>
                  <a:lnTo>
                    <a:pt x="924" y="474"/>
                  </a:lnTo>
                  <a:lnTo>
                    <a:pt x="956" y="464"/>
                  </a:lnTo>
                  <a:lnTo>
                    <a:pt x="980" y="454"/>
                  </a:lnTo>
                  <a:lnTo>
                    <a:pt x="990" y="448"/>
                  </a:lnTo>
                  <a:lnTo>
                    <a:pt x="998" y="444"/>
                  </a:lnTo>
                  <a:lnTo>
                    <a:pt x="1002" y="438"/>
                  </a:lnTo>
                  <a:lnTo>
                    <a:pt x="1002" y="432"/>
                  </a:lnTo>
                  <a:lnTo>
                    <a:pt x="1002" y="428"/>
                  </a:lnTo>
                  <a:lnTo>
                    <a:pt x="1000" y="424"/>
                  </a:lnTo>
                  <a:lnTo>
                    <a:pt x="996" y="420"/>
                  </a:lnTo>
                  <a:lnTo>
                    <a:pt x="990" y="416"/>
                  </a:lnTo>
                  <a:lnTo>
                    <a:pt x="974" y="410"/>
                  </a:lnTo>
                  <a:lnTo>
                    <a:pt x="954" y="406"/>
                  </a:lnTo>
                  <a:lnTo>
                    <a:pt x="932" y="408"/>
                  </a:lnTo>
                  <a:lnTo>
                    <a:pt x="908" y="412"/>
                  </a:lnTo>
                  <a:lnTo>
                    <a:pt x="878" y="422"/>
                  </a:lnTo>
                  <a:lnTo>
                    <a:pt x="874" y="426"/>
                  </a:lnTo>
                  <a:lnTo>
                    <a:pt x="870" y="428"/>
                  </a:lnTo>
                  <a:lnTo>
                    <a:pt x="868" y="430"/>
                  </a:lnTo>
                  <a:lnTo>
                    <a:pt x="864" y="434"/>
                  </a:lnTo>
                  <a:lnTo>
                    <a:pt x="856" y="438"/>
                  </a:lnTo>
                  <a:lnTo>
                    <a:pt x="842" y="444"/>
                  </a:lnTo>
                  <a:lnTo>
                    <a:pt x="818" y="450"/>
                  </a:lnTo>
                  <a:lnTo>
                    <a:pt x="808" y="450"/>
                  </a:lnTo>
                  <a:lnTo>
                    <a:pt x="798" y="452"/>
                  </a:lnTo>
                  <a:lnTo>
                    <a:pt x="768" y="460"/>
                  </a:lnTo>
                  <a:close/>
                  <a:moveTo>
                    <a:pt x="484" y="70"/>
                  </a:moveTo>
                  <a:lnTo>
                    <a:pt x="484" y="70"/>
                  </a:lnTo>
                  <a:lnTo>
                    <a:pt x="482" y="70"/>
                  </a:lnTo>
                  <a:lnTo>
                    <a:pt x="484" y="70"/>
                  </a:lnTo>
                  <a:lnTo>
                    <a:pt x="490" y="72"/>
                  </a:lnTo>
                  <a:lnTo>
                    <a:pt x="500" y="74"/>
                  </a:lnTo>
                  <a:lnTo>
                    <a:pt x="510" y="78"/>
                  </a:lnTo>
                  <a:lnTo>
                    <a:pt x="528" y="86"/>
                  </a:lnTo>
                  <a:lnTo>
                    <a:pt x="538" y="86"/>
                  </a:lnTo>
                  <a:lnTo>
                    <a:pt x="554" y="86"/>
                  </a:lnTo>
                  <a:lnTo>
                    <a:pt x="568" y="86"/>
                  </a:lnTo>
                  <a:lnTo>
                    <a:pt x="568" y="84"/>
                  </a:lnTo>
                  <a:lnTo>
                    <a:pt x="566" y="82"/>
                  </a:lnTo>
                  <a:lnTo>
                    <a:pt x="544" y="76"/>
                  </a:lnTo>
                  <a:lnTo>
                    <a:pt x="530" y="72"/>
                  </a:lnTo>
                  <a:lnTo>
                    <a:pt x="512" y="70"/>
                  </a:lnTo>
                  <a:lnTo>
                    <a:pt x="496" y="68"/>
                  </a:lnTo>
                  <a:lnTo>
                    <a:pt x="484" y="70"/>
                  </a:lnTo>
                  <a:close/>
                  <a:moveTo>
                    <a:pt x="542" y="114"/>
                  </a:moveTo>
                  <a:lnTo>
                    <a:pt x="542" y="114"/>
                  </a:lnTo>
                  <a:lnTo>
                    <a:pt x="554" y="116"/>
                  </a:lnTo>
                  <a:lnTo>
                    <a:pt x="558" y="114"/>
                  </a:lnTo>
                  <a:lnTo>
                    <a:pt x="560" y="112"/>
                  </a:lnTo>
                  <a:lnTo>
                    <a:pt x="560" y="110"/>
                  </a:lnTo>
                  <a:lnTo>
                    <a:pt x="560" y="108"/>
                  </a:lnTo>
                  <a:lnTo>
                    <a:pt x="554" y="106"/>
                  </a:lnTo>
                  <a:lnTo>
                    <a:pt x="542" y="106"/>
                  </a:lnTo>
                  <a:lnTo>
                    <a:pt x="532" y="108"/>
                  </a:lnTo>
                  <a:lnTo>
                    <a:pt x="530" y="110"/>
                  </a:lnTo>
                  <a:lnTo>
                    <a:pt x="532" y="112"/>
                  </a:lnTo>
                  <a:lnTo>
                    <a:pt x="534" y="114"/>
                  </a:lnTo>
                  <a:lnTo>
                    <a:pt x="542" y="114"/>
                  </a:lnTo>
                  <a:close/>
                  <a:moveTo>
                    <a:pt x="590" y="96"/>
                  </a:moveTo>
                  <a:lnTo>
                    <a:pt x="590" y="96"/>
                  </a:lnTo>
                  <a:lnTo>
                    <a:pt x="596" y="94"/>
                  </a:lnTo>
                  <a:lnTo>
                    <a:pt x="598" y="92"/>
                  </a:lnTo>
                  <a:lnTo>
                    <a:pt x="598" y="90"/>
                  </a:lnTo>
                  <a:lnTo>
                    <a:pt x="596" y="88"/>
                  </a:lnTo>
                  <a:lnTo>
                    <a:pt x="592" y="86"/>
                  </a:lnTo>
                  <a:lnTo>
                    <a:pt x="584" y="86"/>
                  </a:lnTo>
                  <a:lnTo>
                    <a:pt x="574" y="88"/>
                  </a:lnTo>
                  <a:lnTo>
                    <a:pt x="562" y="90"/>
                  </a:lnTo>
                  <a:lnTo>
                    <a:pt x="556" y="92"/>
                  </a:lnTo>
                  <a:lnTo>
                    <a:pt x="556" y="94"/>
                  </a:lnTo>
                  <a:lnTo>
                    <a:pt x="560" y="96"/>
                  </a:lnTo>
                  <a:lnTo>
                    <a:pt x="576" y="96"/>
                  </a:lnTo>
                  <a:lnTo>
                    <a:pt x="590" y="96"/>
                  </a:lnTo>
                  <a:close/>
                  <a:moveTo>
                    <a:pt x="554" y="70"/>
                  </a:moveTo>
                  <a:lnTo>
                    <a:pt x="554" y="70"/>
                  </a:lnTo>
                  <a:lnTo>
                    <a:pt x="554" y="72"/>
                  </a:lnTo>
                  <a:lnTo>
                    <a:pt x="554" y="74"/>
                  </a:lnTo>
                  <a:lnTo>
                    <a:pt x="562" y="78"/>
                  </a:lnTo>
                  <a:lnTo>
                    <a:pt x="572" y="80"/>
                  </a:lnTo>
                  <a:lnTo>
                    <a:pt x="582" y="80"/>
                  </a:lnTo>
                  <a:lnTo>
                    <a:pt x="584" y="78"/>
                  </a:lnTo>
                  <a:lnTo>
                    <a:pt x="584" y="76"/>
                  </a:lnTo>
                  <a:lnTo>
                    <a:pt x="576" y="72"/>
                  </a:lnTo>
                  <a:lnTo>
                    <a:pt x="564" y="68"/>
                  </a:lnTo>
                  <a:lnTo>
                    <a:pt x="558" y="68"/>
                  </a:lnTo>
                  <a:lnTo>
                    <a:pt x="554" y="70"/>
                  </a:lnTo>
                  <a:close/>
                  <a:moveTo>
                    <a:pt x="1962" y="108"/>
                  </a:moveTo>
                  <a:lnTo>
                    <a:pt x="1962" y="108"/>
                  </a:lnTo>
                  <a:lnTo>
                    <a:pt x="1950" y="114"/>
                  </a:lnTo>
                  <a:lnTo>
                    <a:pt x="1938" y="120"/>
                  </a:lnTo>
                  <a:lnTo>
                    <a:pt x="1916" y="128"/>
                  </a:lnTo>
                  <a:lnTo>
                    <a:pt x="1908" y="132"/>
                  </a:lnTo>
                  <a:lnTo>
                    <a:pt x="1906" y="134"/>
                  </a:lnTo>
                  <a:lnTo>
                    <a:pt x="1908" y="136"/>
                  </a:lnTo>
                  <a:lnTo>
                    <a:pt x="1918" y="138"/>
                  </a:lnTo>
                  <a:lnTo>
                    <a:pt x="1930" y="138"/>
                  </a:lnTo>
                  <a:lnTo>
                    <a:pt x="1938" y="142"/>
                  </a:lnTo>
                  <a:lnTo>
                    <a:pt x="1952" y="146"/>
                  </a:lnTo>
                  <a:lnTo>
                    <a:pt x="1968" y="154"/>
                  </a:lnTo>
                  <a:lnTo>
                    <a:pt x="1980" y="156"/>
                  </a:lnTo>
                  <a:lnTo>
                    <a:pt x="1994" y="158"/>
                  </a:lnTo>
                  <a:lnTo>
                    <a:pt x="2010" y="158"/>
                  </a:lnTo>
                  <a:lnTo>
                    <a:pt x="2016" y="158"/>
                  </a:lnTo>
                  <a:lnTo>
                    <a:pt x="2020" y="156"/>
                  </a:lnTo>
                  <a:lnTo>
                    <a:pt x="2022" y="152"/>
                  </a:lnTo>
                  <a:lnTo>
                    <a:pt x="2024" y="150"/>
                  </a:lnTo>
                  <a:lnTo>
                    <a:pt x="2028" y="146"/>
                  </a:lnTo>
                  <a:lnTo>
                    <a:pt x="2040" y="142"/>
                  </a:lnTo>
                  <a:lnTo>
                    <a:pt x="2058" y="140"/>
                  </a:lnTo>
                  <a:lnTo>
                    <a:pt x="2100" y="140"/>
                  </a:lnTo>
                  <a:lnTo>
                    <a:pt x="2130" y="140"/>
                  </a:lnTo>
                  <a:lnTo>
                    <a:pt x="2138" y="138"/>
                  </a:lnTo>
                  <a:lnTo>
                    <a:pt x="2142" y="136"/>
                  </a:lnTo>
                  <a:lnTo>
                    <a:pt x="2142" y="130"/>
                  </a:lnTo>
                  <a:lnTo>
                    <a:pt x="2136" y="122"/>
                  </a:lnTo>
                  <a:lnTo>
                    <a:pt x="2132" y="114"/>
                  </a:lnTo>
                  <a:lnTo>
                    <a:pt x="2132" y="112"/>
                  </a:lnTo>
                  <a:lnTo>
                    <a:pt x="2134" y="110"/>
                  </a:lnTo>
                  <a:lnTo>
                    <a:pt x="2140" y="108"/>
                  </a:lnTo>
                  <a:lnTo>
                    <a:pt x="2146" y="106"/>
                  </a:lnTo>
                  <a:lnTo>
                    <a:pt x="2162" y="104"/>
                  </a:lnTo>
                  <a:lnTo>
                    <a:pt x="2164" y="102"/>
                  </a:lnTo>
                  <a:lnTo>
                    <a:pt x="2166" y="100"/>
                  </a:lnTo>
                  <a:lnTo>
                    <a:pt x="2164" y="96"/>
                  </a:lnTo>
                  <a:lnTo>
                    <a:pt x="2160" y="92"/>
                  </a:lnTo>
                  <a:lnTo>
                    <a:pt x="2154" y="90"/>
                  </a:lnTo>
                  <a:lnTo>
                    <a:pt x="2142" y="88"/>
                  </a:lnTo>
                  <a:lnTo>
                    <a:pt x="2136" y="88"/>
                  </a:lnTo>
                  <a:lnTo>
                    <a:pt x="2128" y="86"/>
                  </a:lnTo>
                  <a:lnTo>
                    <a:pt x="2118" y="82"/>
                  </a:lnTo>
                  <a:lnTo>
                    <a:pt x="2110" y="74"/>
                  </a:lnTo>
                  <a:lnTo>
                    <a:pt x="2090" y="60"/>
                  </a:lnTo>
                  <a:lnTo>
                    <a:pt x="2082" y="56"/>
                  </a:lnTo>
                  <a:lnTo>
                    <a:pt x="2076" y="52"/>
                  </a:lnTo>
                  <a:lnTo>
                    <a:pt x="2068" y="50"/>
                  </a:lnTo>
                  <a:lnTo>
                    <a:pt x="2060" y="50"/>
                  </a:lnTo>
                  <a:lnTo>
                    <a:pt x="2052" y="54"/>
                  </a:lnTo>
                  <a:lnTo>
                    <a:pt x="2044" y="58"/>
                  </a:lnTo>
                  <a:lnTo>
                    <a:pt x="2034" y="62"/>
                  </a:lnTo>
                  <a:lnTo>
                    <a:pt x="2026" y="66"/>
                  </a:lnTo>
                  <a:lnTo>
                    <a:pt x="2008" y="68"/>
                  </a:lnTo>
                  <a:lnTo>
                    <a:pt x="1988" y="74"/>
                  </a:lnTo>
                  <a:lnTo>
                    <a:pt x="1978" y="78"/>
                  </a:lnTo>
                  <a:lnTo>
                    <a:pt x="1964" y="84"/>
                  </a:lnTo>
                  <a:lnTo>
                    <a:pt x="1954" y="92"/>
                  </a:lnTo>
                  <a:lnTo>
                    <a:pt x="1952" y="94"/>
                  </a:lnTo>
                  <a:lnTo>
                    <a:pt x="1954" y="96"/>
                  </a:lnTo>
                  <a:lnTo>
                    <a:pt x="1960" y="98"/>
                  </a:lnTo>
                  <a:lnTo>
                    <a:pt x="1964" y="98"/>
                  </a:lnTo>
                  <a:lnTo>
                    <a:pt x="1968" y="98"/>
                  </a:lnTo>
                  <a:lnTo>
                    <a:pt x="1968" y="100"/>
                  </a:lnTo>
                  <a:lnTo>
                    <a:pt x="1968" y="102"/>
                  </a:lnTo>
                  <a:lnTo>
                    <a:pt x="1962" y="108"/>
                  </a:lnTo>
                  <a:close/>
                  <a:moveTo>
                    <a:pt x="3810" y="584"/>
                  </a:moveTo>
                  <a:lnTo>
                    <a:pt x="3810" y="584"/>
                  </a:lnTo>
                  <a:lnTo>
                    <a:pt x="3826" y="588"/>
                  </a:lnTo>
                  <a:lnTo>
                    <a:pt x="3834" y="588"/>
                  </a:lnTo>
                  <a:lnTo>
                    <a:pt x="3840" y="584"/>
                  </a:lnTo>
                  <a:lnTo>
                    <a:pt x="3842" y="580"/>
                  </a:lnTo>
                  <a:lnTo>
                    <a:pt x="3842" y="574"/>
                  </a:lnTo>
                  <a:lnTo>
                    <a:pt x="3846" y="570"/>
                  </a:lnTo>
                  <a:lnTo>
                    <a:pt x="3852" y="568"/>
                  </a:lnTo>
                  <a:lnTo>
                    <a:pt x="3864" y="570"/>
                  </a:lnTo>
                  <a:lnTo>
                    <a:pt x="3878" y="574"/>
                  </a:lnTo>
                  <a:lnTo>
                    <a:pt x="3890" y="572"/>
                  </a:lnTo>
                  <a:lnTo>
                    <a:pt x="3900" y="570"/>
                  </a:lnTo>
                  <a:lnTo>
                    <a:pt x="3910" y="566"/>
                  </a:lnTo>
                  <a:lnTo>
                    <a:pt x="3918" y="562"/>
                  </a:lnTo>
                  <a:lnTo>
                    <a:pt x="3926" y="560"/>
                  </a:lnTo>
                  <a:lnTo>
                    <a:pt x="3934" y="562"/>
                  </a:lnTo>
                  <a:lnTo>
                    <a:pt x="3942" y="566"/>
                  </a:lnTo>
                  <a:lnTo>
                    <a:pt x="3952" y="570"/>
                  </a:lnTo>
                  <a:lnTo>
                    <a:pt x="3962" y="572"/>
                  </a:lnTo>
                  <a:lnTo>
                    <a:pt x="3974" y="572"/>
                  </a:lnTo>
                  <a:lnTo>
                    <a:pt x="3986" y="570"/>
                  </a:lnTo>
                  <a:lnTo>
                    <a:pt x="4014" y="562"/>
                  </a:lnTo>
                  <a:lnTo>
                    <a:pt x="4048" y="552"/>
                  </a:lnTo>
                  <a:lnTo>
                    <a:pt x="4056" y="546"/>
                  </a:lnTo>
                  <a:lnTo>
                    <a:pt x="4060" y="542"/>
                  </a:lnTo>
                  <a:lnTo>
                    <a:pt x="4060" y="538"/>
                  </a:lnTo>
                  <a:lnTo>
                    <a:pt x="4056" y="534"/>
                  </a:lnTo>
                  <a:lnTo>
                    <a:pt x="4054" y="530"/>
                  </a:lnTo>
                  <a:lnTo>
                    <a:pt x="4054" y="528"/>
                  </a:lnTo>
                  <a:lnTo>
                    <a:pt x="4056" y="524"/>
                  </a:lnTo>
                  <a:lnTo>
                    <a:pt x="4066" y="524"/>
                  </a:lnTo>
                  <a:lnTo>
                    <a:pt x="4070" y="522"/>
                  </a:lnTo>
                  <a:lnTo>
                    <a:pt x="4074" y="520"/>
                  </a:lnTo>
                  <a:lnTo>
                    <a:pt x="4076" y="518"/>
                  </a:lnTo>
                  <a:lnTo>
                    <a:pt x="4074" y="516"/>
                  </a:lnTo>
                  <a:lnTo>
                    <a:pt x="4068" y="512"/>
                  </a:lnTo>
                  <a:lnTo>
                    <a:pt x="4056" y="506"/>
                  </a:lnTo>
                  <a:lnTo>
                    <a:pt x="4042" y="500"/>
                  </a:lnTo>
                  <a:lnTo>
                    <a:pt x="4026" y="498"/>
                  </a:lnTo>
                  <a:lnTo>
                    <a:pt x="4010" y="496"/>
                  </a:lnTo>
                  <a:lnTo>
                    <a:pt x="3994" y="498"/>
                  </a:lnTo>
                  <a:lnTo>
                    <a:pt x="3980" y="498"/>
                  </a:lnTo>
                  <a:lnTo>
                    <a:pt x="3968" y="496"/>
                  </a:lnTo>
                  <a:lnTo>
                    <a:pt x="3958" y="490"/>
                  </a:lnTo>
                  <a:lnTo>
                    <a:pt x="3948" y="484"/>
                  </a:lnTo>
                  <a:lnTo>
                    <a:pt x="3938" y="478"/>
                  </a:lnTo>
                  <a:lnTo>
                    <a:pt x="3928" y="472"/>
                  </a:lnTo>
                  <a:lnTo>
                    <a:pt x="3918" y="470"/>
                  </a:lnTo>
                  <a:lnTo>
                    <a:pt x="3912" y="472"/>
                  </a:lnTo>
                  <a:lnTo>
                    <a:pt x="3906" y="474"/>
                  </a:lnTo>
                  <a:lnTo>
                    <a:pt x="3898" y="480"/>
                  </a:lnTo>
                  <a:lnTo>
                    <a:pt x="3894" y="486"/>
                  </a:lnTo>
                  <a:lnTo>
                    <a:pt x="3892" y="492"/>
                  </a:lnTo>
                  <a:lnTo>
                    <a:pt x="3894" y="498"/>
                  </a:lnTo>
                  <a:lnTo>
                    <a:pt x="3900" y="506"/>
                  </a:lnTo>
                  <a:lnTo>
                    <a:pt x="3900" y="510"/>
                  </a:lnTo>
                  <a:lnTo>
                    <a:pt x="3896" y="512"/>
                  </a:lnTo>
                  <a:lnTo>
                    <a:pt x="3890" y="512"/>
                  </a:lnTo>
                  <a:lnTo>
                    <a:pt x="3882" y="508"/>
                  </a:lnTo>
                  <a:lnTo>
                    <a:pt x="3862" y="498"/>
                  </a:lnTo>
                  <a:lnTo>
                    <a:pt x="3842" y="484"/>
                  </a:lnTo>
                  <a:lnTo>
                    <a:pt x="3822" y="472"/>
                  </a:lnTo>
                  <a:lnTo>
                    <a:pt x="3814" y="468"/>
                  </a:lnTo>
                  <a:lnTo>
                    <a:pt x="3808" y="468"/>
                  </a:lnTo>
                  <a:lnTo>
                    <a:pt x="3800" y="466"/>
                  </a:lnTo>
                  <a:lnTo>
                    <a:pt x="3794" y="468"/>
                  </a:lnTo>
                  <a:lnTo>
                    <a:pt x="3778" y="476"/>
                  </a:lnTo>
                  <a:lnTo>
                    <a:pt x="3758" y="488"/>
                  </a:lnTo>
                  <a:lnTo>
                    <a:pt x="3748" y="496"/>
                  </a:lnTo>
                  <a:lnTo>
                    <a:pt x="3746" y="502"/>
                  </a:lnTo>
                  <a:lnTo>
                    <a:pt x="3746" y="508"/>
                  </a:lnTo>
                  <a:lnTo>
                    <a:pt x="3748" y="514"/>
                  </a:lnTo>
                  <a:lnTo>
                    <a:pt x="3752" y="524"/>
                  </a:lnTo>
                  <a:lnTo>
                    <a:pt x="3752" y="530"/>
                  </a:lnTo>
                  <a:lnTo>
                    <a:pt x="3746" y="532"/>
                  </a:lnTo>
                  <a:lnTo>
                    <a:pt x="3742" y="536"/>
                  </a:lnTo>
                  <a:lnTo>
                    <a:pt x="3742" y="542"/>
                  </a:lnTo>
                  <a:lnTo>
                    <a:pt x="3744" y="548"/>
                  </a:lnTo>
                  <a:lnTo>
                    <a:pt x="3752" y="554"/>
                  </a:lnTo>
                  <a:lnTo>
                    <a:pt x="3762" y="560"/>
                  </a:lnTo>
                  <a:lnTo>
                    <a:pt x="3776" y="568"/>
                  </a:lnTo>
                  <a:lnTo>
                    <a:pt x="3810" y="584"/>
                  </a:lnTo>
                  <a:close/>
                  <a:moveTo>
                    <a:pt x="4172" y="572"/>
                  </a:moveTo>
                  <a:lnTo>
                    <a:pt x="4172" y="572"/>
                  </a:lnTo>
                  <a:lnTo>
                    <a:pt x="4198" y="578"/>
                  </a:lnTo>
                  <a:lnTo>
                    <a:pt x="4218" y="578"/>
                  </a:lnTo>
                  <a:lnTo>
                    <a:pt x="4262" y="576"/>
                  </a:lnTo>
                  <a:lnTo>
                    <a:pt x="4276" y="574"/>
                  </a:lnTo>
                  <a:lnTo>
                    <a:pt x="4288" y="570"/>
                  </a:lnTo>
                  <a:lnTo>
                    <a:pt x="4294" y="566"/>
                  </a:lnTo>
                  <a:lnTo>
                    <a:pt x="4300" y="560"/>
                  </a:lnTo>
                  <a:lnTo>
                    <a:pt x="4300" y="556"/>
                  </a:lnTo>
                  <a:lnTo>
                    <a:pt x="4300" y="552"/>
                  </a:lnTo>
                  <a:lnTo>
                    <a:pt x="4296" y="550"/>
                  </a:lnTo>
                  <a:lnTo>
                    <a:pt x="4288" y="550"/>
                  </a:lnTo>
                  <a:lnTo>
                    <a:pt x="4280" y="550"/>
                  </a:lnTo>
                  <a:lnTo>
                    <a:pt x="4274" y="548"/>
                  </a:lnTo>
                  <a:lnTo>
                    <a:pt x="4266" y="540"/>
                  </a:lnTo>
                  <a:lnTo>
                    <a:pt x="4260" y="536"/>
                  </a:lnTo>
                  <a:lnTo>
                    <a:pt x="4252" y="534"/>
                  </a:lnTo>
                  <a:lnTo>
                    <a:pt x="4244" y="536"/>
                  </a:lnTo>
                  <a:lnTo>
                    <a:pt x="4230" y="540"/>
                  </a:lnTo>
                  <a:lnTo>
                    <a:pt x="4220" y="542"/>
                  </a:lnTo>
                  <a:lnTo>
                    <a:pt x="4214" y="542"/>
                  </a:lnTo>
                  <a:lnTo>
                    <a:pt x="4212" y="540"/>
                  </a:lnTo>
                  <a:lnTo>
                    <a:pt x="4212" y="536"/>
                  </a:lnTo>
                  <a:lnTo>
                    <a:pt x="4210" y="532"/>
                  </a:lnTo>
                  <a:lnTo>
                    <a:pt x="4204" y="528"/>
                  </a:lnTo>
                  <a:lnTo>
                    <a:pt x="4194" y="526"/>
                  </a:lnTo>
                  <a:lnTo>
                    <a:pt x="4174" y="528"/>
                  </a:lnTo>
                  <a:lnTo>
                    <a:pt x="4154" y="528"/>
                  </a:lnTo>
                  <a:lnTo>
                    <a:pt x="4142" y="526"/>
                  </a:lnTo>
                  <a:lnTo>
                    <a:pt x="4132" y="524"/>
                  </a:lnTo>
                  <a:lnTo>
                    <a:pt x="4126" y="520"/>
                  </a:lnTo>
                  <a:lnTo>
                    <a:pt x="4122" y="514"/>
                  </a:lnTo>
                  <a:lnTo>
                    <a:pt x="4122" y="516"/>
                  </a:lnTo>
                  <a:lnTo>
                    <a:pt x="4118" y="518"/>
                  </a:lnTo>
                  <a:lnTo>
                    <a:pt x="4112" y="530"/>
                  </a:lnTo>
                  <a:lnTo>
                    <a:pt x="4108" y="536"/>
                  </a:lnTo>
                  <a:lnTo>
                    <a:pt x="4110" y="542"/>
                  </a:lnTo>
                  <a:lnTo>
                    <a:pt x="4114" y="550"/>
                  </a:lnTo>
                  <a:lnTo>
                    <a:pt x="4126" y="556"/>
                  </a:lnTo>
                  <a:lnTo>
                    <a:pt x="4144" y="564"/>
                  </a:lnTo>
                  <a:lnTo>
                    <a:pt x="4172" y="572"/>
                  </a:lnTo>
                  <a:close/>
                  <a:moveTo>
                    <a:pt x="5478" y="870"/>
                  </a:moveTo>
                  <a:lnTo>
                    <a:pt x="5478" y="866"/>
                  </a:lnTo>
                  <a:lnTo>
                    <a:pt x="5548" y="856"/>
                  </a:lnTo>
                  <a:lnTo>
                    <a:pt x="5558" y="854"/>
                  </a:lnTo>
                  <a:lnTo>
                    <a:pt x="5564" y="852"/>
                  </a:lnTo>
                  <a:lnTo>
                    <a:pt x="5570" y="848"/>
                  </a:lnTo>
                  <a:lnTo>
                    <a:pt x="5572" y="846"/>
                  </a:lnTo>
                  <a:lnTo>
                    <a:pt x="5570" y="842"/>
                  </a:lnTo>
                  <a:lnTo>
                    <a:pt x="5568" y="838"/>
                  </a:lnTo>
                  <a:lnTo>
                    <a:pt x="5560" y="832"/>
                  </a:lnTo>
                  <a:lnTo>
                    <a:pt x="5546" y="826"/>
                  </a:lnTo>
                  <a:lnTo>
                    <a:pt x="5530" y="820"/>
                  </a:lnTo>
                  <a:lnTo>
                    <a:pt x="5512" y="818"/>
                  </a:lnTo>
                  <a:lnTo>
                    <a:pt x="5494" y="818"/>
                  </a:lnTo>
                  <a:lnTo>
                    <a:pt x="5478" y="820"/>
                  </a:lnTo>
                  <a:lnTo>
                    <a:pt x="5478" y="818"/>
                  </a:lnTo>
                  <a:lnTo>
                    <a:pt x="5454" y="826"/>
                  </a:lnTo>
                  <a:lnTo>
                    <a:pt x="5444" y="832"/>
                  </a:lnTo>
                  <a:lnTo>
                    <a:pt x="5434" y="838"/>
                  </a:lnTo>
                  <a:lnTo>
                    <a:pt x="5428" y="844"/>
                  </a:lnTo>
                  <a:lnTo>
                    <a:pt x="5422" y="850"/>
                  </a:lnTo>
                  <a:lnTo>
                    <a:pt x="5418" y="856"/>
                  </a:lnTo>
                  <a:lnTo>
                    <a:pt x="5418" y="864"/>
                  </a:lnTo>
                  <a:lnTo>
                    <a:pt x="5418" y="868"/>
                  </a:lnTo>
                  <a:lnTo>
                    <a:pt x="5422" y="872"/>
                  </a:lnTo>
                  <a:lnTo>
                    <a:pt x="5426" y="874"/>
                  </a:lnTo>
                  <a:lnTo>
                    <a:pt x="5434" y="874"/>
                  </a:lnTo>
                  <a:lnTo>
                    <a:pt x="5452" y="874"/>
                  </a:lnTo>
                  <a:lnTo>
                    <a:pt x="5478" y="870"/>
                  </a:lnTo>
                  <a:close/>
                  <a:moveTo>
                    <a:pt x="2060" y="404"/>
                  </a:moveTo>
                  <a:lnTo>
                    <a:pt x="2060" y="404"/>
                  </a:lnTo>
                  <a:lnTo>
                    <a:pt x="2068" y="408"/>
                  </a:lnTo>
                  <a:lnTo>
                    <a:pt x="2078" y="408"/>
                  </a:lnTo>
                  <a:lnTo>
                    <a:pt x="2088" y="406"/>
                  </a:lnTo>
                  <a:lnTo>
                    <a:pt x="2096" y="404"/>
                  </a:lnTo>
                  <a:lnTo>
                    <a:pt x="2104" y="400"/>
                  </a:lnTo>
                  <a:lnTo>
                    <a:pt x="2108" y="396"/>
                  </a:lnTo>
                  <a:lnTo>
                    <a:pt x="2112" y="392"/>
                  </a:lnTo>
                  <a:lnTo>
                    <a:pt x="2112" y="388"/>
                  </a:lnTo>
                  <a:lnTo>
                    <a:pt x="2106" y="386"/>
                  </a:lnTo>
                  <a:lnTo>
                    <a:pt x="2100" y="386"/>
                  </a:lnTo>
                  <a:lnTo>
                    <a:pt x="2080" y="392"/>
                  </a:lnTo>
                  <a:lnTo>
                    <a:pt x="2064" y="398"/>
                  </a:lnTo>
                  <a:lnTo>
                    <a:pt x="2060" y="402"/>
                  </a:lnTo>
                  <a:lnTo>
                    <a:pt x="2058" y="404"/>
                  </a:lnTo>
                  <a:lnTo>
                    <a:pt x="2060" y="404"/>
                  </a:lnTo>
                  <a:close/>
                  <a:moveTo>
                    <a:pt x="3868" y="678"/>
                  </a:moveTo>
                  <a:lnTo>
                    <a:pt x="3868" y="678"/>
                  </a:lnTo>
                  <a:lnTo>
                    <a:pt x="3858" y="686"/>
                  </a:lnTo>
                  <a:lnTo>
                    <a:pt x="3856" y="688"/>
                  </a:lnTo>
                  <a:lnTo>
                    <a:pt x="3858" y="690"/>
                  </a:lnTo>
                  <a:lnTo>
                    <a:pt x="3866" y="690"/>
                  </a:lnTo>
                  <a:lnTo>
                    <a:pt x="3896" y="688"/>
                  </a:lnTo>
                  <a:lnTo>
                    <a:pt x="3916" y="688"/>
                  </a:lnTo>
                  <a:lnTo>
                    <a:pt x="3940" y="692"/>
                  </a:lnTo>
                  <a:lnTo>
                    <a:pt x="3970" y="696"/>
                  </a:lnTo>
                  <a:lnTo>
                    <a:pt x="3990" y="696"/>
                  </a:lnTo>
                  <a:lnTo>
                    <a:pt x="4004" y="694"/>
                  </a:lnTo>
                  <a:lnTo>
                    <a:pt x="4006" y="692"/>
                  </a:lnTo>
                  <a:lnTo>
                    <a:pt x="4008" y="690"/>
                  </a:lnTo>
                  <a:lnTo>
                    <a:pt x="4008" y="686"/>
                  </a:lnTo>
                  <a:lnTo>
                    <a:pt x="4006" y="682"/>
                  </a:lnTo>
                  <a:lnTo>
                    <a:pt x="4000" y="674"/>
                  </a:lnTo>
                  <a:lnTo>
                    <a:pt x="3988" y="664"/>
                  </a:lnTo>
                  <a:lnTo>
                    <a:pt x="3972" y="654"/>
                  </a:lnTo>
                  <a:lnTo>
                    <a:pt x="3956" y="648"/>
                  </a:lnTo>
                  <a:lnTo>
                    <a:pt x="3940" y="644"/>
                  </a:lnTo>
                  <a:lnTo>
                    <a:pt x="3928" y="646"/>
                  </a:lnTo>
                  <a:lnTo>
                    <a:pt x="3916" y="648"/>
                  </a:lnTo>
                  <a:lnTo>
                    <a:pt x="3904" y="654"/>
                  </a:lnTo>
                  <a:lnTo>
                    <a:pt x="3894" y="662"/>
                  </a:lnTo>
                  <a:lnTo>
                    <a:pt x="3868" y="678"/>
                  </a:lnTo>
                  <a:close/>
                  <a:moveTo>
                    <a:pt x="5044" y="956"/>
                  </a:moveTo>
                  <a:lnTo>
                    <a:pt x="5044" y="956"/>
                  </a:lnTo>
                  <a:lnTo>
                    <a:pt x="5046" y="954"/>
                  </a:lnTo>
                  <a:lnTo>
                    <a:pt x="5046" y="950"/>
                  </a:lnTo>
                  <a:lnTo>
                    <a:pt x="5044" y="948"/>
                  </a:lnTo>
                  <a:lnTo>
                    <a:pt x="5042" y="946"/>
                  </a:lnTo>
                  <a:lnTo>
                    <a:pt x="5034" y="942"/>
                  </a:lnTo>
                  <a:lnTo>
                    <a:pt x="5024" y="940"/>
                  </a:lnTo>
                  <a:lnTo>
                    <a:pt x="5012" y="938"/>
                  </a:lnTo>
                  <a:lnTo>
                    <a:pt x="5000" y="938"/>
                  </a:lnTo>
                  <a:lnTo>
                    <a:pt x="4990" y="938"/>
                  </a:lnTo>
                  <a:lnTo>
                    <a:pt x="4984" y="942"/>
                  </a:lnTo>
                  <a:lnTo>
                    <a:pt x="4982" y="944"/>
                  </a:lnTo>
                  <a:lnTo>
                    <a:pt x="4982" y="946"/>
                  </a:lnTo>
                  <a:lnTo>
                    <a:pt x="4986" y="950"/>
                  </a:lnTo>
                  <a:lnTo>
                    <a:pt x="4992" y="954"/>
                  </a:lnTo>
                  <a:lnTo>
                    <a:pt x="5002" y="958"/>
                  </a:lnTo>
                  <a:lnTo>
                    <a:pt x="5014" y="960"/>
                  </a:lnTo>
                  <a:lnTo>
                    <a:pt x="5024" y="962"/>
                  </a:lnTo>
                  <a:lnTo>
                    <a:pt x="5034" y="960"/>
                  </a:lnTo>
                  <a:lnTo>
                    <a:pt x="5044" y="956"/>
                  </a:lnTo>
                  <a:close/>
                  <a:moveTo>
                    <a:pt x="3698" y="530"/>
                  </a:moveTo>
                  <a:lnTo>
                    <a:pt x="3698" y="530"/>
                  </a:lnTo>
                  <a:lnTo>
                    <a:pt x="3704" y="524"/>
                  </a:lnTo>
                  <a:lnTo>
                    <a:pt x="3706" y="518"/>
                  </a:lnTo>
                  <a:lnTo>
                    <a:pt x="3704" y="508"/>
                  </a:lnTo>
                  <a:lnTo>
                    <a:pt x="3696" y="498"/>
                  </a:lnTo>
                  <a:lnTo>
                    <a:pt x="3694" y="496"/>
                  </a:lnTo>
                  <a:lnTo>
                    <a:pt x="3692" y="496"/>
                  </a:lnTo>
                  <a:lnTo>
                    <a:pt x="3688" y="500"/>
                  </a:lnTo>
                  <a:lnTo>
                    <a:pt x="3684" y="506"/>
                  </a:lnTo>
                  <a:lnTo>
                    <a:pt x="3682" y="514"/>
                  </a:lnTo>
                  <a:lnTo>
                    <a:pt x="3680" y="524"/>
                  </a:lnTo>
                  <a:lnTo>
                    <a:pt x="3684" y="530"/>
                  </a:lnTo>
                  <a:lnTo>
                    <a:pt x="3686" y="532"/>
                  </a:lnTo>
                  <a:lnTo>
                    <a:pt x="3688" y="532"/>
                  </a:lnTo>
                  <a:lnTo>
                    <a:pt x="3692" y="532"/>
                  </a:lnTo>
                  <a:lnTo>
                    <a:pt x="3698" y="530"/>
                  </a:lnTo>
                  <a:close/>
                  <a:moveTo>
                    <a:pt x="2260" y="322"/>
                  </a:moveTo>
                  <a:lnTo>
                    <a:pt x="2260" y="322"/>
                  </a:lnTo>
                  <a:lnTo>
                    <a:pt x="2286" y="316"/>
                  </a:lnTo>
                  <a:lnTo>
                    <a:pt x="2314" y="310"/>
                  </a:lnTo>
                  <a:lnTo>
                    <a:pt x="2350" y="306"/>
                  </a:lnTo>
                  <a:lnTo>
                    <a:pt x="2398" y="304"/>
                  </a:lnTo>
                  <a:lnTo>
                    <a:pt x="2424" y="302"/>
                  </a:lnTo>
                  <a:lnTo>
                    <a:pt x="2442" y="298"/>
                  </a:lnTo>
                  <a:lnTo>
                    <a:pt x="2456" y="294"/>
                  </a:lnTo>
                  <a:lnTo>
                    <a:pt x="2464" y="288"/>
                  </a:lnTo>
                  <a:lnTo>
                    <a:pt x="2466" y="284"/>
                  </a:lnTo>
                  <a:lnTo>
                    <a:pt x="2466" y="282"/>
                  </a:lnTo>
                  <a:lnTo>
                    <a:pt x="2462" y="274"/>
                  </a:lnTo>
                  <a:lnTo>
                    <a:pt x="2456" y="266"/>
                  </a:lnTo>
                  <a:lnTo>
                    <a:pt x="2442" y="256"/>
                  </a:lnTo>
                  <a:lnTo>
                    <a:pt x="2420" y="240"/>
                  </a:lnTo>
                  <a:lnTo>
                    <a:pt x="2412" y="234"/>
                  </a:lnTo>
                  <a:lnTo>
                    <a:pt x="2406" y="232"/>
                  </a:lnTo>
                  <a:lnTo>
                    <a:pt x="2398" y="232"/>
                  </a:lnTo>
                  <a:lnTo>
                    <a:pt x="2388" y="236"/>
                  </a:lnTo>
                  <a:lnTo>
                    <a:pt x="2376" y="242"/>
                  </a:lnTo>
                  <a:lnTo>
                    <a:pt x="2360" y="254"/>
                  </a:lnTo>
                  <a:lnTo>
                    <a:pt x="2346" y="262"/>
                  </a:lnTo>
                  <a:lnTo>
                    <a:pt x="2344" y="264"/>
                  </a:lnTo>
                  <a:lnTo>
                    <a:pt x="2344" y="262"/>
                  </a:lnTo>
                  <a:lnTo>
                    <a:pt x="2356" y="248"/>
                  </a:lnTo>
                  <a:lnTo>
                    <a:pt x="2364" y="238"/>
                  </a:lnTo>
                  <a:lnTo>
                    <a:pt x="2372" y="226"/>
                  </a:lnTo>
                  <a:lnTo>
                    <a:pt x="2376" y="218"/>
                  </a:lnTo>
                  <a:lnTo>
                    <a:pt x="2374" y="214"/>
                  </a:lnTo>
                  <a:lnTo>
                    <a:pt x="2372" y="212"/>
                  </a:lnTo>
                  <a:lnTo>
                    <a:pt x="2354" y="208"/>
                  </a:lnTo>
                  <a:lnTo>
                    <a:pt x="2344" y="206"/>
                  </a:lnTo>
                  <a:lnTo>
                    <a:pt x="2336" y="206"/>
                  </a:lnTo>
                  <a:lnTo>
                    <a:pt x="2326" y="208"/>
                  </a:lnTo>
                  <a:lnTo>
                    <a:pt x="2316" y="212"/>
                  </a:lnTo>
                  <a:lnTo>
                    <a:pt x="2306" y="222"/>
                  </a:lnTo>
                  <a:lnTo>
                    <a:pt x="2294" y="236"/>
                  </a:lnTo>
                  <a:lnTo>
                    <a:pt x="2286" y="248"/>
                  </a:lnTo>
                  <a:lnTo>
                    <a:pt x="2278" y="256"/>
                  </a:lnTo>
                  <a:lnTo>
                    <a:pt x="2266" y="264"/>
                  </a:lnTo>
                  <a:lnTo>
                    <a:pt x="2260" y="270"/>
                  </a:lnTo>
                  <a:lnTo>
                    <a:pt x="2252" y="278"/>
                  </a:lnTo>
                  <a:lnTo>
                    <a:pt x="2242" y="292"/>
                  </a:lnTo>
                  <a:lnTo>
                    <a:pt x="2230" y="314"/>
                  </a:lnTo>
                  <a:lnTo>
                    <a:pt x="2226" y="324"/>
                  </a:lnTo>
                  <a:lnTo>
                    <a:pt x="2226" y="328"/>
                  </a:lnTo>
                  <a:lnTo>
                    <a:pt x="2228" y="330"/>
                  </a:lnTo>
                  <a:lnTo>
                    <a:pt x="2238" y="328"/>
                  </a:lnTo>
                  <a:lnTo>
                    <a:pt x="2260" y="322"/>
                  </a:lnTo>
                  <a:close/>
                  <a:moveTo>
                    <a:pt x="2156" y="150"/>
                  </a:moveTo>
                  <a:lnTo>
                    <a:pt x="2156" y="150"/>
                  </a:lnTo>
                  <a:lnTo>
                    <a:pt x="2132" y="150"/>
                  </a:lnTo>
                  <a:lnTo>
                    <a:pt x="2100" y="148"/>
                  </a:lnTo>
                  <a:lnTo>
                    <a:pt x="2084" y="150"/>
                  </a:lnTo>
                  <a:lnTo>
                    <a:pt x="2068" y="152"/>
                  </a:lnTo>
                  <a:lnTo>
                    <a:pt x="2054" y="156"/>
                  </a:lnTo>
                  <a:lnTo>
                    <a:pt x="2042" y="162"/>
                  </a:lnTo>
                  <a:lnTo>
                    <a:pt x="2016" y="178"/>
                  </a:lnTo>
                  <a:lnTo>
                    <a:pt x="1988" y="192"/>
                  </a:lnTo>
                  <a:lnTo>
                    <a:pt x="1980" y="198"/>
                  </a:lnTo>
                  <a:lnTo>
                    <a:pt x="1978" y="200"/>
                  </a:lnTo>
                  <a:lnTo>
                    <a:pt x="1978" y="202"/>
                  </a:lnTo>
                  <a:lnTo>
                    <a:pt x="1980" y="204"/>
                  </a:lnTo>
                  <a:lnTo>
                    <a:pt x="1982" y="204"/>
                  </a:lnTo>
                  <a:lnTo>
                    <a:pt x="1996" y="206"/>
                  </a:lnTo>
                  <a:lnTo>
                    <a:pt x="2012" y="206"/>
                  </a:lnTo>
                  <a:lnTo>
                    <a:pt x="2020" y="208"/>
                  </a:lnTo>
                  <a:lnTo>
                    <a:pt x="2024" y="210"/>
                  </a:lnTo>
                  <a:lnTo>
                    <a:pt x="2024" y="214"/>
                  </a:lnTo>
                  <a:lnTo>
                    <a:pt x="2024" y="218"/>
                  </a:lnTo>
                  <a:lnTo>
                    <a:pt x="2026" y="224"/>
                  </a:lnTo>
                  <a:lnTo>
                    <a:pt x="2030" y="230"/>
                  </a:lnTo>
                  <a:lnTo>
                    <a:pt x="2038" y="234"/>
                  </a:lnTo>
                  <a:lnTo>
                    <a:pt x="2046" y="238"/>
                  </a:lnTo>
                  <a:lnTo>
                    <a:pt x="2054" y="238"/>
                  </a:lnTo>
                  <a:lnTo>
                    <a:pt x="2074" y="240"/>
                  </a:lnTo>
                  <a:lnTo>
                    <a:pt x="2100" y="244"/>
                  </a:lnTo>
                  <a:lnTo>
                    <a:pt x="2118" y="246"/>
                  </a:lnTo>
                  <a:lnTo>
                    <a:pt x="2138" y="252"/>
                  </a:lnTo>
                  <a:lnTo>
                    <a:pt x="2158" y="258"/>
                  </a:lnTo>
                  <a:lnTo>
                    <a:pt x="2180" y="260"/>
                  </a:lnTo>
                  <a:lnTo>
                    <a:pt x="2200" y="260"/>
                  </a:lnTo>
                  <a:lnTo>
                    <a:pt x="2218" y="258"/>
                  </a:lnTo>
                  <a:lnTo>
                    <a:pt x="2232" y="252"/>
                  </a:lnTo>
                  <a:lnTo>
                    <a:pt x="2240" y="248"/>
                  </a:lnTo>
                  <a:lnTo>
                    <a:pt x="2244" y="244"/>
                  </a:lnTo>
                  <a:lnTo>
                    <a:pt x="2244" y="240"/>
                  </a:lnTo>
                  <a:lnTo>
                    <a:pt x="2242" y="238"/>
                  </a:lnTo>
                  <a:lnTo>
                    <a:pt x="2240" y="234"/>
                  </a:lnTo>
                  <a:lnTo>
                    <a:pt x="2236" y="232"/>
                  </a:lnTo>
                  <a:lnTo>
                    <a:pt x="2236" y="228"/>
                  </a:lnTo>
                  <a:lnTo>
                    <a:pt x="2236" y="220"/>
                  </a:lnTo>
                  <a:lnTo>
                    <a:pt x="2238" y="210"/>
                  </a:lnTo>
                  <a:lnTo>
                    <a:pt x="2244" y="202"/>
                  </a:lnTo>
                  <a:lnTo>
                    <a:pt x="2248" y="192"/>
                  </a:lnTo>
                  <a:lnTo>
                    <a:pt x="2252" y="184"/>
                  </a:lnTo>
                  <a:lnTo>
                    <a:pt x="2252" y="180"/>
                  </a:lnTo>
                  <a:lnTo>
                    <a:pt x="2252" y="176"/>
                  </a:lnTo>
                  <a:lnTo>
                    <a:pt x="2250" y="174"/>
                  </a:lnTo>
                  <a:lnTo>
                    <a:pt x="2246" y="172"/>
                  </a:lnTo>
                  <a:lnTo>
                    <a:pt x="2238" y="166"/>
                  </a:lnTo>
                  <a:lnTo>
                    <a:pt x="2234" y="162"/>
                  </a:lnTo>
                  <a:lnTo>
                    <a:pt x="2230" y="160"/>
                  </a:lnTo>
                  <a:lnTo>
                    <a:pt x="2226" y="156"/>
                  </a:lnTo>
                  <a:lnTo>
                    <a:pt x="2220" y="156"/>
                  </a:lnTo>
                  <a:lnTo>
                    <a:pt x="2212" y="156"/>
                  </a:lnTo>
                  <a:lnTo>
                    <a:pt x="2184" y="164"/>
                  </a:lnTo>
                  <a:lnTo>
                    <a:pt x="2170" y="170"/>
                  </a:lnTo>
                  <a:lnTo>
                    <a:pt x="2162" y="170"/>
                  </a:lnTo>
                  <a:lnTo>
                    <a:pt x="2160" y="168"/>
                  </a:lnTo>
                  <a:lnTo>
                    <a:pt x="2162" y="164"/>
                  </a:lnTo>
                  <a:lnTo>
                    <a:pt x="2164" y="158"/>
                  </a:lnTo>
                  <a:lnTo>
                    <a:pt x="2164" y="154"/>
                  </a:lnTo>
                  <a:lnTo>
                    <a:pt x="2164" y="150"/>
                  </a:lnTo>
                  <a:lnTo>
                    <a:pt x="2156" y="150"/>
                  </a:lnTo>
                  <a:close/>
                  <a:moveTo>
                    <a:pt x="3192" y="724"/>
                  </a:moveTo>
                  <a:lnTo>
                    <a:pt x="3192" y="724"/>
                  </a:lnTo>
                  <a:lnTo>
                    <a:pt x="3218" y="728"/>
                  </a:lnTo>
                  <a:lnTo>
                    <a:pt x="3242" y="734"/>
                  </a:lnTo>
                  <a:lnTo>
                    <a:pt x="3268" y="744"/>
                  </a:lnTo>
                  <a:lnTo>
                    <a:pt x="3300" y="758"/>
                  </a:lnTo>
                  <a:lnTo>
                    <a:pt x="3308" y="762"/>
                  </a:lnTo>
                  <a:lnTo>
                    <a:pt x="3314" y="764"/>
                  </a:lnTo>
                  <a:lnTo>
                    <a:pt x="3316" y="762"/>
                  </a:lnTo>
                  <a:lnTo>
                    <a:pt x="3316" y="760"/>
                  </a:lnTo>
                  <a:lnTo>
                    <a:pt x="3314" y="752"/>
                  </a:lnTo>
                  <a:lnTo>
                    <a:pt x="3316" y="748"/>
                  </a:lnTo>
                  <a:lnTo>
                    <a:pt x="3320" y="746"/>
                  </a:lnTo>
                  <a:lnTo>
                    <a:pt x="3332" y="746"/>
                  </a:lnTo>
                  <a:lnTo>
                    <a:pt x="3338" y="746"/>
                  </a:lnTo>
                  <a:lnTo>
                    <a:pt x="3368" y="758"/>
                  </a:lnTo>
                  <a:lnTo>
                    <a:pt x="3390" y="768"/>
                  </a:lnTo>
                  <a:lnTo>
                    <a:pt x="3412" y="778"/>
                  </a:lnTo>
                  <a:lnTo>
                    <a:pt x="3420" y="782"/>
                  </a:lnTo>
                  <a:lnTo>
                    <a:pt x="3428" y="782"/>
                  </a:lnTo>
                  <a:lnTo>
                    <a:pt x="3434" y="778"/>
                  </a:lnTo>
                  <a:lnTo>
                    <a:pt x="3440" y="772"/>
                  </a:lnTo>
                  <a:lnTo>
                    <a:pt x="3440" y="766"/>
                  </a:lnTo>
                  <a:lnTo>
                    <a:pt x="3440" y="762"/>
                  </a:lnTo>
                  <a:lnTo>
                    <a:pt x="3436" y="756"/>
                  </a:lnTo>
                  <a:lnTo>
                    <a:pt x="3430" y="752"/>
                  </a:lnTo>
                  <a:lnTo>
                    <a:pt x="3422" y="748"/>
                  </a:lnTo>
                  <a:lnTo>
                    <a:pt x="3414" y="746"/>
                  </a:lnTo>
                  <a:lnTo>
                    <a:pt x="3412" y="744"/>
                  </a:lnTo>
                  <a:lnTo>
                    <a:pt x="3412" y="742"/>
                  </a:lnTo>
                  <a:lnTo>
                    <a:pt x="3414" y="742"/>
                  </a:lnTo>
                  <a:lnTo>
                    <a:pt x="3422" y="738"/>
                  </a:lnTo>
                  <a:lnTo>
                    <a:pt x="3432" y="736"/>
                  </a:lnTo>
                  <a:lnTo>
                    <a:pt x="3432" y="734"/>
                  </a:lnTo>
                  <a:lnTo>
                    <a:pt x="3432" y="732"/>
                  </a:lnTo>
                  <a:lnTo>
                    <a:pt x="3426" y="730"/>
                  </a:lnTo>
                  <a:lnTo>
                    <a:pt x="3418" y="726"/>
                  </a:lnTo>
                  <a:lnTo>
                    <a:pt x="3410" y="724"/>
                  </a:lnTo>
                  <a:lnTo>
                    <a:pt x="3406" y="720"/>
                  </a:lnTo>
                  <a:lnTo>
                    <a:pt x="3406" y="718"/>
                  </a:lnTo>
                  <a:lnTo>
                    <a:pt x="3416" y="714"/>
                  </a:lnTo>
                  <a:lnTo>
                    <a:pt x="3428" y="710"/>
                  </a:lnTo>
                  <a:lnTo>
                    <a:pt x="3430" y="708"/>
                  </a:lnTo>
                  <a:lnTo>
                    <a:pt x="3430" y="706"/>
                  </a:lnTo>
                  <a:lnTo>
                    <a:pt x="3426" y="702"/>
                  </a:lnTo>
                  <a:lnTo>
                    <a:pt x="3418" y="696"/>
                  </a:lnTo>
                  <a:lnTo>
                    <a:pt x="3392" y="686"/>
                  </a:lnTo>
                  <a:lnTo>
                    <a:pt x="3364" y="676"/>
                  </a:lnTo>
                  <a:lnTo>
                    <a:pt x="3352" y="674"/>
                  </a:lnTo>
                  <a:lnTo>
                    <a:pt x="3342" y="676"/>
                  </a:lnTo>
                  <a:lnTo>
                    <a:pt x="3336" y="678"/>
                  </a:lnTo>
                  <a:lnTo>
                    <a:pt x="3330" y="684"/>
                  </a:lnTo>
                  <a:lnTo>
                    <a:pt x="3326" y="688"/>
                  </a:lnTo>
                  <a:lnTo>
                    <a:pt x="3322" y="690"/>
                  </a:lnTo>
                  <a:lnTo>
                    <a:pt x="3320" y="688"/>
                  </a:lnTo>
                  <a:lnTo>
                    <a:pt x="3316" y="682"/>
                  </a:lnTo>
                  <a:lnTo>
                    <a:pt x="3312" y="676"/>
                  </a:lnTo>
                  <a:lnTo>
                    <a:pt x="3306" y="672"/>
                  </a:lnTo>
                  <a:lnTo>
                    <a:pt x="3302" y="668"/>
                  </a:lnTo>
                  <a:lnTo>
                    <a:pt x="3294" y="668"/>
                  </a:lnTo>
                  <a:lnTo>
                    <a:pt x="3278" y="666"/>
                  </a:lnTo>
                  <a:lnTo>
                    <a:pt x="3270" y="664"/>
                  </a:lnTo>
                  <a:lnTo>
                    <a:pt x="3258" y="660"/>
                  </a:lnTo>
                  <a:lnTo>
                    <a:pt x="3244" y="656"/>
                  </a:lnTo>
                  <a:lnTo>
                    <a:pt x="3230" y="654"/>
                  </a:lnTo>
                  <a:lnTo>
                    <a:pt x="3216" y="656"/>
                  </a:lnTo>
                  <a:lnTo>
                    <a:pt x="3204" y="660"/>
                  </a:lnTo>
                  <a:lnTo>
                    <a:pt x="3194" y="666"/>
                  </a:lnTo>
                  <a:lnTo>
                    <a:pt x="3186" y="674"/>
                  </a:lnTo>
                  <a:lnTo>
                    <a:pt x="3186" y="676"/>
                  </a:lnTo>
                  <a:lnTo>
                    <a:pt x="3186" y="680"/>
                  </a:lnTo>
                  <a:lnTo>
                    <a:pt x="3188" y="684"/>
                  </a:lnTo>
                  <a:lnTo>
                    <a:pt x="3190" y="688"/>
                  </a:lnTo>
                  <a:lnTo>
                    <a:pt x="3194" y="692"/>
                  </a:lnTo>
                  <a:lnTo>
                    <a:pt x="3196" y="696"/>
                  </a:lnTo>
                  <a:lnTo>
                    <a:pt x="3196" y="700"/>
                  </a:lnTo>
                  <a:lnTo>
                    <a:pt x="3196" y="702"/>
                  </a:lnTo>
                  <a:lnTo>
                    <a:pt x="3190" y="706"/>
                  </a:lnTo>
                  <a:lnTo>
                    <a:pt x="3184" y="712"/>
                  </a:lnTo>
                  <a:lnTo>
                    <a:pt x="3178" y="714"/>
                  </a:lnTo>
                  <a:lnTo>
                    <a:pt x="3176" y="718"/>
                  </a:lnTo>
                  <a:lnTo>
                    <a:pt x="3180" y="720"/>
                  </a:lnTo>
                  <a:lnTo>
                    <a:pt x="3192" y="724"/>
                  </a:lnTo>
                  <a:close/>
                  <a:moveTo>
                    <a:pt x="614" y="10"/>
                  </a:moveTo>
                  <a:lnTo>
                    <a:pt x="614" y="10"/>
                  </a:lnTo>
                  <a:lnTo>
                    <a:pt x="614" y="8"/>
                  </a:lnTo>
                  <a:lnTo>
                    <a:pt x="612" y="6"/>
                  </a:lnTo>
                  <a:lnTo>
                    <a:pt x="606" y="4"/>
                  </a:lnTo>
                  <a:lnTo>
                    <a:pt x="588" y="0"/>
                  </a:lnTo>
                  <a:lnTo>
                    <a:pt x="576" y="0"/>
                  </a:lnTo>
                  <a:lnTo>
                    <a:pt x="566" y="2"/>
                  </a:lnTo>
                  <a:lnTo>
                    <a:pt x="558" y="4"/>
                  </a:lnTo>
                  <a:lnTo>
                    <a:pt x="554" y="10"/>
                  </a:lnTo>
                  <a:lnTo>
                    <a:pt x="552" y="12"/>
                  </a:lnTo>
                  <a:lnTo>
                    <a:pt x="554" y="14"/>
                  </a:lnTo>
                  <a:lnTo>
                    <a:pt x="558" y="18"/>
                  </a:lnTo>
                  <a:lnTo>
                    <a:pt x="568" y="18"/>
                  </a:lnTo>
                  <a:lnTo>
                    <a:pt x="578" y="18"/>
                  </a:lnTo>
                  <a:lnTo>
                    <a:pt x="602" y="16"/>
                  </a:lnTo>
                  <a:lnTo>
                    <a:pt x="610" y="12"/>
                  </a:lnTo>
                  <a:lnTo>
                    <a:pt x="614" y="10"/>
                  </a:lnTo>
                  <a:close/>
                  <a:moveTo>
                    <a:pt x="444" y="80"/>
                  </a:moveTo>
                  <a:lnTo>
                    <a:pt x="444" y="80"/>
                  </a:lnTo>
                  <a:lnTo>
                    <a:pt x="450" y="82"/>
                  </a:lnTo>
                  <a:lnTo>
                    <a:pt x="450" y="84"/>
                  </a:lnTo>
                  <a:lnTo>
                    <a:pt x="456" y="86"/>
                  </a:lnTo>
                  <a:lnTo>
                    <a:pt x="474" y="88"/>
                  </a:lnTo>
                  <a:lnTo>
                    <a:pt x="502" y="94"/>
                  </a:lnTo>
                  <a:lnTo>
                    <a:pt x="514" y="100"/>
                  </a:lnTo>
                  <a:lnTo>
                    <a:pt x="524" y="102"/>
                  </a:lnTo>
                  <a:lnTo>
                    <a:pt x="536" y="100"/>
                  </a:lnTo>
                  <a:lnTo>
                    <a:pt x="544" y="96"/>
                  </a:lnTo>
                  <a:lnTo>
                    <a:pt x="546" y="94"/>
                  </a:lnTo>
                  <a:lnTo>
                    <a:pt x="544" y="94"/>
                  </a:lnTo>
                  <a:lnTo>
                    <a:pt x="520" y="88"/>
                  </a:lnTo>
                  <a:lnTo>
                    <a:pt x="492" y="76"/>
                  </a:lnTo>
                  <a:lnTo>
                    <a:pt x="478" y="74"/>
                  </a:lnTo>
                  <a:lnTo>
                    <a:pt x="466" y="76"/>
                  </a:lnTo>
                  <a:lnTo>
                    <a:pt x="458" y="76"/>
                  </a:lnTo>
                  <a:lnTo>
                    <a:pt x="452" y="74"/>
                  </a:lnTo>
                  <a:lnTo>
                    <a:pt x="438" y="70"/>
                  </a:lnTo>
                  <a:lnTo>
                    <a:pt x="432" y="68"/>
                  </a:lnTo>
                  <a:lnTo>
                    <a:pt x="426" y="66"/>
                  </a:lnTo>
                  <a:lnTo>
                    <a:pt x="420" y="68"/>
                  </a:lnTo>
                  <a:lnTo>
                    <a:pt x="414" y="74"/>
                  </a:lnTo>
                  <a:lnTo>
                    <a:pt x="412" y="76"/>
                  </a:lnTo>
                  <a:lnTo>
                    <a:pt x="414" y="76"/>
                  </a:lnTo>
                  <a:lnTo>
                    <a:pt x="420" y="78"/>
                  </a:lnTo>
                  <a:lnTo>
                    <a:pt x="432" y="78"/>
                  </a:lnTo>
                  <a:lnTo>
                    <a:pt x="444" y="80"/>
                  </a:lnTo>
                  <a:close/>
                  <a:moveTo>
                    <a:pt x="296" y="786"/>
                  </a:moveTo>
                  <a:lnTo>
                    <a:pt x="296" y="786"/>
                  </a:lnTo>
                  <a:lnTo>
                    <a:pt x="290" y="806"/>
                  </a:lnTo>
                  <a:lnTo>
                    <a:pt x="288" y="812"/>
                  </a:lnTo>
                  <a:lnTo>
                    <a:pt x="288" y="818"/>
                  </a:lnTo>
                  <a:lnTo>
                    <a:pt x="292" y="822"/>
                  </a:lnTo>
                  <a:lnTo>
                    <a:pt x="300" y="826"/>
                  </a:lnTo>
                  <a:lnTo>
                    <a:pt x="310" y="828"/>
                  </a:lnTo>
                  <a:lnTo>
                    <a:pt x="324" y="828"/>
                  </a:lnTo>
                  <a:lnTo>
                    <a:pt x="340" y="828"/>
                  </a:lnTo>
                  <a:lnTo>
                    <a:pt x="338" y="830"/>
                  </a:lnTo>
                  <a:lnTo>
                    <a:pt x="334" y="832"/>
                  </a:lnTo>
                  <a:lnTo>
                    <a:pt x="330" y="836"/>
                  </a:lnTo>
                  <a:lnTo>
                    <a:pt x="330" y="842"/>
                  </a:lnTo>
                  <a:lnTo>
                    <a:pt x="330" y="844"/>
                  </a:lnTo>
                  <a:lnTo>
                    <a:pt x="332" y="848"/>
                  </a:lnTo>
                  <a:lnTo>
                    <a:pt x="344" y="856"/>
                  </a:lnTo>
                  <a:lnTo>
                    <a:pt x="350" y="858"/>
                  </a:lnTo>
                  <a:lnTo>
                    <a:pt x="356" y="860"/>
                  </a:lnTo>
                  <a:lnTo>
                    <a:pt x="360" y="860"/>
                  </a:lnTo>
                  <a:lnTo>
                    <a:pt x="362" y="858"/>
                  </a:lnTo>
                  <a:lnTo>
                    <a:pt x="364" y="852"/>
                  </a:lnTo>
                  <a:lnTo>
                    <a:pt x="366" y="844"/>
                  </a:lnTo>
                  <a:lnTo>
                    <a:pt x="366" y="838"/>
                  </a:lnTo>
                  <a:lnTo>
                    <a:pt x="366" y="834"/>
                  </a:lnTo>
                  <a:lnTo>
                    <a:pt x="368" y="832"/>
                  </a:lnTo>
                  <a:lnTo>
                    <a:pt x="370" y="834"/>
                  </a:lnTo>
                  <a:lnTo>
                    <a:pt x="376" y="842"/>
                  </a:lnTo>
                  <a:lnTo>
                    <a:pt x="380" y="848"/>
                  </a:lnTo>
                  <a:lnTo>
                    <a:pt x="382" y="852"/>
                  </a:lnTo>
                  <a:lnTo>
                    <a:pt x="382" y="856"/>
                  </a:lnTo>
                  <a:lnTo>
                    <a:pt x="382" y="860"/>
                  </a:lnTo>
                  <a:lnTo>
                    <a:pt x="378" y="866"/>
                  </a:lnTo>
                  <a:lnTo>
                    <a:pt x="372" y="870"/>
                  </a:lnTo>
                  <a:lnTo>
                    <a:pt x="368" y="874"/>
                  </a:lnTo>
                  <a:lnTo>
                    <a:pt x="368" y="876"/>
                  </a:lnTo>
                  <a:lnTo>
                    <a:pt x="374" y="878"/>
                  </a:lnTo>
                  <a:lnTo>
                    <a:pt x="388" y="880"/>
                  </a:lnTo>
                  <a:lnTo>
                    <a:pt x="404" y="882"/>
                  </a:lnTo>
                  <a:lnTo>
                    <a:pt x="414" y="884"/>
                  </a:lnTo>
                  <a:lnTo>
                    <a:pt x="420" y="886"/>
                  </a:lnTo>
                  <a:lnTo>
                    <a:pt x="424" y="888"/>
                  </a:lnTo>
                  <a:lnTo>
                    <a:pt x="426" y="890"/>
                  </a:lnTo>
                  <a:lnTo>
                    <a:pt x="430" y="892"/>
                  </a:lnTo>
                  <a:lnTo>
                    <a:pt x="450" y="892"/>
                  </a:lnTo>
                  <a:lnTo>
                    <a:pt x="464" y="894"/>
                  </a:lnTo>
                  <a:lnTo>
                    <a:pt x="476" y="894"/>
                  </a:lnTo>
                  <a:lnTo>
                    <a:pt x="494" y="898"/>
                  </a:lnTo>
                  <a:lnTo>
                    <a:pt x="504" y="898"/>
                  </a:lnTo>
                  <a:lnTo>
                    <a:pt x="514" y="898"/>
                  </a:lnTo>
                  <a:lnTo>
                    <a:pt x="524" y="894"/>
                  </a:lnTo>
                  <a:lnTo>
                    <a:pt x="536" y="888"/>
                  </a:lnTo>
                  <a:lnTo>
                    <a:pt x="540" y="886"/>
                  </a:lnTo>
                  <a:lnTo>
                    <a:pt x="540" y="884"/>
                  </a:lnTo>
                  <a:lnTo>
                    <a:pt x="540" y="882"/>
                  </a:lnTo>
                  <a:lnTo>
                    <a:pt x="538" y="878"/>
                  </a:lnTo>
                  <a:lnTo>
                    <a:pt x="530" y="874"/>
                  </a:lnTo>
                  <a:lnTo>
                    <a:pt x="518" y="868"/>
                  </a:lnTo>
                  <a:lnTo>
                    <a:pt x="506" y="862"/>
                  </a:lnTo>
                  <a:lnTo>
                    <a:pt x="494" y="854"/>
                  </a:lnTo>
                  <a:lnTo>
                    <a:pt x="484" y="846"/>
                  </a:lnTo>
                  <a:lnTo>
                    <a:pt x="476" y="836"/>
                  </a:lnTo>
                  <a:lnTo>
                    <a:pt x="472" y="826"/>
                  </a:lnTo>
                  <a:lnTo>
                    <a:pt x="466" y="820"/>
                  </a:lnTo>
                  <a:lnTo>
                    <a:pt x="456" y="808"/>
                  </a:lnTo>
                  <a:lnTo>
                    <a:pt x="452" y="800"/>
                  </a:lnTo>
                  <a:lnTo>
                    <a:pt x="448" y="792"/>
                  </a:lnTo>
                  <a:lnTo>
                    <a:pt x="448" y="780"/>
                  </a:lnTo>
                  <a:lnTo>
                    <a:pt x="450" y="764"/>
                  </a:lnTo>
                  <a:lnTo>
                    <a:pt x="452" y="756"/>
                  </a:lnTo>
                  <a:lnTo>
                    <a:pt x="456" y="748"/>
                  </a:lnTo>
                  <a:lnTo>
                    <a:pt x="464" y="736"/>
                  </a:lnTo>
                  <a:lnTo>
                    <a:pt x="474" y="726"/>
                  </a:lnTo>
                  <a:lnTo>
                    <a:pt x="482" y="718"/>
                  </a:lnTo>
                  <a:lnTo>
                    <a:pt x="490" y="712"/>
                  </a:lnTo>
                  <a:lnTo>
                    <a:pt x="492" y="706"/>
                  </a:lnTo>
                  <a:lnTo>
                    <a:pt x="492" y="704"/>
                  </a:lnTo>
                  <a:lnTo>
                    <a:pt x="488" y="702"/>
                  </a:lnTo>
                  <a:lnTo>
                    <a:pt x="478" y="696"/>
                  </a:lnTo>
                  <a:lnTo>
                    <a:pt x="458" y="688"/>
                  </a:lnTo>
                  <a:lnTo>
                    <a:pt x="454" y="686"/>
                  </a:lnTo>
                  <a:lnTo>
                    <a:pt x="448" y="686"/>
                  </a:lnTo>
                  <a:lnTo>
                    <a:pt x="434" y="688"/>
                  </a:lnTo>
                  <a:lnTo>
                    <a:pt x="400" y="694"/>
                  </a:lnTo>
                  <a:lnTo>
                    <a:pt x="378" y="698"/>
                  </a:lnTo>
                  <a:lnTo>
                    <a:pt x="366" y="700"/>
                  </a:lnTo>
                  <a:lnTo>
                    <a:pt x="362" y="702"/>
                  </a:lnTo>
                  <a:lnTo>
                    <a:pt x="362" y="706"/>
                  </a:lnTo>
                  <a:lnTo>
                    <a:pt x="362" y="708"/>
                  </a:lnTo>
                  <a:lnTo>
                    <a:pt x="362" y="712"/>
                  </a:lnTo>
                  <a:lnTo>
                    <a:pt x="358" y="716"/>
                  </a:lnTo>
                  <a:lnTo>
                    <a:pt x="348" y="720"/>
                  </a:lnTo>
                  <a:lnTo>
                    <a:pt x="338" y="726"/>
                  </a:lnTo>
                  <a:lnTo>
                    <a:pt x="334" y="730"/>
                  </a:lnTo>
                  <a:lnTo>
                    <a:pt x="332" y="734"/>
                  </a:lnTo>
                  <a:lnTo>
                    <a:pt x="334" y="736"/>
                  </a:lnTo>
                  <a:lnTo>
                    <a:pt x="338" y="742"/>
                  </a:lnTo>
                  <a:lnTo>
                    <a:pt x="340" y="746"/>
                  </a:lnTo>
                  <a:lnTo>
                    <a:pt x="340" y="754"/>
                  </a:lnTo>
                  <a:lnTo>
                    <a:pt x="336" y="764"/>
                  </a:lnTo>
                  <a:lnTo>
                    <a:pt x="330" y="774"/>
                  </a:lnTo>
                  <a:lnTo>
                    <a:pt x="324" y="778"/>
                  </a:lnTo>
                  <a:lnTo>
                    <a:pt x="320" y="778"/>
                  </a:lnTo>
                  <a:lnTo>
                    <a:pt x="316" y="776"/>
                  </a:lnTo>
                  <a:lnTo>
                    <a:pt x="310" y="774"/>
                  </a:lnTo>
                  <a:lnTo>
                    <a:pt x="306" y="774"/>
                  </a:lnTo>
                  <a:lnTo>
                    <a:pt x="302" y="778"/>
                  </a:lnTo>
                  <a:lnTo>
                    <a:pt x="296" y="786"/>
                  </a:lnTo>
                  <a:close/>
                  <a:moveTo>
                    <a:pt x="282" y="168"/>
                  </a:moveTo>
                  <a:lnTo>
                    <a:pt x="282" y="168"/>
                  </a:lnTo>
                  <a:lnTo>
                    <a:pt x="290" y="168"/>
                  </a:lnTo>
                  <a:lnTo>
                    <a:pt x="294" y="164"/>
                  </a:lnTo>
                  <a:lnTo>
                    <a:pt x="292" y="160"/>
                  </a:lnTo>
                  <a:lnTo>
                    <a:pt x="288" y="158"/>
                  </a:lnTo>
                  <a:lnTo>
                    <a:pt x="280" y="154"/>
                  </a:lnTo>
                  <a:lnTo>
                    <a:pt x="270" y="152"/>
                  </a:lnTo>
                  <a:lnTo>
                    <a:pt x="260" y="152"/>
                  </a:lnTo>
                  <a:lnTo>
                    <a:pt x="250" y="156"/>
                  </a:lnTo>
                  <a:lnTo>
                    <a:pt x="242" y="160"/>
                  </a:lnTo>
                  <a:lnTo>
                    <a:pt x="240" y="164"/>
                  </a:lnTo>
                  <a:lnTo>
                    <a:pt x="240" y="166"/>
                  </a:lnTo>
                  <a:lnTo>
                    <a:pt x="244" y="166"/>
                  </a:lnTo>
                  <a:lnTo>
                    <a:pt x="260" y="168"/>
                  </a:lnTo>
                  <a:lnTo>
                    <a:pt x="282" y="168"/>
                  </a:lnTo>
                  <a:close/>
                  <a:moveTo>
                    <a:pt x="416" y="96"/>
                  </a:moveTo>
                  <a:lnTo>
                    <a:pt x="416" y="96"/>
                  </a:lnTo>
                  <a:lnTo>
                    <a:pt x="424" y="96"/>
                  </a:lnTo>
                  <a:lnTo>
                    <a:pt x="428" y="100"/>
                  </a:lnTo>
                  <a:lnTo>
                    <a:pt x="432" y="100"/>
                  </a:lnTo>
                  <a:lnTo>
                    <a:pt x="440" y="100"/>
                  </a:lnTo>
                  <a:lnTo>
                    <a:pt x="452" y="98"/>
                  </a:lnTo>
                  <a:lnTo>
                    <a:pt x="464" y="96"/>
                  </a:lnTo>
                  <a:lnTo>
                    <a:pt x="470" y="96"/>
                  </a:lnTo>
                  <a:lnTo>
                    <a:pt x="472" y="96"/>
                  </a:lnTo>
                  <a:lnTo>
                    <a:pt x="470" y="94"/>
                  </a:lnTo>
                  <a:lnTo>
                    <a:pt x="452" y="88"/>
                  </a:lnTo>
                  <a:lnTo>
                    <a:pt x="440" y="86"/>
                  </a:lnTo>
                  <a:lnTo>
                    <a:pt x="436" y="86"/>
                  </a:lnTo>
                  <a:lnTo>
                    <a:pt x="432" y="88"/>
                  </a:lnTo>
                  <a:lnTo>
                    <a:pt x="428" y="90"/>
                  </a:lnTo>
                  <a:lnTo>
                    <a:pt x="424" y="90"/>
                  </a:lnTo>
                  <a:lnTo>
                    <a:pt x="414" y="88"/>
                  </a:lnTo>
                  <a:lnTo>
                    <a:pt x="404" y="86"/>
                  </a:lnTo>
                  <a:lnTo>
                    <a:pt x="398" y="88"/>
                  </a:lnTo>
                  <a:lnTo>
                    <a:pt x="396" y="92"/>
                  </a:lnTo>
                  <a:lnTo>
                    <a:pt x="394" y="94"/>
                  </a:lnTo>
                  <a:lnTo>
                    <a:pt x="398" y="96"/>
                  </a:lnTo>
                  <a:lnTo>
                    <a:pt x="416" y="96"/>
                  </a:lnTo>
                  <a:close/>
                  <a:moveTo>
                    <a:pt x="406" y="124"/>
                  </a:moveTo>
                  <a:lnTo>
                    <a:pt x="406" y="124"/>
                  </a:lnTo>
                  <a:lnTo>
                    <a:pt x="414" y="122"/>
                  </a:lnTo>
                  <a:lnTo>
                    <a:pt x="416" y="122"/>
                  </a:lnTo>
                  <a:lnTo>
                    <a:pt x="416" y="120"/>
                  </a:lnTo>
                  <a:lnTo>
                    <a:pt x="414" y="116"/>
                  </a:lnTo>
                  <a:lnTo>
                    <a:pt x="408" y="112"/>
                  </a:lnTo>
                  <a:lnTo>
                    <a:pt x="402" y="110"/>
                  </a:lnTo>
                  <a:lnTo>
                    <a:pt x="394" y="110"/>
                  </a:lnTo>
                  <a:lnTo>
                    <a:pt x="390" y="112"/>
                  </a:lnTo>
                  <a:lnTo>
                    <a:pt x="392" y="114"/>
                  </a:lnTo>
                  <a:lnTo>
                    <a:pt x="392" y="116"/>
                  </a:lnTo>
                  <a:lnTo>
                    <a:pt x="392" y="118"/>
                  </a:lnTo>
                  <a:lnTo>
                    <a:pt x="390" y="120"/>
                  </a:lnTo>
                  <a:lnTo>
                    <a:pt x="390" y="122"/>
                  </a:lnTo>
                  <a:lnTo>
                    <a:pt x="392" y="124"/>
                  </a:lnTo>
                  <a:lnTo>
                    <a:pt x="406" y="124"/>
                  </a:lnTo>
                  <a:close/>
                  <a:moveTo>
                    <a:pt x="382" y="134"/>
                  </a:moveTo>
                  <a:lnTo>
                    <a:pt x="382" y="134"/>
                  </a:lnTo>
                  <a:lnTo>
                    <a:pt x="372" y="126"/>
                  </a:lnTo>
                  <a:lnTo>
                    <a:pt x="368" y="124"/>
                  </a:lnTo>
                  <a:lnTo>
                    <a:pt x="364" y="124"/>
                  </a:lnTo>
                  <a:lnTo>
                    <a:pt x="350" y="128"/>
                  </a:lnTo>
                  <a:lnTo>
                    <a:pt x="330" y="136"/>
                  </a:lnTo>
                  <a:lnTo>
                    <a:pt x="328" y="138"/>
                  </a:lnTo>
                  <a:lnTo>
                    <a:pt x="326" y="140"/>
                  </a:lnTo>
                  <a:lnTo>
                    <a:pt x="328" y="142"/>
                  </a:lnTo>
                  <a:lnTo>
                    <a:pt x="332" y="144"/>
                  </a:lnTo>
                  <a:lnTo>
                    <a:pt x="342" y="146"/>
                  </a:lnTo>
                  <a:lnTo>
                    <a:pt x="356" y="148"/>
                  </a:lnTo>
                  <a:lnTo>
                    <a:pt x="370" y="148"/>
                  </a:lnTo>
                  <a:lnTo>
                    <a:pt x="380" y="146"/>
                  </a:lnTo>
                  <a:lnTo>
                    <a:pt x="384" y="144"/>
                  </a:lnTo>
                  <a:lnTo>
                    <a:pt x="386" y="142"/>
                  </a:lnTo>
                  <a:lnTo>
                    <a:pt x="386" y="138"/>
                  </a:lnTo>
                  <a:lnTo>
                    <a:pt x="382" y="134"/>
                  </a:lnTo>
                  <a:close/>
                  <a:moveTo>
                    <a:pt x="46" y="116"/>
                  </a:moveTo>
                  <a:lnTo>
                    <a:pt x="46" y="116"/>
                  </a:lnTo>
                  <a:lnTo>
                    <a:pt x="54" y="118"/>
                  </a:lnTo>
                  <a:lnTo>
                    <a:pt x="62" y="114"/>
                  </a:lnTo>
                  <a:lnTo>
                    <a:pt x="66" y="114"/>
                  </a:lnTo>
                  <a:lnTo>
                    <a:pt x="70" y="116"/>
                  </a:lnTo>
                  <a:lnTo>
                    <a:pt x="76" y="120"/>
                  </a:lnTo>
                  <a:lnTo>
                    <a:pt x="80" y="122"/>
                  </a:lnTo>
                  <a:lnTo>
                    <a:pt x="86" y="124"/>
                  </a:lnTo>
                  <a:lnTo>
                    <a:pt x="92" y="122"/>
                  </a:lnTo>
                  <a:lnTo>
                    <a:pt x="102" y="118"/>
                  </a:lnTo>
                  <a:lnTo>
                    <a:pt x="118" y="110"/>
                  </a:lnTo>
                  <a:lnTo>
                    <a:pt x="130" y="104"/>
                  </a:lnTo>
                  <a:lnTo>
                    <a:pt x="134" y="102"/>
                  </a:lnTo>
                  <a:lnTo>
                    <a:pt x="140" y="102"/>
                  </a:lnTo>
                  <a:lnTo>
                    <a:pt x="148" y="102"/>
                  </a:lnTo>
                  <a:lnTo>
                    <a:pt x="158" y="106"/>
                  </a:lnTo>
                  <a:lnTo>
                    <a:pt x="168" y="108"/>
                  </a:lnTo>
                  <a:lnTo>
                    <a:pt x="176" y="108"/>
                  </a:lnTo>
                  <a:lnTo>
                    <a:pt x="180" y="108"/>
                  </a:lnTo>
                  <a:lnTo>
                    <a:pt x="182" y="106"/>
                  </a:lnTo>
                  <a:lnTo>
                    <a:pt x="182" y="102"/>
                  </a:lnTo>
                  <a:lnTo>
                    <a:pt x="176" y="98"/>
                  </a:lnTo>
                  <a:lnTo>
                    <a:pt x="166" y="94"/>
                  </a:lnTo>
                  <a:lnTo>
                    <a:pt x="150" y="90"/>
                  </a:lnTo>
                  <a:lnTo>
                    <a:pt x="126" y="86"/>
                  </a:lnTo>
                  <a:lnTo>
                    <a:pt x="122" y="88"/>
                  </a:lnTo>
                  <a:lnTo>
                    <a:pt x="120" y="90"/>
                  </a:lnTo>
                  <a:lnTo>
                    <a:pt x="118" y="92"/>
                  </a:lnTo>
                  <a:lnTo>
                    <a:pt x="114" y="94"/>
                  </a:lnTo>
                  <a:lnTo>
                    <a:pt x="108" y="98"/>
                  </a:lnTo>
                  <a:lnTo>
                    <a:pt x="96" y="100"/>
                  </a:lnTo>
                  <a:lnTo>
                    <a:pt x="64" y="104"/>
                  </a:lnTo>
                  <a:lnTo>
                    <a:pt x="42" y="108"/>
                  </a:lnTo>
                  <a:lnTo>
                    <a:pt x="34" y="110"/>
                  </a:lnTo>
                  <a:lnTo>
                    <a:pt x="32" y="112"/>
                  </a:lnTo>
                  <a:lnTo>
                    <a:pt x="36" y="114"/>
                  </a:lnTo>
                  <a:lnTo>
                    <a:pt x="46" y="116"/>
                  </a:lnTo>
                  <a:close/>
                  <a:moveTo>
                    <a:pt x="202" y="100"/>
                  </a:moveTo>
                  <a:lnTo>
                    <a:pt x="202" y="100"/>
                  </a:lnTo>
                  <a:lnTo>
                    <a:pt x="210" y="106"/>
                  </a:lnTo>
                  <a:lnTo>
                    <a:pt x="210" y="108"/>
                  </a:lnTo>
                  <a:lnTo>
                    <a:pt x="210" y="112"/>
                  </a:lnTo>
                  <a:lnTo>
                    <a:pt x="208" y="114"/>
                  </a:lnTo>
                  <a:lnTo>
                    <a:pt x="202" y="116"/>
                  </a:lnTo>
                  <a:lnTo>
                    <a:pt x="178" y="118"/>
                  </a:lnTo>
                  <a:lnTo>
                    <a:pt x="152" y="118"/>
                  </a:lnTo>
                  <a:lnTo>
                    <a:pt x="136" y="118"/>
                  </a:lnTo>
                  <a:lnTo>
                    <a:pt x="132" y="120"/>
                  </a:lnTo>
                  <a:lnTo>
                    <a:pt x="134" y="124"/>
                  </a:lnTo>
                  <a:lnTo>
                    <a:pt x="140" y="126"/>
                  </a:lnTo>
                  <a:lnTo>
                    <a:pt x="146" y="132"/>
                  </a:lnTo>
                  <a:lnTo>
                    <a:pt x="146" y="134"/>
                  </a:lnTo>
                  <a:lnTo>
                    <a:pt x="144" y="134"/>
                  </a:lnTo>
                  <a:lnTo>
                    <a:pt x="124" y="132"/>
                  </a:lnTo>
                  <a:lnTo>
                    <a:pt x="110" y="132"/>
                  </a:lnTo>
                  <a:lnTo>
                    <a:pt x="100" y="132"/>
                  </a:lnTo>
                  <a:lnTo>
                    <a:pt x="96" y="134"/>
                  </a:lnTo>
                  <a:lnTo>
                    <a:pt x="96" y="136"/>
                  </a:lnTo>
                  <a:lnTo>
                    <a:pt x="100" y="140"/>
                  </a:lnTo>
                  <a:lnTo>
                    <a:pt x="110" y="144"/>
                  </a:lnTo>
                  <a:lnTo>
                    <a:pt x="118" y="148"/>
                  </a:lnTo>
                  <a:lnTo>
                    <a:pt x="122" y="148"/>
                  </a:lnTo>
                  <a:lnTo>
                    <a:pt x="128" y="144"/>
                  </a:lnTo>
                  <a:lnTo>
                    <a:pt x="140" y="140"/>
                  </a:lnTo>
                  <a:lnTo>
                    <a:pt x="146" y="140"/>
                  </a:lnTo>
                  <a:lnTo>
                    <a:pt x="148" y="140"/>
                  </a:lnTo>
                  <a:lnTo>
                    <a:pt x="146" y="146"/>
                  </a:lnTo>
                  <a:lnTo>
                    <a:pt x="146" y="150"/>
                  </a:lnTo>
                  <a:lnTo>
                    <a:pt x="146" y="152"/>
                  </a:lnTo>
                  <a:lnTo>
                    <a:pt x="150" y="152"/>
                  </a:lnTo>
                  <a:lnTo>
                    <a:pt x="160" y="150"/>
                  </a:lnTo>
                  <a:lnTo>
                    <a:pt x="168" y="148"/>
                  </a:lnTo>
                  <a:lnTo>
                    <a:pt x="176" y="146"/>
                  </a:lnTo>
                  <a:lnTo>
                    <a:pt x="184" y="148"/>
                  </a:lnTo>
                  <a:lnTo>
                    <a:pt x="190" y="150"/>
                  </a:lnTo>
                  <a:lnTo>
                    <a:pt x="192" y="150"/>
                  </a:lnTo>
                  <a:lnTo>
                    <a:pt x="196" y="148"/>
                  </a:lnTo>
                  <a:lnTo>
                    <a:pt x="200" y="144"/>
                  </a:lnTo>
                  <a:lnTo>
                    <a:pt x="198" y="142"/>
                  </a:lnTo>
                  <a:lnTo>
                    <a:pt x="192" y="140"/>
                  </a:lnTo>
                  <a:lnTo>
                    <a:pt x="184" y="138"/>
                  </a:lnTo>
                  <a:lnTo>
                    <a:pt x="184" y="136"/>
                  </a:lnTo>
                  <a:lnTo>
                    <a:pt x="186" y="134"/>
                  </a:lnTo>
                  <a:lnTo>
                    <a:pt x="196" y="130"/>
                  </a:lnTo>
                  <a:lnTo>
                    <a:pt x="206" y="130"/>
                  </a:lnTo>
                  <a:lnTo>
                    <a:pt x="216" y="128"/>
                  </a:lnTo>
                  <a:lnTo>
                    <a:pt x="220" y="126"/>
                  </a:lnTo>
                  <a:lnTo>
                    <a:pt x="226" y="124"/>
                  </a:lnTo>
                  <a:lnTo>
                    <a:pt x="230" y="120"/>
                  </a:lnTo>
                  <a:lnTo>
                    <a:pt x="234" y="118"/>
                  </a:lnTo>
                  <a:lnTo>
                    <a:pt x="246" y="118"/>
                  </a:lnTo>
                  <a:lnTo>
                    <a:pt x="262" y="118"/>
                  </a:lnTo>
                  <a:lnTo>
                    <a:pt x="286" y="114"/>
                  </a:lnTo>
                  <a:lnTo>
                    <a:pt x="298" y="112"/>
                  </a:lnTo>
                  <a:lnTo>
                    <a:pt x="304" y="108"/>
                  </a:lnTo>
                  <a:lnTo>
                    <a:pt x="306" y="104"/>
                  </a:lnTo>
                  <a:lnTo>
                    <a:pt x="304" y="102"/>
                  </a:lnTo>
                  <a:lnTo>
                    <a:pt x="298" y="98"/>
                  </a:lnTo>
                  <a:lnTo>
                    <a:pt x="290" y="96"/>
                  </a:lnTo>
                  <a:lnTo>
                    <a:pt x="280" y="96"/>
                  </a:lnTo>
                  <a:lnTo>
                    <a:pt x="270" y="98"/>
                  </a:lnTo>
                  <a:lnTo>
                    <a:pt x="256" y="98"/>
                  </a:lnTo>
                  <a:lnTo>
                    <a:pt x="258" y="98"/>
                  </a:lnTo>
                  <a:lnTo>
                    <a:pt x="260" y="96"/>
                  </a:lnTo>
                  <a:lnTo>
                    <a:pt x="262" y="94"/>
                  </a:lnTo>
                  <a:lnTo>
                    <a:pt x="262" y="92"/>
                  </a:lnTo>
                  <a:lnTo>
                    <a:pt x="258" y="90"/>
                  </a:lnTo>
                  <a:lnTo>
                    <a:pt x="250" y="88"/>
                  </a:lnTo>
                  <a:lnTo>
                    <a:pt x="228" y="88"/>
                  </a:lnTo>
                  <a:lnTo>
                    <a:pt x="208" y="90"/>
                  </a:lnTo>
                  <a:lnTo>
                    <a:pt x="202" y="92"/>
                  </a:lnTo>
                  <a:lnTo>
                    <a:pt x="198" y="96"/>
                  </a:lnTo>
                  <a:lnTo>
                    <a:pt x="198" y="98"/>
                  </a:lnTo>
                  <a:lnTo>
                    <a:pt x="202" y="100"/>
                  </a:lnTo>
                  <a:close/>
                  <a:moveTo>
                    <a:pt x="272" y="70"/>
                  </a:moveTo>
                  <a:lnTo>
                    <a:pt x="272" y="70"/>
                  </a:lnTo>
                  <a:lnTo>
                    <a:pt x="276" y="66"/>
                  </a:lnTo>
                  <a:lnTo>
                    <a:pt x="278" y="64"/>
                  </a:lnTo>
                  <a:lnTo>
                    <a:pt x="276" y="62"/>
                  </a:lnTo>
                  <a:lnTo>
                    <a:pt x="274" y="60"/>
                  </a:lnTo>
                  <a:lnTo>
                    <a:pt x="268" y="60"/>
                  </a:lnTo>
                  <a:lnTo>
                    <a:pt x="262" y="60"/>
                  </a:lnTo>
                  <a:lnTo>
                    <a:pt x="256" y="62"/>
                  </a:lnTo>
                  <a:lnTo>
                    <a:pt x="250" y="66"/>
                  </a:lnTo>
                  <a:lnTo>
                    <a:pt x="246" y="72"/>
                  </a:lnTo>
                  <a:lnTo>
                    <a:pt x="244" y="76"/>
                  </a:lnTo>
                  <a:lnTo>
                    <a:pt x="244" y="78"/>
                  </a:lnTo>
                  <a:lnTo>
                    <a:pt x="248" y="78"/>
                  </a:lnTo>
                  <a:lnTo>
                    <a:pt x="258" y="74"/>
                  </a:lnTo>
                  <a:lnTo>
                    <a:pt x="272" y="70"/>
                  </a:lnTo>
                  <a:close/>
                  <a:moveTo>
                    <a:pt x="228" y="142"/>
                  </a:moveTo>
                  <a:lnTo>
                    <a:pt x="228" y="142"/>
                  </a:lnTo>
                  <a:lnTo>
                    <a:pt x="222" y="144"/>
                  </a:lnTo>
                  <a:lnTo>
                    <a:pt x="220" y="146"/>
                  </a:lnTo>
                  <a:lnTo>
                    <a:pt x="218" y="150"/>
                  </a:lnTo>
                  <a:lnTo>
                    <a:pt x="220" y="152"/>
                  </a:lnTo>
                  <a:lnTo>
                    <a:pt x="222" y="156"/>
                  </a:lnTo>
                  <a:lnTo>
                    <a:pt x="226" y="156"/>
                  </a:lnTo>
                  <a:lnTo>
                    <a:pt x="232" y="156"/>
                  </a:lnTo>
                  <a:lnTo>
                    <a:pt x="238" y="154"/>
                  </a:lnTo>
                  <a:lnTo>
                    <a:pt x="246" y="148"/>
                  </a:lnTo>
                  <a:lnTo>
                    <a:pt x="248" y="144"/>
                  </a:lnTo>
                  <a:lnTo>
                    <a:pt x="248" y="142"/>
                  </a:lnTo>
                  <a:lnTo>
                    <a:pt x="246" y="140"/>
                  </a:lnTo>
                  <a:lnTo>
                    <a:pt x="242" y="138"/>
                  </a:lnTo>
                  <a:lnTo>
                    <a:pt x="228" y="142"/>
                  </a:lnTo>
                  <a:close/>
                  <a:moveTo>
                    <a:pt x="790" y="22"/>
                  </a:moveTo>
                  <a:lnTo>
                    <a:pt x="790" y="22"/>
                  </a:lnTo>
                  <a:lnTo>
                    <a:pt x="792" y="20"/>
                  </a:lnTo>
                  <a:lnTo>
                    <a:pt x="792" y="18"/>
                  </a:lnTo>
                  <a:lnTo>
                    <a:pt x="788" y="14"/>
                  </a:lnTo>
                  <a:lnTo>
                    <a:pt x="780" y="12"/>
                  </a:lnTo>
                  <a:lnTo>
                    <a:pt x="770" y="12"/>
                  </a:lnTo>
                  <a:lnTo>
                    <a:pt x="748" y="12"/>
                  </a:lnTo>
                  <a:lnTo>
                    <a:pt x="736" y="14"/>
                  </a:lnTo>
                  <a:lnTo>
                    <a:pt x="728" y="18"/>
                  </a:lnTo>
                  <a:lnTo>
                    <a:pt x="726" y="18"/>
                  </a:lnTo>
                  <a:lnTo>
                    <a:pt x="726" y="20"/>
                  </a:lnTo>
                  <a:lnTo>
                    <a:pt x="730" y="22"/>
                  </a:lnTo>
                  <a:lnTo>
                    <a:pt x="750" y="26"/>
                  </a:lnTo>
                  <a:lnTo>
                    <a:pt x="774" y="26"/>
                  </a:lnTo>
                  <a:lnTo>
                    <a:pt x="784" y="26"/>
                  </a:lnTo>
                  <a:lnTo>
                    <a:pt x="790" y="22"/>
                  </a:lnTo>
                  <a:close/>
                  <a:moveTo>
                    <a:pt x="596" y="154"/>
                  </a:moveTo>
                  <a:lnTo>
                    <a:pt x="596" y="154"/>
                  </a:lnTo>
                  <a:lnTo>
                    <a:pt x="588" y="158"/>
                  </a:lnTo>
                  <a:lnTo>
                    <a:pt x="586" y="160"/>
                  </a:lnTo>
                  <a:lnTo>
                    <a:pt x="588" y="162"/>
                  </a:lnTo>
                  <a:lnTo>
                    <a:pt x="592" y="164"/>
                  </a:lnTo>
                  <a:lnTo>
                    <a:pt x="608" y="164"/>
                  </a:lnTo>
                  <a:lnTo>
                    <a:pt x="628" y="164"/>
                  </a:lnTo>
                  <a:lnTo>
                    <a:pt x="634" y="162"/>
                  </a:lnTo>
                  <a:lnTo>
                    <a:pt x="638" y="160"/>
                  </a:lnTo>
                  <a:lnTo>
                    <a:pt x="636" y="158"/>
                  </a:lnTo>
                  <a:lnTo>
                    <a:pt x="632" y="156"/>
                  </a:lnTo>
                  <a:lnTo>
                    <a:pt x="618" y="152"/>
                  </a:lnTo>
                  <a:lnTo>
                    <a:pt x="610" y="152"/>
                  </a:lnTo>
                  <a:lnTo>
                    <a:pt x="600" y="154"/>
                  </a:lnTo>
                  <a:lnTo>
                    <a:pt x="596" y="154"/>
                  </a:lnTo>
                  <a:close/>
                  <a:moveTo>
                    <a:pt x="482" y="98"/>
                  </a:moveTo>
                  <a:lnTo>
                    <a:pt x="482" y="98"/>
                  </a:lnTo>
                  <a:lnTo>
                    <a:pt x="460" y="100"/>
                  </a:lnTo>
                  <a:lnTo>
                    <a:pt x="458" y="102"/>
                  </a:lnTo>
                  <a:lnTo>
                    <a:pt x="462" y="106"/>
                  </a:lnTo>
                  <a:lnTo>
                    <a:pt x="470" y="108"/>
                  </a:lnTo>
                  <a:lnTo>
                    <a:pt x="482" y="108"/>
                  </a:lnTo>
                  <a:lnTo>
                    <a:pt x="510" y="106"/>
                  </a:lnTo>
                  <a:lnTo>
                    <a:pt x="514" y="106"/>
                  </a:lnTo>
                  <a:lnTo>
                    <a:pt x="516" y="104"/>
                  </a:lnTo>
                  <a:lnTo>
                    <a:pt x="508" y="100"/>
                  </a:lnTo>
                  <a:lnTo>
                    <a:pt x="496" y="98"/>
                  </a:lnTo>
                  <a:lnTo>
                    <a:pt x="482" y="98"/>
                  </a:lnTo>
                  <a:close/>
                  <a:moveTo>
                    <a:pt x="796" y="100"/>
                  </a:moveTo>
                  <a:lnTo>
                    <a:pt x="796" y="100"/>
                  </a:lnTo>
                  <a:lnTo>
                    <a:pt x="822" y="96"/>
                  </a:lnTo>
                  <a:lnTo>
                    <a:pt x="842" y="92"/>
                  </a:lnTo>
                  <a:lnTo>
                    <a:pt x="848" y="90"/>
                  </a:lnTo>
                  <a:lnTo>
                    <a:pt x="854" y="88"/>
                  </a:lnTo>
                  <a:lnTo>
                    <a:pt x="856" y="84"/>
                  </a:lnTo>
                  <a:lnTo>
                    <a:pt x="858" y="78"/>
                  </a:lnTo>
                  <a:lnTo>
                    <a:pt x="856" y="70"/>
                  </a:lnTo>
                  <a:lnTo>
                    <a:pt x="852" y="66"/>
                  </a:lnTo>
                  <a:lnTo>
                    <a:pt x="844" y="62"/>
                  </a:lnTo>
                  <a:lnTo>
                    <a:pt x="836" y="60"/>
                  </a:lnTo>
                  <a:lnTo>
                    <a:pt x="828" y="60"/>
                  </a:lnTo>
                  <a:lnTo>
                    <a:pt x="820" y="60"/>
                  </a:lnTo>
                  <a:lnTo>
                    <a:pt x="812" y="62"/>
                  </a:lnTo>
                  <a:lnTo>
                    <a:pt x="806" y="66"/>
                  </a:lnTo>
                  <a:lnTo>
                    <a:pt x="800" y="70"/>
                  </a:lnTo>
                  <a:lnTo>
                    <a:pt x="796" y="72"/>
                  </a:lnTo>
                  <a:lnTo>
                    <a:pt x="784" y="74"/>
                  </a:lnTo>
                  <a:lnTo>
                    <a:pt x="768" y="76"/>
                  </a:lnTo>
                  <a:lnTo>
                    <a:pt x="758" y="80"/>
                  </a:lnTo>
                  <a:lnTo>
                    <a:pt x="748" y="86"/>
                  </a:lnTo>
                  <a:lnTo>
                    <a:pt x="742" y="90"/>
                  </a:lnTo>
                  <a:lnTo>
                    <a:pt x="740" y="94"/>
                  </a:lnTo>
                  <a:lnTo>
                    <a:pt x="742" y="98"/>
                  </a:lnTo>
                  <a:lnTo>
                    <a:pt x="748" y="100"/>
                  </a:lnTo>
                  <a:lnTo>
                    <a:pt x="758" y="102"/>
                  </a:lnTo>
                  <a:lnTo>
                    <a:pt x="768" y="102"/>
                  </a:lnTo>
                  <a:lnTo>
                    <a:pt x="796" y="100"/>
                  </a:lnTo>
                  <a:close/>
                  <a:moveTo>
                    <a:pt x="506" y="132"/>
                  </a:moveTo>
                  <a:lnTo>
                    <a:pt x="506" y="132"/>
                  </a:lnTo>
                  <a:lnTo>
                    <a:pt x="494" y="134"/>
                  </a:lnTo>
                  <a:lnTo>
                    <a:pt x="482" y="132"/>
                  </a:lnTo>
                  <a:lnTo>
                    <a:pt x="476" y="134"/>
                  </a:lnTo>
                  <a:lnTo>
                    <a:pt x="472" y="136"/>
                  </a:lnTo>
                  <a:lnTo>
                    <a:pt x="468" y="140"/>
                  </a:lnTo>
                  <a:lnTo>
                    <a:pt x="466" y="148"/>
                  </a:lnTo>
                  <a:lnTo>
                    <a:pt x="466" y="154"/>
                  </a:lnTo>
                  <a:lnTo>
                    <a:pt x="468" y="156"/>
                  </a:lnTo>
                  <a:lnTo>
                    <a:pt x="472" y="158"/>
                  </a:lnTo>
                  <a:lnTo>
                    <a:pt x="478" y="158"/>
                  </a:lnTo>
                  <a:lnTo>
                    <a:pt x="494" y="158"/>
                  </a:lnTo>
                  <a:lnTo>
                    <a:pt x="512" y="158"/>
                  </a:lnTo>
                  <a:lnTo>
                    <a:pt x="520" y="156"/>
                  </a:lnTo>
                  <a:lnTo>
                    <a:pt x="524" y="154"/>
                  </a:lnTo>
                  <a:lnTo>
                    <a:pt x="526" y="150"/>
                  </a:lnTo>
                  <a:lnTo>
                    <a:pt x="524" y="144"/>
                  </a:lnTo>
                  <a:lnTo>
                    <a:pt x="522" y="138"/>
                  </a:lnTo>
                  <a:lnTo>
                    <a:pt x="516" y="134"/>
                  </a:lnTo>
                  <a:lnTo>
                    <a:pt x="512" y="132"/>
                  </a:lnTo>
                  <a:lnTo>
                    <a:pt x="506" y="132"/>
                  </a:lnTo>
                  <a:close/>
                  <a:moveTo>
                    <a:pt x="456" y="58"/>
                  </a:moveTo>
                  <a:lnTo>
                    <a:pt x="456" y="58"/>
                  </a:lnTo>
                  <a:lnTo>
                    <a:pt x="460" y="58"/>
                  </a:lnTo>
                  <a:lnTo>
                    <a:pt x="464" y="58"/>
                  </a:lnTo>
                  <a:lnTo>
                    <a:pt x="470" y="58"/>
                  </a:lnTo>
                  <a:lnTo>
                    <a:pt x="480" y="58"/>
                  </a:lnTo>
                  <a:lnTo>
                    <a:pt x="486" y="58"/>
                  </a:lnTo>
                  <a:lnTo>
                    <a:pt x="492" y="62"/>
                  </a:lnTo>
                  <a:lnTo>
                    <a:pt x="496" y="64"/>
                  </a:lnTo>
                  <a:lnTo>
                    <a:pt x="500" y="64"/>
                  </a:lnTo>
                  <a:lnTo>
                    <a:pt x="508" y="60"/>
                  </a:lnTo>
                  <a:lnTo>
                    <a:pt x="524" y="56"/>
                  </a:lnTo>
                  <a:lnTo>
                    <a:pt x="548" y="52"/>
                  </a:lnTo>
                  <a:lnTo>
                    <a:pt x="552" y="52"/>
                  </a:lnTo>
                  <a:lnTo>
                    <a:pt x="550" y="50"/>
                  </a:lnTo>
                  <a:lnTo>
                    <a:pt x="540" y="48"/>
                  </a:lnTo>
                  <a:lnTo>
                    <a:pt x="498" y="44"/>
                  </a:lnTo>
                  <a:lnTo>
                    <a:pt x="492" y="44"/>
                  </a:lnTo>
                  <a:lnTo>
                    <a:pt x="488" y="44"/>
                  </a:lnTo>
                  <a:lnTo>
                    <a:pt x="488" y="46"/>
                  </a:lnTo>
                  <a:lnTo>
                    <a:pt x="490" y="48"/>
                  </a:lnTo>
                  <a:lnTo>
                    <a:pt x="494" y="52"/>
                  </a:lnTo>
                  <a:lnTo>
                    <a:pt x="492" y="54"/>
                  </a:lnTo>
                  <a:lnTo>
                    <a:pt x="488" y="54"/>
                  </a:lnTo>
                  <a:lnTo>
                    <a:pt x="462" y="52"/>
                  </a:lnTo>
                  <a:lnTo>
                    <a:pt x="454" y="54"/>
                  </a:lnTo>
                  <a:lnTo>
                    <a:pt x="454" y="56"/>
                  </a:lnTo>
                  <a:lnTo>
                    <a:pt x="456" y="58"/>
                  </a:lnTo>
                  <a:close/>
                  <a:moveTo>
                    <a:pt x="678" y="84"/>
                  </a:moveTo>
                  <a:lnTo>
                    <a:pt x="678" y="84"/>
                  </a:lnTo>
                  <a:lnTo>
                    <a:pt x="688" y="82"/>
                  </a:lnTo>
                  <a:lnTo>
                    <a:pt x="696" y="78"/>
                  </a:lnTo>
                  <a:lnTo>
                    <a:pt x="704" y="74"/>
                  </a:lnTo>
                  <a:lnTo>
                    <a:pt x="710" y="70"/>
                  </a:lnTo>
                  <a:lnTo>
                    <a:pt x="710" y="68"/>
                  </a:lnTo>
                  <a:lnTo>
                    <a:pt x="710" y="66"/>
                  </a:lnTo>
                  <a:lnTo>
                    <a:pt x="704" y="64"/>
                  </a:lnTo>
                  <a:lnTo>
                    <a:pt x="692" y="64"/>
                  </a:lnTo>
                  <a:lnTo>
                    <a:pt x="670" y="68"/>
                  </a:lnTo>
                  <a:lnTo>
                    <a:pt x="654" y="72"/>
                  </a:lnTo>
                  <a:lnTo>
                    <a:pt x="646" y="76"/>
                  </a:lnTo>
                  <a:lnTo>
                    <a:pt x="644" y="80"/>
                  </a:lnTo>
                  <a:lnTo>
                    <a:pt x="646" y="82"/>
                  </a:lnTo>
                  <a:lnTo>
                    <a:pt x="658" y="84"/>
                  </a:lnTo>
                  <a:lnTo>
                    <a:pt x="678" y="84"/>
                  </a:lnTo>
                  <a:close/>
                  <a:moveTo>
                    <a:pt x="568" y="44"/>
                  </a:moveTo>
                  <a:lnTo>
                    <a:pt x="568" y="44"/>
                  </a:lnTo>
                  <a:lnTo>
                    <a:pt x="580" y="44"/>
                  </a:lnTo>
                  <a:lnTo>
                    <a:pt x="582" y="44"/>
                  </a:lnTo>
                  <a:lnTo>
                    <a:pt x="580" y="42"/>
                  </a:lnTo>
                  <a:lnTo>
                    <a:pt x="570" y="38"/>
                  </a:lnTo>
                  <a:lnTo>
                    <a:pt x="556" y="34"/>
                  </a:lnTo>
                  <a:lnTo>
                    <a:pt x="544" y="30"/>
                  </a:lnTo>
                  <a:lnTo>
                    <a:pt x="536" y="28"/>
                  </a:lnTo>
                  <a:lnTo>
                    <a:pt x="528" y="30"/>
                  </a:lnTo>
                  <a:lnTo>
                    <a:pt x="518" y="34"/>
                  </a:lnTo>
                  <a:lnTo>
                    <a:pt x="510" y="38"/>
                  </a:lnTo>
                  <a:lnTo>
                    <a:pt x="508" y="40"/>
                  </a:lnTo>
                  <a:lnTo>
                    <a:pt x="510" y="40"/>
                  </a:lnTo>
                  <a:lnTo>
                    <a:pt x="520" y="40"/>
                  </a:lnTo>
                  <a:lnTo>
                    <a:pt x="542" y="42"/>
                  </a:lnTo>
                  <a:lnTo>
                    <a:pt x="568" y="44"/>
                  </a:lnTo>
                  <a:close/>
                  <a:moveTo>
                    <a:pt x="672" y="122"/>
                  </a:moveTo>
                  <a:lnTo>
                    <a:pt x="672" y="122"/>
                  </a:lnTo>
                  <a:lnTo>
                    <a:pt x="682" y="124"/>
                  </a:lnTo>
                  <a:lnTo>
                    <a:pt x="690" y="124"/>
                  </a:lnTo>
                  <a:lnTo>
                    <a:pt x="694" y="124"/>
                  </a:lnTo>
                  <a:lnTo>
                    <a:pt x="698" y="120"/>
                  </a:lnTo>
                  <a:lnTo>
                    <a:pt x="706" y="116"/>
                  </a:lnTo>
                  <a:lnTo>
                    <a:pt x="710" y="112"/>
                  </a:lnTo>
                  <a:lnTo>
                    <a:pt x="718" y="112"/>
                  </a:lnTo>
                  <a:lnTo>
                    <a:pt x="724" y="110"/>
                  </a:lnTo>
                  <a:lnTo>
                    <a:pt x="728" y="106"/>
                  </a:lnTo>
                  <a:lnTo>
                    <a:pt x="730" y="100"/>
                  </a:lnTo>
                  <a:lnTo>
                    <a:pt x="728" y="94"/>
                  </a:lnTo>
                  <a:lnTo>
                    <a:pt x="724" y="88"/>
                  </a:lnTo>
                  <a:lnTo>
                    <a:pt x="716" y="84"/>
                  </a:lnTo>
                  <a:lnTo>
                    <a:pt x="704" y="84"/>
                  </a:lnTo>
                  <a:lnTo>
                    <a:pt x="688" y="88"/>
                  </a:lnTo>
                  <a:lnTo>
                    <a:pt x="670" y="94"/>
                  </a:lnTo>
                  <a:lnTo>
                    <a:pt x="656" y="94"/>
                  </a:lnTo>
                  <a:lnTo>
                    <a:pt x="644" y="92"/>
                  </a:lnTo>
                  <a:lnTo>
                    <a:pt x="634" y="90"/>
                  </a:lnTo>
                  <a:lnTo>
                    <a:pt x="626" y="90"/>
                  </a:lnTo>
                  <a:lnTo>
                    <a:pt x="620" y="90"/>
                  </a:lnTo>
                  <a:lnTo>
                    <a:pt x="614" y="94"/>
                  </a:lnTo>
                  <a:lnTo>
                    <a:pt x="608" y="104"/>
                  </a:lnTo>
                  <a:lnTo>
                    <a:pt x="606" y="116"/>
                  </a:lnTo>
                  <a:lnTo>
                    <a:pt x="606" y="118"/>
                  </a:lnTo>
                  <a:lnTo>
                    <a:pt x="608" y="122"/>
                  </a:lnTo>
                  <a:lnTo>
                    <a:pt x="614" y="124"/>
                  </a:lnTo>
                  <a:lnTo>
                    <a:pt x="622" y="124"/>
                  </a:lnTo>
                  <a:lnTo>
                    <a:pt x="646" y="120"/>
                  </a:lnTo>
                  <a:lnTo>
                    <a:pt x="660" y="120"/>
                  </a:lnTo>
                  <a:lnTo>
                    <a:pt x="672" y="122"/>
                  </a:lnTo>
                  <a:close/>
                  <a:moveTo>
                    <a:pt x="4428" y="2314"/>
                  </a:moveTo>
                  <a:lnTo>
                    <a:pt x="4428" y="2314"/>
                  </a:lnTo>
                  <a:lnTo>
                    <a:pt x="4426" y="2314"/>
                  </a:lnTo>
                  <a:lnTo>
                    <a:pt x="4428" y="2314"/>
                  </a:lnTo>
                  <a:lnTo>
                    <a:pt x="4432" y="2310"/>
                  </a:lnTo>
                  <a:lnTo>
                    <a:pt x="4436" y="2306"/>
                  </a:lnTo>
                  <a:lnTo>
                    <a:pt x="4436" y="2302"/>
                  </a:lnTo>
                  <a:lnTo>
                    <a:pt x="4432" y="2304"/>
                  </a:lnTo>
                  <a:lnTo>
                    <a:pt x="4428" y="2314"/>
                  </a:lnTo>
                  <a:close/>
                  <a:moveTo>
                    <a:pt x="4510" y="2192"/>
                  </a:moveTo>
                  <a:lnTo>
                    <a:pt x="4510" y="2192"/>
                  </a:lnTo>
                  <a:lnTo>
                    <a:pt x="4508" y="2194"/>
                  </a:lnTo>
                  <a:lnTo>
                    <a:pt x="4506" y="2196"/>
                  </a:lnTo>
                  <a:lnTo>
                    <a:pt x="4502" y="2202"/>
                  </a:lnTo>
                  <a:lnTo>
                    <a:pt x="4498" y="2210"/>
                  </a:lnTo>
                  <a:lnTo>
                    <a:pt x="4496" y="2214"/>
                  </a:lnTo>
                  <a:lnTo>
                    <a:pt x="4492" y="2216"/>
                  </a:lnTo>
                  <a:lnTo>
                    <a:pt x="4482" y="2220"/>
                  </a:lnTo>
                  <a:lnTo>
                    <a:pt x="4476" y="2224"/>
                  </a:lnTo>
                  <a:lnTo>
                    <a:pt x="4476" y="2226"/>
                  </a:lnTo>
                  <a:lnTo>
                    <a:pt x="4474" y="2228"/>
                  </a:lnTo>
                  <a:lnTo>
                    <a:pt x="4478" y="2236"/>
                  </a:lnTo>
                  <a:lnTo>
                    <a:pt x="4480" y="2238"/>
                  </a:lnTo>
                  <a:lnTo>
                    <a:pt x="4482" y="2238"/>
                  </a:lnTo>
                  <a:lnTo>
                    <a:pt x="4484" y="2236"/>
                  </a:lnTo>
                  <a:lnTo>
                    <a:pt x="4490" y="2230"/>
                  </a:lnTo>
                  <a:lnTo>
                    <a:pt x="4494" y="2228"/>
                  </a:lnTo>
                  <a:lnTo>
                    <a:pt x="4498" y="2226"/>
                  </a:lnTo>
                  <a:lnTo>
                    <a:pt x="4504" y="2224"/>
                  </a:lnTo>
                  <a:lnTo>
                    <a:pt x="4508" y="2220"/>
                  </a:lnTo>
                  <a:lnTo>
                    <a:pt x="4510" y="2214"/>
                  </a:lnTo>
                  <a:lnTo>
                    <a:pt x="4512" y="2208"/>
                  </a:lnTo>
                  <a:lnTo>
                    <a:pt x="4512" y="2198"/>
                  </a:lnTo>
                  <a:lnTo>
                    <a:pt x="4512" y="2194"/>
                  </a:lnTo>
                  <a:lnTo>
                    <a:pt x="4510" y="2192"/>
                  </a:lnTo>
                  <a:close/>
                  <a:moveTo>
                    <a:pt x="4462" y="2262"/>
                  </a:moveTo>
                  <a:lnTo>
                    <a:pt x="4462" y="2262"/>
                  </a:lnTo>
                  <a:lnTo>
                    <a:pt x="4460" y="2260"/>
                  </a:lnTo>
                  <a:lnTo>
                    <a:pt x="4456" y="2262"/>
                  </a:lnTo>
                  <a:lnTo>
                    <a:pt x="4452" y="2272"/>
                  </a:lnTo>
                  <a:lnTo>
                    <a:pt x="4448" y="2284"/>
                  </a:lnTo>
                  <a:lnTo>
                    <a:pt x="4448" y="2292"/>
                  </a:lnTo>
                  <a:lnTo>
                    <a:pt x="4448" y="2294"/>
                  </a:lnTo>
                  <a:lnTo>
                    <a:pt x="4452" y="2292"/>
                  </a:lnTo>
                  <a:lnTo>
                    <a:pt x="4458" y="2282"/>
                  </a:lnTo>
                  <a:lnTo>
                    <a:pt x="4462" y="2272"/>
                  </a:lnTo>
                  <a:lnTo>
                    <a:pt x="4462" y="2266"/>
                  </a:lnTo>
                  <a:lnTo>
                    <a:pt x="4462" y="2262"/>
                  </a:lnTo>
                  <a:close/>
                  <a:moveTo>
                    <a:pt x="4486" y="4072"/>
                  </a:moveTo>
                  <a:lnTo>
                    <a:pt x="4486" y="4072"/>
                  </a:lnTo>
                  <a:lnTo>
                    <a:pt x="4482" y="4070"/>
                  </a:lnTo>
                  <a:lnTo>
                    <a:pt x="4482" y="4068"/>
                  </a:lnTo>
                  <a:lnTo>
                    <a:pt x="4480" y="4066"/>
                  </a:lnTo>
                  <a:lnTo>
                    <a:pt x="4478" y="4064"/>
                  </a:lnTo>
                  <a:lnTo>
                    <a:pt x="4474" y="4064"/>
                  </a:lnTo>
                  <a:lnTo>
                    <a:pt x="4470" y="4064"/>
                  </a:lnTo>
                  <a:lnTo>
                    <a:pt x="4460" y="4068"/>
                  </a:lnTo>
                  <a:lnTo>
                    <a:pt x="4450" y="4076"/>
                  </a:lnTo>
                  <a:lnTo>
                    <a:pt x="4448" y="4080"/>
                  </a:lnTo>
                  <a:lnTo>
                    <a:pt x="4448" y="4084"/>
                  </a:lnTo>
                  <a:lnTo>
                    <a:pt x="4446" y="4088"/>
                  </a:lnTo>
                  <a:lnTo>
                    <a:pt x="4442" y="4094"/>
                  </a:lnTo>
                  <a:lnTo>
                    <a:pt x="4440" y="4100"/>
                  </a:lnTo>
                  <a:lnTo>
                    <a:pt x="4438" y="4104"/>
                  </a:lnTo>
                  <a:lnTo>
                    <a:pt x="4440" y="4106"/>
                  </a:lnTo>
                  <a:lnTo>
                    <a:pt x="4442" y="4104"/>
                  </a:lnTo>
                  <a:lnTo>
                    <a:pt x="4448" y="4104"/>
                  </a:lnTo>
                  <a:lnTo>
                    <a:pt x="4458" y="4106"/>
                  </a:lnTo>
                  <a:lnTo>
                    <a:pt x="4462" y="4106"/>
                  </a:lnTo>
                  <a:lnTo>
                    <a:pt x="4466" y="4106"/>
                  </a:lnTo>
                  <a:lnTo>
                    <a:pt x="4470" y="4102"/>
                  </a:lnTo>
                  <a:lnTo>
                    <a:pt x="4474" y="4098"/>
                  </a:lnTo>
                  <a:lnTo>
                    <a:pt x="4478" y="4094"/>
                  </a:lnTo>
                  <a:lnTo>
                    <a:pt x="4480" y="4092"/>
                  </a:lnTo>
                  <a:lnTo>
                    <a:pt x="4482" y="4090"/>
                  </a:lnTo>
                  <a:lnTo>
                    <a:pt x="4484" y="4082"/>
                  </a:lnTo>
                  <a:lnTo>
                    <a:pt x="4488" y="4074"/>
                  </a:lnTo>
                  <a:lnTo>
                    <a:pt x="4488" y="4072"/>
                  </a:lnTo>
                  <a:lnTo>
                    <a:pt x="4486" y="4072"/>
                  </a:lnTo>
                  <a:close/>
                  <a:moveTo>
                    <a:pt x="2916" y="5240"/>
                  </a:moveTo>
                  <a:lnTo>
                    <a:pt x="2916" y="5240"/>
                  </a:lnTo>
                  <a:lnTo>
                    <a:pt x="2912" y="5240"/>
                  </a:lnTo>
                  <a:lnTo>
                    <a:pt x="2908" y="5240"/>
                  </a:lnTo>
                  <a:lnTo>
                    <a:pt x="2902" y="5244"/>
                  </a:lnTo>
                  <a:lnTo>
                    <a:pt x="2898" y="5248"/>
                  </a:lnTo>
                  <a:lnTo>
                    <a:pt x="2896" y="5252"/>
                  </a:lnTo>
                  <a:lnTo>
                    <a:pt x="2896" y="5260"/>
                  </a:lnTo>
                  <a:lnTo>
                    <a:pt x="2896" y="5264"/>
                  </a:lnTo>
                  <a:lnTo>
                    <a:pt x="2894" y="5266"/>
                  </a:lnTo>
                  <a:lnTo>
                    <a:pt x="2890" y="5266"/>
                  </a:lnTo>
                  <a:lnTo>
                    <a:pt x="2888" y="5270"/>
                  </a:lnTo>
                  <a:lnTo>
                    <a:pt x="2892" y="5272"/>
                  </a:lnTo>
                  <a:lnTo>
                    <a:pt x="2904" y="5274"/>
                  </a:lnTo>
                  <a:lnTo>
                    <a:pt x="2914" y="5274"/>
                  </a:lnTo>
                  <a:lnTo>
                    <a:pt x="2916" y="5272"/>
                  </a:lnTo>
                  <a:lnTo>
                    <a:pt x="2918" y="5272"/>
                  </a:lnTo>
                  <a:lnTo>
                    <a:pt x="2918" y="5266"/>
                  </a:lnTo>
                  <a:lnTo>
                    <a:pt x="2920" y="5258"/>
                  </a:lnTo>
                  <a:lnTo>
                    <a:pt x="2924" y="5250"/>
                  </a:lnTo>
                  <a:lnTo>
                    <a:pt x="2924" y="5246"/>
                  </a:lnTo>
                  <a:lnTo>
                    <a:pt x="2922" y="5242"/>
                  </a:lnTo>
                  <a:lnTo>
                    <a:pt x="2916" y="5240"/>
                  </a:lnTo>
                  <a:close/>
                  <a:moveTo>
                    <a:pt x="2868" y="5234"/>
                  </a:moveTo>
                  <a:lnTo>
                    <a:pt x="2868" y="5234"/>
                  </a:lnTo>
                  <a:lnTo>
                    <a:pt x="2866" y="5232"/>
                  </a:lnTo>
                  <a:lnTo>
                    <a:pt x="2864" y="5232"/>
                  </a:lnTo>
                  <a:lnTo>
                    <a:pt x="2860" y="5234"/>
                  </a:lnTo>
                  <a:lnTo>
                    <a:pt x="2854" y="5238"/>
                  </a:lnTo>
                  <a:lnTo>
                    <a:pt x="2850" y="5238"/>
                  </a:lnTo>
                  <a:lnTo>
                    <a:pt x="2844" y="5236"/>
                  </a:lnTo>
                  <a:lnTo>
                    <a:pt x="2838" y="5234"/>
                  </a:lnTo>
                  <a:lnTo>
                    <a:pt x="2836" y="5234"/>
                  </a:lnTo>
                  <a:lnTo>
                    <a:pt x="2834" y="5236"/>
                  </a:lnTo>
                  <a:lnTo>
                    <a:pt x="2834" y="5240"/>
                  </a:lnTo>
                  <a:lnTo>
                    <a:pt x="2836" y="5246"/>
                  </a:lnTo>
                  <a:lnTo>
                    <a:pt x="2840" y="5248"/>
                  </a:lnTo>
                  <a:lnTo>
                    <a:pt x="2844" y="5250"/>
                  </a:lnTo>
                  <a:lnTo>
                    <a:pt x="2850" y="5252"/>
                  </a:lnTo>
                  <a:lnTo>
                    <a:pt x="2856" y="5256"/>
                  </a:lnTo>
                  <a:lnTo>
                    <a:pt x="2860" y="5262"/>
                  </a:lnTo>
                  <a:lnTo>
                    <a:pt x="2860" y="5266"/>
                  </a:lnTo>
                  <a:lnTo>
                    <a:pt x="2860" y="5270"/>
                  </a:lnTo>
                  <a:lnTo>
                    <a:pt x="2862" y="5270"/>
                  </a:lnTo>
                  <a:lnTo>
                    <a:pt x="2866" y="5270"/>
                  </a:lnTo>
                  <a:lnTo>
                    <a:pt x="2868" y="5266"/>
                  </a:lnTo>
                  <a:lnTo>
                    <a:pt x="2870" y="5260"/>
                  </a:lnTo>
                  <a:lnTo>
                    <a:pt x="2876" y="5254"/>
                  </a:lnTo>
                  <a:lnTo>
                    <a:pt x="2882" y="5250"/>
                  </a:lnTo>
                  <a:lnTo>
                    <a:pt x="2882" y="5246"/>
                  </a:lnTo>
                  <a:lnTo>
                    <a:pt x="2882" y="5244"/>
                  </a:lnTo>
                  <a:lnTo>
                    <a:pt x="2876" y="5240"/>
                  </a:lnTo>
                  <a:lnTo>
                    <a:pt x="2868" y="5234"/>
                  </a:lnTo>
                  <a:close/>
                  <a:moveTo>
                    <a:pt x="2906" y="5026"/>
                  </a:moveTo>
                  <a:lnTo>
                    <a:pt x="2906" y="5026"/>
                  </a:lnTo>
                  <a:lnTo>
                    <a:pt x="2906" y="5016"/>
                  </a:lnTo>
                  <a:lnTo>
                    <a:pt x="2906" y="5006"/>
                  </a:lnTo>
                  <a:lnTo>
                    <a:pt x="2904" y="5000"/>
                  </a:lnTo>
                  <a:lnTo>
                    <a:pt x="2902" y="5000"/>
                  </a:lnTo>
                  <a:lnTo>
                    <a:pt x="2900" y="5002"/>
                  </a:lnTo>
                  <a:lnTo>
                    <a:pt x="2898" y="5010"/>
                  </a:lnTo>
                  <a:lnTo>
                    <a:pt x="2898" y="5018"/>
                  </a:lnTo>
                  <a:lnTo>
                    <a:pt x="2898" y="5026"/>
                  </a:lnTo>
                  <a:lnTo>
                    <a:pt x="2896" y="5036"/>
                  </a:lnTo>
                  <a:lnTo>
                    <a:pt x="2896" y="5038"/>
                  </a:lnTo>
                  <a:lnTo>
                    <a:pt x="2898" y="5038"/>
                  </a:lnTo>
                  <a:lnTo>
                    <a:pt x="2902" y="5034"/>
                  </a:lnTo>
                  <a:lnTo>
                    <a:pt x="2906" y="5026"/>
                  </a:lnTo>
                  <a:close/>
                  <a:moveTo>
                    <a:pt x="3284" y="4314"/>
                  </a:moveTo>
                  <a:lnTo>
                    <a:pt x="3284" y="4314"/>
                  </a:lnTo>
                  <a:lnTo>
                    <a:pt x="3286" y="4316"/>
                  </a:lnTo>
                  <a:lnTo>
                    <a:pt x="3288" y="4318"/>
                  </a:lnTo>
                  <a:lnTo>
                    <a:pt x="3290" y="4318"/>
                  </a:lnTo>
                  <a:lnTo>
                    <a:pt x="3290" y="4316"/>
                  </a:lnTo>
                  <a:lnTo>
                    <a:pt x="3290" y="4314"/>
                  </a:lnTo>
                  <a:lnTo>
                    <a:pt x="3288" y="4312"/>
                  </a:lnTo>
                  <a:lnTo>
                    <a:pt x="3284" y="4314"/>
                  </a:lnTo>
                  <a:close/>
                  <a:moveTo>
                    <a:pt x="3284" y="4332"/>
                  </a:moveTo>
                  <a:lnTo>
                    <a:pt x="3284" y="4332"/>
                  </a:lnTo>
                  <a:lnTo>
                    <a:pt x="3284" y="4330"/>
                  </a:lnTo>
                  <a:lnTo>
                    <a:pt x="3282" y="4330"/>
                  </a:lnTo>
                  <a:lnTo>
                    <a:pt x="3278" y="4336"/>
                  </a:lnTo>
                  <a:lnTo>
                    <a:pt x="3278" y="4344"/>
                  </a:lnTo>
                  <a:lnTo>
                    <a:pt x="3278" y="4350"/>
                  </a:lnTo>
                  <a:lnTo>
                    <a:pt x="3282" y="4354"/>
                  </a:lnTo>
                  <a:lnTo>
                    <a:pt x="3284" y="4358"/>
                  </a:lnTo>
                  <a:lnTo>
                    <a:pt x="3286" y="4358"/>
                  </a:lnTo>
                  <a:lnTo>
                    <a:pt x="3286" y="4354"/>
                  </a:lnTo>
                  <a:lnTo>
                    <a:pt x="3284" y="4332"/>
                  </a:lnTo>
                  <a:close/>
                  <a:moveTo>
                    <a:pt x="2868" y="5178"/>
                  </a:moveTo>
                  <a:lnTo>
                    <a:pt x="2868" y="5178"/>
                  </a:lnTo>
                  <a:lnTo>
                    <a:pt x="2870" y="5178"/>
                  </a:lnTo>
                  <a:lnTo>
                    <a:pt x="2872" y="5178"/>
                  </a:lnTo>
                  <a:lnTo>
                    <a:pt x="2874" y="5178"/>
                  </a:lnTo>
                  <a:lnTo>
                    <a:pt x="2876" y="5178"/>
                  </a:lnTo>
                  <a:lnTo>
                    <a:pt x="2876" y="5176"/>
                  </a:lnTo>
                  <a:lnTo>
                    <a:pt x="2874" y="5174"/>
                  </a:lnTo>
                  <a:lnTo>
                    <a:pt x="2872" y="5172"/>
                  </a:lnTo>
                  <a:lnTo>
                    <a:pt x="2866" y="5172"/>
                  </a:lnTo>
                  <a:lnTo>
                    <a:pt x="2862" y="5174"/>
                  </a:lnTo>
                  <a:lnTo>
                    <a:pt x="2864" y="5176"/>
                  </a:lnTo>
                  <a:lnTo>
                    <a:pt x="2866" y="5178"/>
                  </a:lnTo>
                  <a:lnTo>
                    <a:pt x="2868" y="5178"/>
                  </a:lnTo>
                  <a:close/>
                  <a:moveTo>
                    <a:pt x="2798" y="5190"/>
                  </a:moveTo>
                  <a:lnTo>
                    <a:pt x="2798" y="5190"/>
                  </a:lnTo>
                  <a:lnTo>
                    <a:pt x="2804" y="5186"/>
                  </a:lnTo>
                  <a:lnTo>
                    <a:pt x="2812" y="5182"/>
                  </a:lnTo>
                  <a:lnTo>
                    <a:pt x="2818" y="5180"/>
                  </a:lnTo>
                  <a:lnTo>
                    <a:pt x="2818" y="5178"/>
                  </a:lnTo>
                  <a:lnTo>
                    <a:pt x="2818" y="5176"/>
                  </a:lnTo>
                  <a:lnTo>
                    <a:pt x="2814" y="5174"/>
                  </a:lnTo>
                  <a:lnTo>
                    <a:pt x="2810" y="5174"/>
                  </a:lnTo>
                  <a:lnTo>
                    <a:pt x="2804" y="5176"/>
                  </a:lnTo>
                  <a:lnTo>
                    <a:pt x="2794" y="5176"/>
                  </a:lnTo>
                  <a:lnTo>
                    <a:pt x="2780" y="5174"/>
                  </a:lnTo>
                  <a:lnTo>
                    <a:pt x="2770" y="5176"/>
                  </a:lnTo>
                  <a:lnTo>
                    <a:pt x="2764" y="5180"/>
                  </a:lnTo>
                  <a:lnTo>
                    <a:pt x="2764" y="5182"/>
                  </a:lnTo>
                  <a:lnTo>
                    <a:pt x="2764" y="5186"/>
                  </a:lnTo>
                  <a:lnTo>
                    <a:pt x="2768" y="5188"/>
                  </a:lnTo>
                  <a:lnTo>
                    <a:pt x="2780" y="5192"/>
                  </a:lnTo>
                  <a:lnTo>
                    <a:pt x="2790" y="5192"/>
                  </a:lnTo>
                  <a:lnTo>
                    <a:pt x="2796" y="5192"/>
                  </a:lnTo>
                  <a:lnTo>
                    <a:pt x="2798" y="5190"/>
                  </a:lnTo>
                  <a:close/>
                  <a:moveTo>
                    <a:pt x="4914" y="1916"/>
                  </a:moveTo>
                  <a:lnTo>
                    <a:pt x="4914" y="1916"/>
                  </a:lnTo>
                  <a:lnTo>
                    <a:pt x="4910" y="1920"/>
                  </a:lnTo>
                  <a:lnTo>
                    <a:pt x="4910" y="1924"/>
                  </a:lnTo>
                  <a:lnTo>
                    <a:pt x="4912" y="1928"/>
                  </a:lnTo>
                  <a:lnTo>
                    <a:pt x="4914" y="1934"/>
                  </a:lnTo>
                  <a:lnTo>
                    <a:pt x="4926" y="1944"/>
                  </a:lnTo>
                  <a:lnTo>
                    <a:pt x="4938" y="1954"/>
                  </a:lnTo>
                  <a:lnTo>
                    <a:pt x="4942" y="1958"/>
                  </a:lnTo>
                  <a:lnTo>
                    <a:pt x="4942" y="1954"/>
                  </a:lnTo>
                  <a:lnTo>
                    <a:pt x="4940" y="1946"/>
                  </a:lnTo>
                  <a:lnTo>
                    <a:pt x="4936" y="1936"/>
                  </a:lnTo>
                  <a:lnTo>
                    <a:pt x="4930" y="1926"/>
                  </a:lnTo>
                  <a:lnTo>
                    <a:pt x="4924" y="1918"/>
                  </a:lnTo>
                  <a:lnTo>
                    <a:pt x="4918" y="1914"/>
                  </a:lnTo>
                  <a:lnTo>
                    <a:pt x="4916" y="1914"/>
                  </a:lnTo>
                  <a:lnTo>
                    <a:pt x="4914" y="1916"/>
                  </a:lnTo>
                  <a:close/>
                  <a:moveTo>
                    <a:pt x="4520" y="2200"/>
                  </a:moveTo>
                  <a:lnTo>
                    <a:pt x="4520" y="2200"/>
                  </a:lnTo>
                  <a:lnTo>
                    <a:pt x="4522" y="2200"/>
                  </a:lnTo>
                  <a:lnTo>
                    <a:pt x="4524" y="2200"/>
                  </a:lnTo>
                  <a:lnTo>
                    <a:pt x="4528" y="2196"/>
                  </a:lnTo>
                  <a:lnTo>
                    <a:pt x="4528" y="2192"/>
                  </a:lnTo>
                  <a:lnTo>
                    <a:pt x="4528" y="2188"/>
                  </a:lnTo>
                  <a:lnTo>
                    <a:pt x="4524" y="2188"/>
                  </a:lnTo>
                  <a:lnTo>
                    <a:pt x="4520" y="2190"/>
                  </a:lnTo>
                  <a:lnTo>
                    <a:pt x="4518" y="2194"/>
                  </a:lnTo>
                  <a:lnTo>
                    <a:pt x="4518" y="2196"/>
                  </a:lnTo>
                  <a:lnTo>
                    <a:pt x="4520" y="2200"/>
                  </a:lnTo>
                  <a:close/>
                  <a:moveTo>
                    <a:pt x="4814" y="1702"/>
                  </a:moveTo>
                  <a:lnTo>
                    <a:pt x="4814" y="1702"/>
                  </a:lnTo>
                  <a:lnTo>
                    <a:pt x="4812" y="1704"/>
                  </a:lnTo>
                  <a:lnTo>
                    <a:pt x="4812" y="1706"/>
                  </a:lnTo>
                  <a:lnTo>
                    <a:pt x="4816" y="1706"/>
                  </a:lnTo>
                  <a:lnTo>
                    <a:pt x="4832" y="1700"/>
                  </a:lnTo>
                  <a:lnTo>
                    <a:pt x="4842" y="1696"/>
                  </a:lnTo>
                  <a:lnTo>
                    <a:pt x="4850" y="1690"/>
                  </a:lnTo>
                  <a:lnTo>
                    <a:pt x="4856" y="1684"/>
                  </a:lnTo>
                  <a:lnTo>
                    <a:pt x="4858" y="1678"/>
                  </a:lnTo>
                  <a:lnTo>
                    <a:pt x="4856" y="1674"/>
                  </a:lnTo>
                  <a:lnTo>
                    <a:pt x="4852" y="1672"/>
                  </a:lnTo>
                  <a:lnTo>
                    <a:pt x="4848" y="1672"/>
                  </a:lnTo>
                  <a:lnTo>
                    <a:pt x="4842" y="1674"/>
                  </a:lnTo>
                  <a:lnTo>
                    <a:pt x="4828" y="1686"/>
                  </a:lnTo>
                  <a:lnTo>
                    <a:pt x="4814" y="1702"/>
                  </a:lnTo>
                  <a:close/>
                  <a:moveTo>
                    <a:pt x="3278" y="4364"/>
                  </a:moveTo>
                  <a:lnTo>
                    <a:pt x="3278" y="4364"/>
                  </a:lnTo>
                  <a:lnTo>
                    <a:pt x="3276" y="4362"/>
                  </a:lnTo>
                  <a:lnTo>
                    <a:pt x="3274" y="4362"/>
                  </a:lnTo>
                  <a:lnTo>
                    <a:pt x="3278" y="4384"/>
                  </a:lnTo>
                  <a:lnTo>
                    <a:pt x="3278" y="4398"/>
                  </a:lnTo>
                  <a:lnTo>
                    <a:pt x="3278" y="4400"/>
                  </a:lnTo>
                  <a:lnTo>
                    <a:pt x="3276" y="4402"/>
                  </a:lnTo>
                  <a:lnTo>
                    <a:pt x="3272" y="4402"/>
                  </a:lnTo>
                  <a:lnTo>
                    <a:pt x="3266" y="4398"/>
                  </a:lnTo>
                  <a:lnTo>
                    <a:pt x="3264" y="4400"/>
                  </a:lnTo>
                  <a:lnTo>
                    <a:pt x="3264" y="4406"/>
                  </a:lnTo>
                  <a:lnTo>
                    <a:pt x="3262" y="4408"/>
                  </a:lnTo>
                  <a:lnTo>
                    <a:pt x="3260" y="4408"/>
                  </a:lnTo>
                  <a:lnTo>
                    <a:pt x="3256" y="4404"/>
                  </a:lnTo>
                  <a:lnTo>
                    <a:pt x="3254" y="4402"/>
                  </a:lnTo>
                  <a:lnTo>
                    <a:pt x="3252" y="4400"/>
                  </a:lnTo>
                  <a:lnTo>
                    <a:pt x="3250" y="4402"/>
                  </a:lnTo>
                  <a:lnTo>
                    <a:pt x="3248" y="4404"/>
                  </a:lnTo>
                  <a:lnTo>
                    <a:pt x="3248" y="4424"/>
                  </a:lnTo>
                  <a:lnTo>
                    <a:pt x="3248" y="4426"/>
                  </a:lnTo>
                  <a:lnTo>
                    <a:pt x="3246" y="4426"/>
                  </a:lnTo>
                  <a:lnTo>
                    <a:pt x="3240" y="4422"/>
                  </a:lnTo>
                  <a:lnTo>
                    <a:pt x="3238" y="4422"/>
                  </a:lnTo>
                  <a:lnTo>
                    <a:pt x="3234" y="4420"/>
                  </a:lnTo>
                  <a:lnTo>
                    <a:pt x="3232" y="4422"/>
                  </a:lnTo>
                  <a:lnTo>
                    <a:pt x="3230" y="4428"/>
                  </a:lnTo>
                  <a:lnTo>
                    <a:pt x="3226" y="4438"/>
                  </a:lnTo>
                  <a:lnTo>
                    <a:pt x="3224" y="4440"/>
                  </a:lnTo>
                  <a:lnTo>
                    <a:pt x="3220" y="4440"/>
                  </a:lnTo>
                  <a:lnTo>
                    <a:pt x="3214" y="4444"/>
                  </a:lnTo>
                  <a:lnTo>
                    <a:pt x="3210" y="4446"/>
                  </a:lnTo>
                  <a:lnTo>
                    <a:pt x="3212" y="4440"/>
                  </a:lnTo>
                  <a:lnTo>
                    <a:pt x="3212" y="4432"/>
                  </a:lnTo>
                  <a:lnTo>
                    <a:pt x="3210" y="4424"/>
                  </a:lnTo>
                  <a:lnTo>
                    <a:pt x="3208" y="4420"/>
                  </a:lnTo>
                  <a:lnTo>
                    <a:pt x="3204" y="4418"/>
                  </a:lnTo>
                  <a:lnTo>
                    <a:pt x="3200" y="4418"/>
                  </a:lnTo>
                  <a:lnTo>
                    <a:pt x="3198" y="4420"/>
                  </a:lnTo>
                  <a:lnTo>
                    <a:pt x="3198" y="4418"/>
                  </a:lnTo>
                  <a:lnTo>
                    <a:pt x="3196" y="4416"/>
                  </a:lnTo>
                  <a:lnTo>
                    <a:pt x="3194" y="4414"/>
                  </a:lnTo>
                  <a:lnTo>
                    <a:pt x="3192" y="4416"/>
                  </a:lnTo>
                  <a:lnTo>
                    <a:pt x="3192" y="4420"/>
                  </a:lnTo>
                  <a:lnTo>
                    <a:pt x="3190" y="4422"/>
                  </a:lnTo>
                  <a:lnTo>
                    <a:pt x="3188" y="4424"/>
                  </a:lnTo>
                  <a:lnTo>
                    <a:pt x="3186" y="4424"/>
                  </a:lnTo>
                  <a:lnTo>
                    <a:pt x="3182" y="4424"/>
                  </a:lnTo>
                  <a:lnTo>
                    <a:pt x="3178" y="4428"/>
                  </a:lnTo>
                  <a:lnTo>
                    <a:pt x="3176" y="4432"/>
                  </a:lnTo>
                  <a:lnTo>
                    <a:pt x="3178" y="4438"/>
                  </a:lnTo>
                  <a:lnTo>
                    <a:pt x="3178" y="4440"/>
                  </a:lnTo>
                  <a:lnTo>
                    <a:pt x="3174" y="4442"/>
                  </a:lnTo>
                  <a:lnTo>
                    <a:pt x="3170" y="4444"/>
                  </a:lnTo>
                  <a:lnTo>
                    <a:pt x="3166" y="4442"/>
                  </a:lnTo>
                  <a:lnTo>
                    <a:pt x="3164" y="4442"/>
                  </a:lnTo>
                  <a:lnTo>
                    <a:pt x="3162" y="4442"/>
                  </a:lnTo>
                  <a:lnTo>
                    <a:pt x="3160" y="4444"/>
                  </a:lnTo>
                  <a:lnTo>
                    <a:pt x="3156" y="4446"/>
                  </a:lnTo>
                  <a:lnTo>
                    <a:pt x="3150" y="4448"/>
                  </a:lnTo>
                  <a:lnTo>
                    <a:pt x="3146" y="4452"/>
                  </a:lnTo>
                  <a:lnTo>
                    <a:pt x="3142" y="4458"/>
                  </a:lnTo>
                  <a:lnTo>
                    <a:pt x="3140" y="4462"/>
                  </a:lnTo>
                  <a:lnTo>
                    <a:pt x="3140" y="4472"/>
                  </a:lnTo>
                  <a:lnTo>
                    <a:pt x="3138" y="4478"/>
                  </a:lnTo>
                  <a:lnTo>
                    <a:pt x="3134" y="4488"/>
                  </a:lnTo>
                  <a:lnTo>
                    <a:pt x="3132" y="4492"/>
                  </a:lnTo>
                  <a:lnTo>
                    <a:pt x="3134" y="4496"/>
                  </a:lnTo>
                  <a:lnTo>
                    <a:pt x="3136" y="4500"/>
                  </a:lnTo>
                  <a:lnTo>
                    <a:pt x="3138" y="4504"/>
                  </a:lnTo>
                  <a:lnTo>
                    <a:pt x="3140" y="4504"/>
                  </a:lnTo>
                  <a:lnTo>
                    <a:pt x="3144" y="4500"/>
                  </a:lnTo>
                  <a:lnTo>
                    <a:pt x="3148" y="4488"/>
                  </a:lnTo>
                  <a:lnTo>
                    <a:pt x="3150" y="4480"/>
                  </a:lnTo>
                  <a:lnTo>
                    <a:pt x="3152" y="4478"/>
                  </a:lnTo>
                  <a:lnTo>
                    <a:pt x="3152" y="4476"/>
                  </a:lnTo>
                  <a:lnTo>
                    <a:pt x="3154" y="4474"/>
                  </a:lnTo>
                  <a:lnTo>
                    <a:pt x="3156" y="4472"/>
                  </a:lnTo>
                  <a:lnTo>
                    <a:pt x="3156" y="4470"/>
                  </a:lnTo>
                  <a:lnTo>
                    <a:pt x="3158" y="4466"/>
                  </a:lnTo>
                  <a:lnTo>
                    <a:pt x="3160" y="4462"/>
                  </a:lnTo>
                  <a:lnTo>
                    <a:pt x="3164" y="4460"/>
                  </a:lnTo>
                  <a:lnTo>
                    <a:pt x="3168" y="4462"/>
                  </a:lnTo>
                  <a:lnTo>
                    <a:pt x="3170" y="4466"/>
                  </a:lnTo>
                  <a:lnTo>
                    <a:pt x="3168" y="4472"/>
                  </a:lnTo>
                  <a:lnTo>
                    <a:pt x="3168" y="4474"/>
                  </a:lnTo>
                  <a:lnTo>
                    <a:pt x="3172" y="4474"/>
                  </a:lnTo>
                  <a:lnTo>
                    <a:pt x="3178" y="4472"/>
                  </a:lnTo>
                  <a:lnTo>
                    <a:pt x="3182" y="4466"/>
                  </a:lnTo>
                  <a:lnTo>
                    <a:pt x="3184" y="4462"/>
                  </a:lnTo>
                  <a:lnTo>
                    <a:pt x="3184" y="4466"/>
                  </a:lnTo>
                  <a:lnTo>
                    <a:pt x="3184" y="4472"/>
                  </a:lnTo>
                  <a:lnTo>
                    <a:pt x="3184" y="4474"/>
                  </a:lnTo>
                  <a:lnTo>
                    <a:pt x="3186" y="4476"/>
                  </a:lnTo>
                  <a:lnTo>
                    <a:pt x="3192" y="4478"/>
                  </a:lnTo>
                  <a:lnTo>
                    <a:pt x="3194" y="4480"/>
                  </a:lnTo>
                  <a:lnTo>
                    <a:pt x="3194" y="4476"/>
                  </a:lnTo>
                  <a:lnTo>
                    <a:pt x="3194" y="4470"/>
                  </a:lnTo>
                  <a:lnTo>
                    <a:pt x="3196" y="4466"/>
                  </a:lnTo>
                  <a:lnTo>
                    <a:pt x="3198" y="4464"/>
                  </a:lnTo>
                  <a:lnTo>
                    <a:pt x="3196" y="4462"/>
                  </a:lnTo>
                  <a:lnTo>
                    <a:pt x="3194" y="4460"/>
                  </a:lnTo>
                  <a:lnTo>
                    <a:pt x="3196" y="4458"/>
                  </a:lnTo>
                  <a:lnTo>
                    <a:pt x="3200" y="4458"/>
                  </a:lnTo>
                  <a:lnTo>
                    <a:pt x="3206" y="4460"/>
                  </a:lnTo>
                  <a:lnTo>
                    <a:pt x="3210" y="4464"/>
                  </a:lnTo>
                  <a:lnTo>
                    <a:pt x="3216" y="4466"/>
                  </a:lnTo>
                  <a:lnTo>
                    <a:pt x="3218" y="4468"/>
                  </a:lnTo>
                  <a:lnTo>
                    <a:pt x="3222" y="4472"/>
                  </a:lnTo>
                  <a:lnTo>
                    <a:pt x="3222" y="4476"/>
                  </a:lnTo>
                  <a:lnTo>
                    <a:pt x="3224" y="4478"/>
                  </a:lnTo>
                  <a:lnTo>
                    <a:pt x="3226" y="4478"/>
                  </a:lnTo>
                  <a:lnTo>
                    <a:pt x="3226" y="4482"/>
                  </a:lnTo>
                  <a:lnTo>
                    <a:pt x="3224" y="4486"/>
                  </a:lnTo>
                  <a:lnTo>
                    <a:pt x="3220" y="4492"/>
                  </a:lnTo>
                  <a:lnTo>
                    <a:pt x="3216" y="4500"/>
                  </a:lnTo>
                  <a:lnTo>
                    <a:pt x="3216" y="4502"/>
                  </a:lnTo>
                  <a:lnTo>
                    <a:pt x="3216" y="4506"/>
                  </a:lnTo>
                  <a:lnTo>
                    <a:pt x="3218" y="4520"/>
                  </a:lnTo>
                  <a:lnTo>
                    <a:pt x="3220" y="4526"/>
                  </a:lnTo>
                  <a:lnTo>
                    <a:pt x="3222" y="4532"/>
                  </a:lnTo>
                  <a:lnTo>
                    <a:pt x="3224" y="4534"/>
                  </a:lnTo>
                  <a:lnTo>
                    <a:pt x="3224" y="4536"/>
                  </a:lnTo>
                  <a:lnTo>
                    <a:pt x="3226" y="4538"/>
                  </a:lnTo>
                  <a:lnTo>
                    <a:pt x="3234" y="4544"/>
                  </a:lnTo>
                  <a:lnTo>
                    <a:pt x="3252" y="4552"/>
                  </a:lnTo>
                  <a:lnTo>
                    <a:pt x="3256" y="4554"/>
                  </a:lnTo>
                  <a:lnTo>
                    <a:pt x="3260" y="4548"/>
                  </a:lnTo>
                  <a:lnTo>
                    <a:pt x="3264" y="4542"/>
                  </a:lnTo>
                  <a:lnTo>
                    <a:pt x="3266" y="4542"/>
                  </a:lnTo>
                  <a:lnTo>
                    <a:pt x="3268" y="4544"/>
                  </a:lnTo>
                  <a:lnTo>
                    <a:pt x="3266" y="4550"/>
                  </a:lnTo>
                  <a:lnTo>
                    <a:pt x="3266" y="4556"/>
                  </a:lnTo>
                  <a:lnTo>
                    <a:pt x="3268" y="4564"/>
                  </a:lnTo>
                  <a:lnTo>
                    <a:pt x="3270" y="4566"/>
                  </a:lnTo>
                  <a:lnTo>
                    <a:pt x="3272" y="4568"/>
                  </a:lnTo>
                  <a:lnTo>
                    <a:pt x="3274" y="4566"/>
                  </a:lnTo>
                  <a:lnTo>
                    <a:pt x="3278" y="4564"/>
                  </a:lnTo>
                  <a:lnTo>
                    <a:pt x="3282" y="4554"/>
                  </a:lnTo>
                  <a:lnTo>
                    <a:pt x="3284" y="4546"/>
                  </a:lnTo>
                  <a:lnTo>
                    <a:pt x="3286" y="4540"/>
                  </a:lnTo>
                  <a:lnTo>
                    <a:pt x="3284" y="4534"/>
                  </a:lnTo>
                  <a:lnTo>
                    <a:pt x="3280" y="4524"/>
                  </a:lnTo>
                  <a:lnTo>
                    <a:pt x="3278" y="4520"/>
                  </a:lnTo>
                  <a:lnTo>
                    <a:pt x="3276" y="4518"/>
                  </a:lnTo>
                  <a:lnTo>
                    <a:pt x="3274" y="4516"/>
                  </a:lnTo>
                  <a:lnTo>
                    <a:pt x="3274" y="4514"/>
                  </a:lnTo>
                  <a:lnTo>
                    <a:pt x="3274" y="4508"/>
                  </a:lnTo>
                  <a:lnTo>
                    <a:pt x="3276" y="4500"/>
                  </a:lnTo>
                  <a:lnTo>
                    <a:pt x="3280" y="4496"/>
                  </a:lnTo>
                  <a:lnTo>
                    <a:pt x="3284" y="4494"/>
                  </a:lnTo>
                  <a:lnTo>
                    <a:pt x="3284" y="4490"/>
                  </a:lnTo>
                  <a:lnTo>
                    <a:pt x="3284" y="4486"/>
                  </a:lnTo>
                  <a:lnTo>
                    <a:pt x="3288" y="4484"/>
                  </a:lnTo>
                  <a:lnTo>
                    <a:pt x="3290" y="4482"/>
                  </a:lnTo>
                  <a:lnTo>
                    <a:pt x="3292" y="4482"/>
                  </a:lnTo>
                  <a:lnTo>
                    <a:pt x="3292" y="4490"/>
                  </a:lnTo>
                  <a:lnTo>
                    <a:pt x="3294" y="4498"/>
                  </a:lnTo>
                  <a:lnTo>
                    <a:pt x="3296" y="4502"/>
                  </a:lnTo>
                  <a:lnTo>
                    <a:pt x="3300" y="4506"/>
                  </a:lnTo>
                  <a:lnTo>
                    <a:pt x="3302" y="4510"/>
                  </a:lnTo>
                  <a:lnTo>
                    <a:pt x="3300" y="4512"/>
                  </a:lnTo>
                  <a:lnTo>
                    <a:pt x="3300" y="4518"/>
                  </a:lnTo>
                  <a:lnTo>
                    <a:pt x="3302" y="4528"/>
                  </a:lnTo>
                  <a:lnTo>
                    <a:pt x="3304" y="4530"/>
                  </a:lnTo>
                  <a:lnTo>
                    <a:pt x="3306" y="4530"/>
                  </a:lnTo>
                  <a:lnTo>
                    <a:pt x="3306" y="4526"/>
                  </a:lnTo>
                  <a:lnTo>
                    <a:pt x="3308" y="4518"/>
                  </a:lnTo>
                  <a:lnTo>
                    <a:pt x="3306" y="4508"/>
                  </a:lnTo>
                  <a:lnTo>
                    <a:pt x="3304" y="4502"/>
                  </a:lnTo>
                  <a:lnTo>
                    <a:pt x="3308" y="4504"/>
                  </a:lnTo>
                  <a:lnTo>
                    <a:pt x="3310" y="4506"/>
                  </a:lnTo>
                  <a:lnTo>
                    <a:pt x="3312" y="4506"/>
                  </a:lnTo>
                  <a:lnTo>
                    <a:pt x="3310" y="4504"/>
                  </a:lnTo>
                  <a:lnTo>
                    <a:pt x="3310" y="4500"/>
                  </a:lnTo>
                  <a:lnTo>
                    <a:pt x="3312" y="4498"/>
                  </a:lnTo>
                  <a:lnTo>
                    <a:pt x="3316" y="4498"/>
                  </a:lnTo>
                  <a:lnTo>
                    <a:pt x="3320" y="4492"/>
                  </a:lnTo>
                  <a:lnTo>
                    <a:pt x="3322" y="4488"/>
                  </a:lnTo>
                  <a:lnTo>
                    <a:pt x="3322" y="4482"/>
                  </a:lnTo>
                  <a:lnTo>
                    <a:pt x="3320" y="4468"/>
                  </a:lnTo>
                  <a:lnTo>
                    <a:pt x="3320" y="4464"/>
                  </a:lnTo>
                  <a:lnTo>
                    <a:pt x="3318" y="4462"/>
                  </a:lnTo>
                  <a:lnTo>
                    <a:pt x="3316" y="4460"/>
                  </a:lnTo>
                  <a:lnTo>
                    <a:pt x="3314" y="4458"/>
                  </a:lnTo>
                  <a:lnTo>
                    <a:pt x="3314" y="4452"/>
                  </a:lnTo>
                  <a:lnTo>
                    <a:pt x="3316" y="4446"/>
                  </a:lnTo>
                  <a:lnTo>
                    <a:pt x="3316" y="4442"/>
                  </a:lnTo>
                  <a:lnTo>
                    <a:pt x="3314" y="4438"/>
                  </a:lnTo>
                  <a:lnTo>
                    <a:pt x="3314" y="4432"/>
                  </a:lnTo>
                  <a:lnTo>
                    <a:pt x="3314" y="4428"/>
                  </a:lnTo>
                  <a:lnTo>
                    <a:pt x="3312" y="4424"/>
                  </a:lnTo>
                  <a:lnTo>
                    <a:pt x="3310" y="4424"/>
                  </a:lnTo>
                  <a:lnTo>
                    <a:pt x="3308" y="4424"/>
                  </a:lnTo>
                  <a:lnTo>
                    <a:pt x="3304" y="4424"/>
                  </a:lnTo>
                  <a:lnTo>
                    <a:pt x="3302" y="4422"/>
                  </a:lnTo>
                  <a:lnTo>
                    <a:pt x="3302" y="4420"/>
                  </a:lnTo>
                  <a:lnTo>
                    <a:pt x="3304" y="4418"/>
                  </a:lnTo>
                  <a:lnTo>
                    <a:pt x="3308" y="4416"/>
                  </a:lnTo>
                  <a:lnTo>
                    <a:pt x="3310" y="4412"/>
                  </a:lnTo>
                  <a:lnTo>
                    <a:pt x="3312" y="4406"/>
                  </a:lnTo>
                  <a:lnTo>
                    <a:pt x="3308" y="4400"/>
                  </a:lnTo>
                  <a:lnTo>
                    <a:pt x="3306" y="4396"/>
                  </a:lnTo>
                  <a:lnTo>
                    <a:pt x="3306" y="4390"/>
                  </a:lnTo>
                  <a:lnTo>
                    <a:pt x="3306" y="4386"/>
                  </a:lnTo>
                  <a:lnTo>
                    <a:pt x="3302" y="4388"/>
                  </a:lnTo>
                  <a:lnTo>
                    <a:pt x="3300" y="4388"/>
                  </a:lnTo>
                  <a:lnTo>
                    <a:pt x="3298" y="4384"/>
                  </a:lnTo>
                  <a:lnTo>
                    <a:pt x="3296" y="4380"/>
                  </a:lnTo>
                  <a:lnTo>
                    <a:pt x="3292" y="4376"/>
                  </a:lnTo>
                  <a:lnTo>
                    <a:pt x="3288" y="4374"/>
                  </a:lnTo>
                  <a:lnTo>
                    <a:pt x="3284" y="4372"/>
                  </a:lnTo>
                  <a:lnTo>
                    <a:pt x="3282" y="4368"/>
                  </a:lnTo>
                  <a:lnTo>
                    <a:pt x="3282" y="4366"/>
                  </a:lnTo>
                  <a:lnTo>
                    <a:pt x="3278" y="4364"/>
                  </a:lnTo>
                  <a:close/>
                  <a:moveTo>
                    <a:pt x="3136" y="4268"/>
                  </a:moveTo>
                  <a:lnTo>
                    <a:pt x="3136" y="4268"/>
                  </a:lnTo>
                  <a:lnTo>
                    <a:pt x="3138" y="4270"/>
                  </a:lnTo>
                  <a:lnTo>
                    <a:pt x="3140" y="4272"/>
                  </a:lnTo>
                  <a:lnTo>
                    <a:pt x="3140" y="4278"/>
                  </a:lnTo>
                  <a:lnTo>
                    <a:pt x="3138" y="4286"/>
                  </a:lnTo>
                  <a:lnTo>
                    <a:pt x="3138" y="4296"/>
                  </a:lnTo>
                  <a:lnTo>
                    <a:pt x="3140" y="4302"/>
                  </a:lnTo>
                  <a:lnTo>
                    <a:pt x="3136" y="4306"/>
                  </a:lnTo>
                  <a:lnTo>
                    <a:pt x="3134" y="4312"/>
                  </a:lnTo>
                  <a:lnTo>
                    <a:pt x="3134" y="4324"/>
                  </a:lnTo>
                  <a:lnTo>
                    <a:pt x="3134" y="4328"/>
                  </a:lnTo>
                  <a:lnTo>
                    <a:pt x="3136" y="4330"/>
                  </a:lnTo>
                  <a:lnTo>
                    <a:pt x="3138" y="4330"/>
                  </a:lnTo>
                  <a:lnTo>
                    <a:pt x="3140" y="4328"/>
                  </a:lnTo>
                  <a:lnTo>
                    <a:pt x="3146" y="4324"/>
                  </a:lnTo>
                  <a:lnTo>
                    <a:pt x="3148" y="4320"/>
                  </a:lnTo>
                  <a:lnTo>
                    <a:pt x="3152" y="4320"/>
                  </a:lnTo>
                  <a:lnTo>
                    <a:pt x="3158" y="4318"/>
                  </a:lnTo>
                  <a:lnTo>
                    <a:pt x="3166" y="4312"/>
                  </a:lnTo>
                  <a:lnTo>
                    <a:pt x="3178" y="4298"/>
                  </a:lnTo>
                  <a:lnTo>
                    <a:pt x="3182" y="4296"/>
                  </a:lnTo>
                  <a:lnTo>
                    <a:pt x="3182" y="4292"/>
                  </a:lnTo>
                  <a:lnTo>
                    <a:pt x="3184" y="4282"/>
                  </a:lnTo>
                  <a:lnTo>
                    <a:pt x="3182" y="4276"/>
                  </a:lnTo>
                  <a:lnTo>
                    <a:pt x="3180" y="4276"/>
                  </a:lnTo>
                  <a:lnTo>
                    <a:pt x="3178" y="4276"/>
                  </a:lnTo>
                  <a:lnTo>
                    <a:pt x="3176" y="4278"/>
                  </a:lnTo>
                  <a:lnTo>
                    <a:pt x="3172" y="4276"/>
                  </a:lnTo>
                  <a:lnTo>
                    <a:pt x="3168" y="4274"/>
                  </a:lnTo>
                  <a:lnTo>
                    <a:pt x="3166" y="4274"/>
                  </a:lnTo>
                  <a:lnTo>
                    <a:pt x="3164" y="4274"/>
                  </a:lnTo>
                  <a:lnTo>
                    <a:pt x="3162" y="4276"/>
                  </a:lnTo>
                  <a:lnTo>
                    <a:pt x="3160" y="4274"/>
                  </a:lnTo>
                  <a:lnTo>
                    <a:pt x="3154" y="4270"/>
                  </a:lnTo>
                  <a:lnTo>
                    <a:pt x="3146" y="4264"/>
                  </a:lnTo>
                  <a:lnTo>
                    <a:pt x="3138" y="4258"/>
                  </a:lnTo>
                  <a:lnTo>
                    <a:pt x="3132" y="4258"/>
                  </a:lnTo>
                  <a:lnTo>
                    <a:pt x="3130" y="4260"/>
                  </a:lnTo>
                  <a:lnTo>
                    <a:pt x="3130" y="4264"/>
                  </a:lnTo>
                  <a:lnTo>
                    <a:pt x="3136" y="4268"/>
                  </a:lnTo>
                  <a:close/>
                  <a:moveTo>
                    <a:pt x="3270" y="4928"/>
                  </a:moveTo>
                  <a:lnTo>
                    <a:pt x="3270" y="4928"/>
                  </a:lnTo>
                  <a:lnTo>
                    <a:pt x="3268" y="4926"/>
                  </a:lnTo>
                  <a:lnTo>
                    <a:pt x="3264" y="4924"/>
                  </a:lnTo>
                  <a:lnTo>
                    <a:pt x="3250" y="4920"/>
                  </a:lnTo>
                  <a:lnTo>
                    <a:pt x="3244" y="4920"/>
                  </a:lnTo>
                  <a:lnTo>
                    <a:pt x="3238" y="4920"/>
                  </a:lnTo>
                  <a:lnTo>
                    <a:pt x="3232" y="4924"/>
                  </a:lnTo>
                  <a:lnTo>
                    <a:pt x="3230" y="4930"/>
                  </a:lnTo>
                  <a:lnTo>
                    <a:pt x="3232" y="4934"/>
                  </a:lnTo>
                  <a:lnTo>
                    <a:pt x="3236" y="4936"/>
                  </a:lnTo>
                  <a:lnTo>
                    <a:pt x="3242" y="4936"/>
                  </a:lnTo>
                  <a:lnTo>
                    <a:pt x="3250" y="4936"/>
                  </a:lnTo>
                  <a:lnTo>
                    <a:pt x="3264" y="4934"/>
                  </a:lnTo>
                  <a:lnTo>
                    <a:pt x="3268" y="4932"/>
                  </a:lnTo>
                  <a:lnTo>
                    <a:pt x="3270" y="4928"/>
                  </a:lnTo>
                  <a:close/>
                  <a:moveTo>
                    <a:pt x="3148" y="4520"/>
                  </a:moveTo>
                  <a:lnTo>
                    <a:pt x="3148" y="4520"/>
                  </a:lnTo>
                  <a:lnTo>
                    <a:pt x="3146" y="4516"/>
                  </a:lnTo>
                  <a:lnTo>
                    <a:pt x="3138" y="4512"/>
                  </a:lnTo>
                  <a:lnTo>
                    <a:pt x="3136" y="4512"/>
                  </a:lnTo>
                  <a:lnTo>
                    <a:pt x="3132" y="4512"/>
                  </a:lnTo>
                  <a:lnTo>
                    <a:pt x="3130" y="4516"/>
                  </a:lnTo>
                  <a:lnTo>
                    <a:pt x="3130" y="4520"/>
                  </a:lnTo>
                  <a:lnTo>
                    <a:pt x="3130" y="4524"/>
                  </a:lnTo>
                  <a:lnTo>
                    <a:pt x="3132" y="4526"/>
                  </a:lnTo>
                  <a:lnTo>
                    <a:pt x="3136" y="4528"/>
                  </a:lnTo>
                  <a:lnTo>
                    <a:pt x="3140" y="4526"/>
                  </a:lnTo>
                  <a:lnTo>
                    <a:pt x="3146" y="4524"/>
                  </a:lnTo>
                  <a:lnTo>
                    <a:pt x="3148" y="4520"/>
                  </a:lnTo>
                  <a:close/>
                  <a:moveTo>
                    <a:pt x="3204" y="4288"/>
                  </a:moveTo>
                  <a:lnTo>
                    <a:pt x="3204" y="4288"/>
                  </a:lnTo>
                  <a:lnTo>
                    <a:pt x="3204" y="4290"/>
                  </a:lnTo>
                  <a:lnTo>
                    <a:pt x="3204" y="4294"/>
                  </a:lnTo>
                  <a:lnTo>
                    <a:pt x="3206" y="4296"/>
                  </a:lnTo>
                  <a:lnTo>
                    <a:pt x="3208" y="4296"/>
                  </a:lnTo>
                  <a:lnTo>
                    <a:pt x="3208" y="4294"/>
                  </a:lnTo>
                  <a:lnTo>
                    <a:pt x="3208" y="4292"/>
                  </a:lnTo>
                  <a:lnTo>
                    <a:pt x="3206" y="4288"/>
                  </a:lnTo>
                  <a:lnTo>
                    <a:pt x="3204" y="4288"/>
                  </a:lnTo>
                  <a:close/>
                  <a:moveTo>
                    <a:pt x="3186" y="4210"/>
                  </a:moveTo>
                  <a:lnTo>
                    <a:pt x="3186" y="4210"/>
                  </a:lnTo>
                  <a:lnTo>
                    <a:pt x="3184" y="4208"/>
                  </a:lnTo>
                  <a:lnTo>
                    <a:pt x="3182" y="4204"/>
                  </a:lnTo>
                  <a:lnTo>
                    <a:pt x="3178" y="4200"/>
                  </a:lnTo>
                  <a:lnTo>
                    <a:pt x="3174" y="4198"/>
                  </a:lnTo>
                  <a:lnTo>
                    <a:pt x="3174" y="4200"/>
                  </a:lnTo>
                  <a:lnTo>
                    <a:pt x="3174" y="4202"/>
                  </a:lnTo>
                  <a:lnTo>
                    <a:pt x="3178" y="4206"/>
                  </a:lnTo>
                  <a:lnTo>
                    <a:pt x="3180" y="4212"/>
                  </a:lnTo>
                  <a:lnTo>
                    <a:pt x="3184" y="4214"/>
                  </a:lnTo>
                  <a:lnTo>
                    <a:pt x="3190" y="4220"/>
                  </a:lnTo>
                  <a:lnTo>
                    <a:pt x="3192" y="4220"/>
                  </a:lnTo>
                  <a:lnTo>
                    <a:pt x="3190" y="4216"/>
                  </a:lnTo>
                  <a:lnTo>
                    <a:pt x="3188" y="4212"/>
                  </a:lnTo>
                  <a:lnTo>
                    <a:pt x="3186" y="4210"/>
                  </a:lnTo>
                  <a:close/>
                  <a:moveTo>
                    <a:pt x="3250" y="5238"/>
                  </a:moveTo>
                  <a:lnTo>
                    <a:pt x="3250" y="5238"/>
                  </a:lnTo>
                  <a:lnTo>
                    <a:pt x="3240" y="5236"/>
                  </a:lnTo>
                  <a:lnTo>
                    <a:pt x="3236" y="5234"/>
                  </a:lnTo>
                  <a:lnTo>
                    <a:pt x="3234" y="5234"/>
                  </a:lnTo>
                  <a:lnTo>
                    <a:pt x="3232" y="5242"/>
                  </a:lnTo>
                  <a:lnTo>
                    <a:pt x="3230" y="5250"/>
                  </a:lnTo>
                  <a:lnTo>
                    <a:pt x="3232" y="5250"/>
                  </a:lnTo>
                  <a:lnTo>
                    <a:pt x="3234" y="5250"/>
                  </a:lnTo>
                  <a:lnTo>
                    <a:pt x="3244" y="5248"/>
                  </a:lnTo>
                  <a:lnTo>
                    <a:pt x="3256" y="5248"/>
                  </a:lnTo>
                  <a:lnTo>
                    <a:pt x="3260" y="5246"/>
                  </a:lnTo>
                  <a:lnTo>
                    <a:pt x="3262" y="5246"/>
                  </a:lnTo>
                  <a:lnTo>
                    <a:pt x="3264" y="5244"/>
                  </a:lnTo>
                  <a:lnTo>
                    <a:pt x="3262" y="5242"/>
                  </a:lnTo>
                  <a:lnTo>
                    <a:pt x="3258" y="5238"/>
                  </a:lnTo>
                  <a:lnTo>
                    <a:pt x="3254" y="5236"/>
                  </a:lnTo>
                  <a:lnTo>
                    <a:pt x="3250" y="5238"/>
                  </a:lnTo>
                  <a:close/>
                  <a:moveTo>
                    <a:pt x="3160" y="4332"/>
                  </a:moveTo>
                  <a:lnTo>
                    <a:pt x="3160" y="4332"/>
                  </a:lnTo>
                  <a:lnTo>
                    <a:pt x="3162" y="4332"/>
                  </a:lnTo>
                  <a:lnTo>
                    <a:pt x="3166" y="4328"/>
                  </a:lnTo>
                  <a:lnTo>
                    <a:pt x="3168" y="4322"/>
                  </a:lnTo>
                  <a:lnTo>
                    <a:pt x="3166" y="4318"/>
                  </a:lnTo>
                  <a:lnTo>
                    <a:pt x="3164" y="4318"/>
                  </a:lnTo>
                  <a:lnTo>
                    <a:pt x="3162" y="4320"/>
                  </a:lnTo>
                  <a:lnTo>
                    <a:pt x="3160" y="4322"/>
                  </a:lnTo>
                  <a:lnTo>
                    <a:pt x="3160" y="4326"/>
                  </a:lnTo>
                  <a:lnTo>
                    <a:pt x="3160" y="4328"/>
                  </a:lnTo>
                  <a:lnTo>
                    <a:pt x="3158" y="4328"/>
                  </a:lnTo>
                  <a:lnTo>
                    <a:pt x="3158" y="4330"/>
                  </a:lnTo>
                  <a:lnTo>
                    <a:pt x="3160" y="4332"/>
                  </a:lnTo>
                  <a:close/>
                  <a:moveTo>
                    <a:pt x="3190" y="5244"/>
                  </a:moveTo>
                  <a:lnTo>
                    <a:pt x="3190" y="5244"/>
                  </a:lnTo>
                  <a:lnTo>
                    <a:pt x="3188" y="5242"/>
                  </a:lnTo>
                  <a:lnTo>
                    <a:pt x="3186" y="5240"/>
                  </a:lnTo>
                  <a:lnTo>
                    <a:pt x="3182" y="5242"/>
                  </a:lnTo>
                  <a:lnTo>
                    <a:pt x="3178" y="5244"/>
                  </a:lnTo>
                  <a:lnTo>
                    <a:pt x="3176" y="5248"/>
                  </a:lnTo>
                  <a:lnTo>
                    <a:pt x="3178" y="5248"/>
                  </a:lnTo>
                  <a:lnTo>
                    <a:pt x="3184" y="5248"/>
                  </a:lnTo>
                  <a:lnTo>
                    <a:pt x="3188" y="5248"/>
                  </a:lnTo>
                  <a:lnTo>
                    <a:pt x="3190" y="5244"/>
                  </a:lnTo>
                  <a:close/>
                  <a:moveTo>
                    <a:pt x="3176" y="5252"/>
                  </a:moveTo>
                  <a:lnTo>
                    <a:pt x="3176" y="5252"/>
                  </a:lnTo>
                  <a:lnTo>
                    <a:pt x="3172" y="5254"/>
                  </a:lnTo>
                  <a:lnTo>
                    <a:pt x="3172" y="5256"/>
                  </a:lnTo>
                  <a:lnTo>
                    <a:pt x="3176" y="5258"/>
                  </a:lnTo>
                  <a:lnTo>
                    <a:pt x="3180" y="5254"/>
                  </a:lnTo>
                  <a:lnTo>
                    <a:pt x="3182" y="5252"/>
                  </a:lnTo>
                  <a:lnTo>
                    <a:pt x="3182" y="5250"/>
                  </a:lnTo>
                  <a:lnTo>
                    <a:pt x="3176" y="5252"/>
                  </a:lnTo>
                  <a:close/>
                  <a:moveTo>
                    <a:pt x="3224" y="5242"/>
                  </a:moveTo>
                  <a:lnTo>
                    <a:pt x="3224" y="5242"/>
                  </a:lnTo>
                  <a:lnTo>
                    <a:pt x="3220" y="5246"/>
                  </a:lnTo>
                  <a:lnTo>
                    <a:pt x="3218" y="5246"/>
                  </a:lnTo>
                  <a:lnTo>
                    <a:pt x="3216" y="5244"/>
                  </a:lnTo>
                  <a:lnTo>
                    <a:pt x="3214" y="5248"/>
                  </a:lnTo>
                  <a:lnTo>
                    <a:pt x="3214" y="5250"/>
                  </a:lnTo>
                  <a:lnTo>
                    <a:pt x="3216" y="5254"/>
                  </a:lnTo>
                  <a:lnTo>
                    <a:pt x="3220" y="5256"/>
                  </a:lnTo>
                  <a:lnTo>
                    <a:pt x="3222" y="5254"/>
                  </a:lnTo>
                  <a:lnTo>
                    <a:pt x="3224" y="5252"/>
                  </a:lnTo>
                  <a:lnTo>
                    <a:pt x="3228" y="5246"/>
                  </a:lnTo>
                  <a:lnTo>
                    <a:pt x="3228" y="5240"/>
                  </a:lnTo>
                  <a:lnTo>
                    <a:pt x="3228" y="5238"/>
                  </a:lnTo>
                  <a:lnTo>
                    <a:pt x="3226" y="5238"/>
                  </a:lnTo>
                  <a:lnTo>
                    <a:pt x="3224" y="5242"/>
                  </a:lnTo>
                  <a:close/>
                  <a:moveTo>
                    <a:pt x="3202" y="5252"/>
                  </a:moveTo>
                  <a:lnTo>
                    <a:pt x="3202" y="5252"/>
                  </a:lnTo>
                  <a:lnTo>
                    <a:pt x="3204" y="5250"/>
                  </a:lnTo>
                  <a:lnTo>
                    <a:pt x="3206" y="5248"/>
                  </a:lnTo>
                  <a:lnTo>
                    <a:pt x="3206" y="5246"/>
                  </a:lnTo>
                  <a:lnTo>
                    <a:pt x="3210" y="5244"/>
                  </a:lnTo>
                  <a:lnTo>
                    <a:pt x="3212" y="5240"/>
                  </a:lnTo>
                  <a:lnTo>
                    <a:pt x="3208" y="5240"/>
                  </a:lnTo>
                  <a:lnTo>
                    <a:pt x="3198" y="5240"/>
                  </a:lnTo>
                  <a:lnTo>
                    <a:pt x="3194" y="5242"/>
                  </a:lnTo>
                  <a:lnTo>
                    <a:pt x="3194" y="5246"/>
                  </a:lnTo>
                  <a:lnTo>
                    <a:pt x="3194" y="5248"/>
                  </a:lnTo>
                  <a:lnTo>
                    <a:pt x="3188" y="5254"/>
                  </a:lnTo>
                  <a:lnTo>
                    <a:pt x="3184" y="5256"/>
                  </a:lnTo>
                  <a:lnTo>
                    <a:pt x="3186" y="5256"/>
                  </a:lnTo>
                  <a:lnTo>
                    <a:pt x="3196" y="5258"/>
                  </a:lnTo>
                  <a:lnTo>
                    <a:pt x="3200" y="5256"/>
                  </a:lnTo>
                  <a:lnTo>
                    <a:pt x="3200" y="5254"/>
                  </a:lnTo>
                  <a:lnTo>
                    <a:pt x="3202" y="5252"/>
                  </a:lnTo>
                  <a:close/>
                  <a:moveTo>
                    <a:pt x="3244" y="4390"/>
                  </a:moveTo>
                  <a:lnTo>
                    <a:pt x="3244" y="4390"/>
                  </a:lnTo>
                  <a:lnTo>
                    <a:pt x="3242" y="4392"/>
                  </a:lnTo>
                  <a:lnTo>
                    <a:pt x="3242" y="4394"/>
                  </a:lnTo>
                  <a:lnTo>
                    <a:pt x="3246" y="4396"/>
                  </a:lnTo>
                  <a:lnTo>
                    <a:pt x="3250" y="4396"/>
                  </a:lnTo>
                  <a:lnTo>
                    <a:pt x="3252" y="4394"/>
                  </a:lnTo>
                  <a:lnTo>
                    <a:pt x="3250" y="4392"/>
                  </a:lnTo>
                  <a:lnTo>
                    <a:pt x="3246" y="4390"/>
                  </a:lnTo>
                  <a:lnTo>
                    <a:pt x="3244" y="4390"/>
                  </a:lnTo>
                  <a:close/>
                  <a:moveTo>
                    <a:pt x="3228" y="4278"/>
                  </a:moveTo>
                  <a:lnTo>
                    <a:pt x="3228" y="4278"/>
                  </a:lnTo>
                  <a:lnTo>
                    <a:pt x="3228" y="4280"/>
                  </a:lnTo>
                  <a:lnTo>
                    <a:pt x="3230" y="4284"/>
                  </a:lnTo>
                  <a:lnTo>
                    <a:pt x="3234" y="4290"/>
                  </a:lnTo>
                  <a:lnTo>
                    <a:pt x="3234" y="4294"/>
                  </a:lnTo>
                  <a:lnTo>
                    <a:pt x="3232" y="4298"/>
                  </a:lnTo>
                  <a:lnTo>
                    <a:pt x="3234" y="4300"/>
                  </a:lnTo>
                  <a:lnTo>
                    <a:pt x="3234" y="4302"/>
                  </a:lnTo>
                  <a:lnTo>
                    <a:pt x="3232" y="4304"/>
                  </a:lnTo>
                  <a:lnTo>
                    <a:pt x="3232" y="4306"/>
                  </a:lnTo>
                  <a:lnTo>
                    <a:pt x="3234" y="4308"/>
                  </a:lnTo>
                  <a:lnTo>
                    <a:pt x="3238" y="4308"/>
                  </a:lnTo>
                  <a:lnTo>
                    <a:pt x="3240" y="4306"/>
                  </a:lnTo>
                  <a:lnTo>
                    <a:pt x="3240" y="4304"/>
                  </a:lnTo>
                  <a:lnTo>
                    <a:pt x="3242" y="4304"/>
                  </a:lnTo>
                  <a:lnTo>
                    <a:pt x="3246" y="4308"/>
                  </a:lnTo>
                  <a:lnTo>
                    <a:pt x="3248" y="4314"/>
                  </a:lnTo>
                  <a:lnTo>
                    <a:pt x="3248" y="4318"/>
                  </a:lnTo>
                  <a:lnTo>
                    <a:pt x="3248" y="4322"/>
                  </a:lnTo>
                  <a:lnTo>
                    <a:pt x="3246" y="4328"/>
                  </a:lnTo>
                  <a:lnTo>
                    <a:pt x="3248" y="4332"/>
                  </a:lnTo>
                  <a:lnTo>
                    <a:pt x="3248" y="4334"/>
                  </a:lnTo>
                  <a:lnTo>
                    <a:pt x="3248" y="4338"/>
                  </a:lnTo>
                  <a:lnTo>
                    <a:pt x="3246" y="4342"/>
                  </a:lnTo>
                  <a:lnTo>
                    <a:pt x="3248" y="4344"/>
                  </a:lnTo>
                  <a:lnTo>
                    <a:pt x="3256" y="4348"/>
                  </a:lnTo>
                  <a:lnTo>
                    <a:pt x="3258" y="4350"/>
                  </a:lnTo>
                  <a:lnTo>
                    <a:pt x="3258" y="4344"/>
                  </a:lnTo>
                  <a:lnTo>
                    <a:pt x="3256" y="4338"/>
                  </a:lnTo>
                  <a:lnTo>
                    <a:pt x="3256" y="4336"/>
                  </a:lnTo>
                  <a:lnTo>
                    <a:pt x="3256" y="4334"/>
                  </a:lnTo>
                  <a:lnTo>
                    <a:pt x="3258" y="4336"/>
                  </a:lnTo>
                  <a:lnTo>
                    <a:pt x="3260" y="4342"/>
                  </a:lnTo>
                  <a:lnTo>
                    <a:pt x="3262" y="4348"/>
                  </a:lnTo>
                  <a:lnTo>
                    <a:pt x="3266" y="4354"/>
                  </a:lnTo>
                  <a:lnTo>
                    <a:pt x="3270" y="4356"/>
                  </a:lnTo>
                  <a:lnTo>
                    <a:pt x="3270" y="4354"/>
                  </a:lnTo>
                  <a:lnTo>
                    <a:pt x="3266" y="4344"/>
                  </a:lnTo>
                  <a:lnTo>
                    <a:pt x="3264" y="4342"/>
                  </a:lnTo>
                  <a:lnTo>
                    <a:pt x="3266" y="4342"/>
                  </a:lnTo>
                  <a:lnTo>
                    <a:pt x="3268" y="4340"/>
                  </a:lnTo>
                  <a:lnTo>
                    <a:pt x="3270" y="4338"/>
                  </a:lnTo>
                  <a:lnTo>
                    <a:pt x="3268" y="4332"/>
                  </a:lnTo>
                  <a:lnTo>
                    <a:pt x="3266" y="4330"/>
                  </a:lnTo>
                  <a:lnTo>
                    <a:pt x="3266" y="4326"/>
                  </a:lnTo>
                  <a:lnTo>
                    <a:pt x="3264" y="4322"/>
                  </a:lnTo>
                  <a:lnTo>
                    <a:pt x="3260" y="4318"/>
                  </a:lnTo>
                  <a:lnTo>
                    <a:pt x="3260" y="4316"/>
                  </a:lnTo>
                  <a:lnTo>
                    <a:pt x="3258" y="4312"/>
                  </a:lnTo>
                  <a:lnTo>
                    <a:pt x="3258" y="4304"/>
                  </a:lnTo>
                  <a:lnTo>
                    <a:pt x="3258" y="4296"/>
                  </a:lnTo>
                  <a:lnTo>
                    <a:pt x="3258" y="4294"/>
                  </a:lnTo>
                  <a:lnTo>
                    <a:pt x="3256" y="4292"/>
                  </a:lnTo>
                  <a:lnTo>
                    <a:pt x="3254" y="4290"/>
                  </a:lnTo>
                  <a:lnTo>
                    <a:pt x="3256" y="4288"/>
                  </a:lnTo>
                  <a:lnTo>
                    <a:pt x="3256" y="4284"/>
                  </a:lnTo>
                  <a:lnTo>
                    <a:pt x="3252" y="4284"/>
                  </a:lnTo>
                  <a:lnTo>
                    <a:pt x="3248" y="4284"/>
                  </a:lnTo>
                  <a:lnTo>
                    <a:pt x="3246" y="4286"/>
                  </a:lnTo>
                  <a:lnTo>
                    <a:pt x="3244" y="4288"/>
                  </a:lnTo>
                  <a:lnTo>
                    <a:pt x="3240" y="4286"/>
                  </a:lnTo>
                  <a:lnTo>
                    <a:pt x="3234" y="4280"/>
                  </a:lnTo>
                  <a:lnTo>
                    <a:pt x="3230" y="4278"/>
                  </a:lnTo>
                  <a:lnTo>
                    <a:pt x="3228" y="4278"/>
                  </a:lnTo>
                  <a:close/>
                  <a:moveTo>
                    <a:pt x="3292" y="3100"/>
                  </a:moveTo>
                  <a:lnTo>
                    <a:pt x="3292" y="3100"/>
                  </a:lnTo>
                  <a:lnTo>
                    <a:pt x="3294" y="3100"/>
                  </a:lnTo>
                  <a:lnTo>
                    <a:pt x="3296" y="3094"/>
                  </a:lnTo>
                  <a:lnTo>
                    <a:pt x="3296" y="3092"/>
                  </a:lnTo>
                  <a:lnTo>
                    <a:pt x="3294" y="3094"/>
                  </a:lnTo>
                  <a:lnTo>
                    <a:pt x="3292" y="3096"/>
                  </a:lnTo>
                  <a:lnTo>
                    <a:pt x="3292" y="3100"/>
                  </a:lnTo>
                  <a:close/>
                  <a:moveTo>
                    <a:pt x="3208" y="4238"/>
                  </a:moveTo>
                  <a:lnTo>
                    <a:pt x="3208" y="4238"/>
                  </a:lnTo>
                  <a:lnTo>
                    <a:pt x="3210" y="4234"/>
                  </a:lnTo>
                  <a:lnTo>
                    <a:pt x="3208" y="4228"/>
                  </a:lnTo>
                  <a:lnTo>
                    <a:pt x="3204" y="4224"/>
                  </a:lnTo>
                  <a:lnTo>
                    <a:pt x="3202" y="4222"/>
                  </a:lnTo>
                  <a:lnTo>
                    <a:pt x="3200" y="4222"/>
                  </a:lnTo>
                  <a:lnTo>
                    <a:pt x="3200" y="4224"/>
                  </a:lnTo>
                  <a:lnTo>
                    <a:pt x="3204" y="4230"/>
                  </a:lnTo>
                  <a:lnTo>
                    <a:pt x="3208" y="4238"/>
                  </a:lnTo>
                  <a:close/>
                  <a:moveTo>
                    <a:pt x="3164" y="4238"/>
                  </a:moveTo>
                  <a:lnTo>
                    <a:pt x="3164" y="4238"/>
                  </a:lnTo>
                  <a:lnTo>
                    <a:pt x="3164" y="4232"/>
                  </a:lnTo>
                  <a:lnTo>
                    <a:pt x="3162" y="4230"/>
                  </a:lnTo>
                  <a:lnTo>
                    <a:pt x="3158" y="4230"/>
                  </a:lnTo>
                  <a:lnTo>
                    <a:pt x="3154" y="4232"/>
                  </a:lnTo>
                  <a:lnTo>
                    <a:pt x="3152" y="4232"/>
                  </a:lnTo>
                  <a:lnTo>
                    <a:pt x="3154" y="4234"/>
                  </a:lnTo>
                  <a:lnTo>
                    <a:pt x="3156" y="4236"/>
                  </a:lnTo>
                  <a:lnTo>
                    <a:pt x="3160" y="4240"/>
                  </a:lnTo>
                  <a:lnTo>
                    <a:pt x="3162" y="4240"/>
                  </a:lnTo>
                  <a:lnTo>
                    <a:pt x="3164" y="4238"/>
                  </a:lnTo>
                  <a:close/>
                  <a:moveTo>
                    <a:pt x="3196" y="4228"/>
                  </a:moveTo>
                  <a:lnTo>
                    <a:pt x="3196" y="4228"/>
                  </a:lnTo>
                  <a:lnTo>
                    <a:pt x="3192" y="4228"/>
                  </a:lnTo>
                  <a:lnTo>
                    <a:pt x="3190" y="4228"/>
                  </a:lnTo>
                  <a:lnTo>
                    <a:pt x="3188" y="4228"/>
                  </a:lnTo>
                  <a:lnTo>
                    <a:pt x="3186" y="4232"/>
                  </a:lnTo>
                  <a:lnTo>
                    <a:pt x="3188" y="4238"/>
                  </a:lnTo>
                  <a:lnTo>
                    <a:pt x="3186" y="4242"/>
                  </a:lnTo>
                  <a:lnTo>
                    <a:pt x="3182" y="4256"/>
                  </a:lnTo>
                  <a:lnTo>
                    <a:pt x="3182" y="4258"/>
                  </a:lnTo>
                  <a:lnTo>
                    <a:pt x="3184" y="4258"/>
                  </a:lnTo>
                  <a:lnTo>
                    <a:pt x="3186" y="4254"/>
                  </a:lnTo>
                  <a:lnTo>
                    <a:pt x="3196" y="4244"/>
                  </a:lnTo>
                  <a:lnTo>
                    <a:pt x="3198" y="4244"/>
                  </a:lnTo>
                  <a:lnTo>
                    <a:pt x="3200" y="4244"/>
                  </a:lnTo>
                  <a:lnTo>
                    <a:pt x="3202" y="4250"/>
                  </a:lnTo>
                  <a:lnTo>
                    <a:pt x="3204" y="4256"/>
                  </a:lnTo>
                  <a:lnTo>
                    <a:pt x="3206" y="4258"/>
                  </a:lnTo>
                  <a:lnTo>
                    <a:pt x="3208" y="4260"/>
                  </a:lnTo>
                  <a:lnTo>
                    <a:pt x="3212" y="4262"/>
                  </a:lnTo>
                  <a:lnTo>
                    <a:pt x="3218" y="4266"/>
                  </a:lnTo>
                  <a:lnTo>
                    <a:pt x="3222" y="4268"/>
                  </a:lnTo>
                  <a:lnTo>
                    <a:pt x="3220" y="4264"/>
                  </a:lnTo>
                  <a:lnTo>
                    <a:pt x="3218" y="4258"/>
                  </a:lnTo>
                  <a:lnTo>
                    <a:pt x="3216" y="4252"/>
                  </a:lnTo>
                  <a:lnTo>
                    <a:pt x="3214" y="4246"/>
                  </a:lnTo>
                  <a:lnTo>
                    <a:pt x="3210" y="4242"/>
                  </a:lnTo>
                  <a:lnTo>
                    <a:pt x="3206" y="4240"/>
                  </a:lnTo>
                  <a:lnTo>
                    <a:pt x="3202" y="4234"/>
                  </a:lnTo>
                  <a:lnTo>
                    <a:pt x="3198" y="4230"/>
                  </a:lnTo>
                  <a:lnTo>
                    <a:pt x="3196" y="4228"/>
                  </a:lnTo>
                  <a:close/>
                  <a:moveTo>
                    <a:pt x="3152" y="5104"/>
                  </a:moveTo>
                  <a:lnTo>
                    <a:pt x="3152" y="5104"/>
                  </a:lnTo>
                  <a:lnTo>
                    <a:pt x="3160" y="5100"/>
                  </a:lnTo>
                  <a:lnTo>
                    <a:pt x="3162" y="5098"/>
                  </a:lnTo>
                  <a:lnTo>
                    <a:pt x="3162" y="5094"/>
                  </a:lnTo>
                  <a:lnTo>
                    <a:pt x="3160" y="5090"/>
                  </a:lnTo>
                  <a:lnTo>
                    <a:pt x="3162" y="5084"/>
                  </a:lnTo>
                  <a:lnTo>
                    <a:pt x="3164" y="5078"/>
                  </a:lnTo>
                  <a:lnTo>
                    <a:pt x="3166" y="5070"/>
                  </a:lnTo>
                  <a:lnTo>
                    <a:pt x="3164" y="5066"/>
                  </a:lnTo>
                  <a:lnTo>
                    <a:pt x="3164" y="5064"/>
                  </a:lnTo>
                  <a:lnTo>
                    <a:pt x="3160" y="5064"/>
                  </a:lnTo>
                  <a:lnTo>
                    <a:pt x="3158" y="5064"/>
                  </a:lnTo>
                  <a:lnTo>
                    <a:pt x="3152" y="5070"/>
                  </a:lnTo>
                  <a:lnTo>
                    <a:pt x="3150" y="5074"/>
                  </a:lnTo>
                  <a:lnTo>
                    <a:pt x="3150" y="5078"/>
                  </a:lnTo>
                  <a:lnTo>
                    <a:pt x="3150" y="5090"/>
                  </a:lnTo>
                  <a:lnTo>
                    <a:pt x="3148" y="5098"/>
                  </a:lnTo>
                  <a:lnTo>
                    <a:pt x="3148" y="5104"/>
                  </a:lnTo>
                  <a:lnTo>
                    <a:pt x="3148" y="5106"/>
                  </a:lnTo>
                  <a:lnTo>
                    <a:pt x="3152" y="5104"/>
                  </a:lnTo>
                  <a:close/>
                  <a:moveTo>
                    <a:pt x="3192" y="4332"/>
                  </a:moveTo>
                  <a:lnTo>
                    <a:pt x="3192" y="4332"/>
                  </a:lnTo>
                  <a:lnTo>
                    <a:pt x="3198" y="4322"/>
                  </a:lnTo>
                  <a:lnTo>
                    <a:pt x="3198" y="4314"/>
                  </a:lnTo>
                  <a:lnTo>
                    <a:pt x="3196" y="4308"/>
                  </a:lnTo>
                  <a:lnTo>
                    <a:pt x="3196" y="4306"/>
                  </a:lnTo>
                  <a:lnTo>
                    <a:pt x="3192" y="4306"/>
                  </a:lnTo>
                  <a:lnTo>
                    <a:pt x="3190" y="4304"/>
                  </a:lnTo>
                  <a:lnTo>
                    <a:pt x="3186" y="4304"/>
                  </a:lnTo>
                  <a:lnTo>
                    <a:pt x="3184" y="4304"/>
                  </a:lnTo>
                  <a:lnTo>
                    <a:pt x="3178" y="4306"/>
                  </a:lnTo>
                  <a:lnTo>
                    <a:pt x="3176" y="4310"/>
                  </a:lnTo>
                  <a:lnTo>
                    <a:pt x="3174" y="4312"/>
                  </a:lnTo>
                  <a:lnTo>
                    <a:pt x="3174" y="4316"/>
                  </a:lnTo>
                  <a:lnTo>
                    <a:pt x="3176" y="4320"/>
                  </a:lnTo>
                  <a:lnTo>
                    <a:pt x="3174" y="4322"/>
                  </a:lnTo>
                  <a:lnTo>
                    <a:pt x="3172" y="4324"/>
                  </a:lnTo>
                  <a:lnTo>
                    <a:pt x="3170" y="4326"/>
                  </a:lnTo>
                  <a:lnTo>
                    <a:pt x="3170" y="4330"/>
                  </a:lnTo>
                  <a:lnTo>
                    <a:pt x="3172" y="4336"/>
                  </a:lnTo>
                  <a:lnTo>
                    <a:pt x="3172" y="4344"/>
                  </a:lnTo>
                  <a:lnTo>
                    <a:pt x="3172" y="4348"/>
                  </a:lnTo>
                  <a:lnTo>
                    <a:pt x="3168" y="4352"/>
                  </a:lnTo>
                  <a:lnTo>
                    <a:pt x="3164" y="4354"/>
                  </a:lnTo>
                  <a:lnTo>
                    <a:pt x="3162" y="4354"/>
                  </a:lnTo>
                  <a:lnTo>
                    <a:pt x="3158" y="4352"/>
                  </a:lnTo>
                  <a:lnTo>
                    <a:pt x="3154" y="4352"/>
                  </a:lnTo>
                  <a:lnTo>
                    <a:pt x="3152" y="4358"/>
                  </a:lnTo>
                  <a:lnTo>
                    <a:pt x="3152" y="4364"/>
                  </a:lnTo>
                  <a:lnTo>
                    <a:pt x="3156" y="4372"/>
                  </a:lnTo>
                  <a:lnTo>
                    <a:pt x="3162" y="4380"/>
                  </a:lnTo>
                  <a:lnTo>
                    <a:pt x="3166" y="4382"/>
                  </a:lnTo>
                  <a:lnTo>
                    <a:pt x="3170" y="4384"/>
                  </a:lnTo>
                  <a:lnTo>
                    <a:pt x="3172" y="4392"/>
                  </a:lnTo>
                  <a:lnTo>
                    <a:pt x="3176" y="4398"/>
                  </a:lnTo>
                  <a:lnTo>
                    <a:pt x="3178" y="4400"/>
                  </a:lnTo>
                  <a:lnTo>
                    <a:pt x="3180" y="4400"/>
                  </a:lnTo>
                  <a:lnTo>
                    <a:pt x="3184" y="4396"/>
                  </a:lnTo>
                  <a:lnTo>
                    <a:pt x="3188" y="4392"/>
                  </a:lnTo>
                  <a:lnTo>
                    <a:pt x="3190" y="4388"/>
                  </a:lnTo>
                  <a:lnTo>
                    <a:pt x="3190" y="4384"/>
                  </a:lnTo>
                  <a:lnTo>
                    <a:pt x="3186" y="4376"/>
                  </a:lnTo>
                  <a:lnTo>
                    <a:pt x="3182" y="4364"/>
                  </a:lnTo>
                  <a:lnTo>
                    <a:pt x="3182" y="4360"/>
                  </a:lnTo>
                  <a:lnTo>
                    <a:pt x="3184" y="4356"/>
                  </a:lnTo>
                  <a:lnTo>
                    <a:pt x="3188" y="4348"/>
                  </a:lnTo>
                  <a:lnTo>
                    <a:pt x="3188" y="4344"/>
                  </a:lnTo>
                  <a:lnTo>
                    <a:pt x="3190" y="4338"/>
                  </a:lnTo>
                  <a:lnTo>
                    <a:pt x="3192" y="4332"/>
                  </a:lnTo>
                  <a:close/>
                  <a:moveTo>
                    <a:pt x="3202" y="4390"/>
                  </a:moveTo>
                  <a:lnTo>
                    <a:pt x="3202" y="4390"/>
                  </a:lnTo>
                  <a:lnTo>
                    <a:pt x="3200" y="4392"/>
                  </a:lnTo>
                  <a:lnTo>
                    <a:pt x="3196" y="4392"/>
                  </a:lnTo>
                  <a:lnTo>
                    <a:pt x="3198" y="4394"/>
                  </a:lnTo>
                  <a:lnTo>
                    <a:pt x="3202" y="4396"/>
                  </a:lnTo>
                  <a:lnTo>
                    <a:pt x="3204" y="4396"/>
                  </a:lnTo>
                  <a:lnTo>
                    <a:pt x="3206" y="4394"/>
                  </a:lnTo>
                  <a:lnTo>
                    <a:pt x="3204" y="4390"/>
                  </a:lnTo>
                  <a:lnTo>
                    <a:pt x="3202" y="4388"/>
                  </a:lnTo>
                  <a:lnTo>
                    <a:pt x="3202" y="4390"/>
                  </a:lnTo>
                  <a:close/>
                  <a:moveTo>
                    <a:pt x="3218" y="4324"/>
                  </a:moveTo>
                  <a:lnTo>
                    <a:pt x="3218" y="4324"/>
                  </a:lnTo>
                  <a:lnTo>
                    <a:pt x="3218" y="4318"/>
                  </a:lnTo>
                  <a:lnTo>
                    <a:pt x="3220" y="4314"/>
                  </a:lnTo>
                  <a:lnTo>
                    <a:pt x="3222" y="4310"/>
                  </a:lnTo>
                  <a:lnTo>
                    <a:pt x="3222" y="4308"/>
                  </a:lnTo>
                  <a:lnTo>
                    <a:pt x="3220" y="4300"/>
                  </a:lnTo>
                  <a:lnTo>
                    <a:pt x="3220" y="4292"/>
                  </a:lnTo>
                  <a:lnTo>
                    <a:pt x="3218" y="4290"/>
                  </a:lnTo>
                  <a:lnTo>
                    <a:pt x="3216" y="4298"/>
                  </a:lnTo>
                  <a:lnTo>
                    <a:pt x="3210" y="4312"/>
                  </a:lnTo>
                  <a:lnTo>
                    <a:pt x="3208" y="4316"/>
                  </a:lnTo>
                  <a:lnTo>
                    <a:pt x="3206" y="4324"/>
                  </a:lnTo>
                  <a:lnTo>
                    <a:pt x="3204" y="4334"/>
                  </a:lnTo>
                  <a:lnTo>
                    <a:pt x="3198" y="4342"/>
                  </a:lnTo>
                  <a:lnTo>
                    <a:pt x="3194" y="4348"/>
                  </a:lnTo>
                  <a:lnTo>
                    <a:pt x="3192" y="4354"/>
                  </a:lnTo>
                  <a:lnTo>
                    <a:pt x="3192" y="4362"/>
                  </a:lnTo>
                  <a:lnTo>
                    <a:pt x="3190" y="4374"/>
                  </a:lnTo>
                  <a:lnTo>
                    <a:pt x="3190" y="4380"/>
                  </a:lnTo>
                  <a:lnTo>
                    <a:pt x="3192" y="4380"/>
                  </a:lnTo>
                  <a:lnTo>
                    <a:pt x="3194" y="4376"/>
                  </a:lnTo>
                  <a:lnTo>
                    <a:pt x="3198" y="4368"/>
                  </a:lnTo>
                  <a:lnTo>
                    <a:pt x="3200" y="4362"/>
                  </a:lnTo>
                  <a:lnTo>
                    <a:pt x="3202" y="4360"/>
                  </a:lnTo>
                  <a:lnTo>
                    <a:pt x="3204" y="4358"/>
                  </a:lnTo>
                  <a:lnTo>
                    <a:pt x="3204" y="4352"/>
                  </a:lnTo>
                  <a:lnTo>
                    <a:pt x="3204" y="4348"/>
                  </a:lnTo>
                  <a:lnTo>
                    <a:pt x="3206" y="4344"/>
                  </a:lnTo>
                  <a:lnTo>
                    <a:pt x="3212" y="4340"/>
                  </a:lnTo>
                  <a:lnTo>
                    <a:pt x="3218" y="4332"/>
                  </a:lnTo>
                  <a:lnTo>
                    <a:pt x="3220" y="4328"/>
                  </a:lnTo>
                  <a:lnTo>
                    <a:pt x="3218" y="4324"/>
                  </a:lnTo>
                  <a:close/>
                  <a:moveTo>
                    <a:pt x="3226" y="4342"/>
                  </a:moveTo>
                  <a:lnTo>
                    <a:pt x="3226" y="4342"/>
                  </a:lnTo>
                  <a:lnTo>
                    <a:pt x="3222" y="4350"/>
                  </a:lnTo>
                  <a:lnTo>
                    <a:pt x="3216" y="4354"/>
                  </a:lnTo>
                  <a:lnTo>
                    <a:pt x="3214" y="4356"/>
                  </a:lnTo>
                  <a:lnTo>
                    <a:pt x="3210" y="4360"/>
                  </a:lnTo>
                  <a:lnTo>
                    <a:pt x="3210" y="4364"/>
                  </a:lnTo>
                  <a:lnTo>
                    <a:pt x="3212" y="4368"/>
                  </a:lnTo>
                  <a:lnTo>
                    <a:pt x="3214" y="4370"/>
                  </a:lnTo>
                  <a:lnTo>
                    <a:pt x="3216" y="4372"/>
                  </a:lnTo>
                  <a:lnTo>
                    <a:pt x="3224" y="4372"/>
                  </a:lnTo>
                  <a:lnTo>
                    <a:pt x="3230" y="4370"/>
                  </a:lnTo>
                  <a:lnTo>
                    <a:pt x="3234" y="4368"/>
                  </a:lnTo>
                  <a:lnTo>
                    <a:pt x="3236" y="4366"/>
                  </a:lnTo>
                  <a:lnTo>
                    <a:pt x="3240" y="4366"/>
                  </a:lnTo>
                  <a:lnTo>
                    <a:pt x="3240" y="4364"/>
                  </a:lnTo>
                  <a:lnTo>
                    <a:pt x="3240" y="4362"/>
                  </a:lnTo>
                  <a:lnTo>
                    <a:pt x="3240" y="4356"/>
                  </a:lnTo>
                  <a:lnTo>
                    <a:pt x="3242" y="4352"/>
                  </a:lnTo>
                  <a:lnTo>
                    <a:pt x="3242" y="4346"/>
                  </a:lnTo>
                  <a:lnTo>
                    <a:pt x="3242" y="4344"/>
                  </a:lnTo>
                  <a:lnTo>
                    <a:pt x="3240" y="4344"/>
                  </a:lnTo>
                  <a:lnTo>
                    <a:pt x="3238" y="4346"/>
                  </a:lnTo>
                  <a:lnTo>
                    <a:pt x="3238" y="4348"/>
                  </a:lnTo>
                  <a:lnTo>
                    <a:pt x="3234" y="4348"/>
                  </a:lnTo>
                  <a:lnTo>
                    <a:pt x="3232" y="4346"/>
                  </a:lnTo>
                  <a:lnTo>
                    <a:pt x="3228" y="4342"/>
                  </a:lnTo>
                  <a:lnTo>
                    <a:pt x="3228" y="4340"/>
                  </a:lnTo>
                  <a:lnTo>
                    <a:pt x="3226" y="4342"/>
                  </a:lnTo>
                  <a:close/>
                  <a:moveTo>
                    <a:pt x="3240" y="4278"/>
                  </a:moveTo>
                  <a:lnTo>
                    <a:pt x="3240" y="4278"/>
                  </a:lnTo>
                  <a:lnTo>
                    <a:pt x="3242" y="4278"/>
                  </a:lnTo>
                  <a:lnTo>
                    <a:pt x="3242" y="4274"/>
                  </a:lnTo>
                  <a:lnTo>
                    <a:pt x="3240" y="4270"/>
                  </a:lnTo>
                  <a:lnTo>
                    <a:pt x="3236" y="4270"/>
                  </a:lnTo>
                  <a:lnTo>
                    <a:pt x="3234" y="4270"/>
                  </a:lnTo>
                  <a:lnTo>
                    <a:pt x="3234" y="4274"/>
                  </a:lnTo>
                  <a:lnTo>
                    <a:pt x="3236" y="4278"/>
                  </a:lnTo>
                  <a:lnTo>
                    <a:pt x="3240" y="4278"/>
                  </a:lnTo>
                  <a:close/>
                  <a:moveTo>
                    <a:pt x="3164" y="5116"/>
                  </a:moveTo>
                  <a:lnTo>
                    <a:pt x="3164" y="5116"/>
                  </a:lnTo>
                  <a:lnTo>
                    <a:pt x="3166" y="5118"/>
                  </a:lnTo>
                  <a:lnTo>
                    <a:pt x="3168" y="5116"/>
                  </a:lnTo>
                  <a:lnTo>
                    <a:pt x="3172" y="5110"/>
                  </a:lnTo>
                  <a:lnTo>
                    <a:pt x="3174" y="5106"/>
                  </a:lnTo>
                  <a:lnTo>
                    <a:pt x="3176" y="5104"/>
                  </a:lnTo>
                  <a:lnTo>
                    <a:pt x="3182" y="5102"/>
                  </a:lnTo>
                  <a:lnTo>
                    <a:pt x="3184" y="5102"/>
                  </a:lnTo>
                  <a:lnTo>
                    <a:pt x="3186" y="5100"/>
                  </a:lnTo>
                  <a:lnTo>
                    <a:pt x="3180" y="5092"/>
                  </a:lnTo>
                  <a:lnTo>
                    <a:pt x="3176" y="5086"/>
                  </a:lnTo>
                  <a:lnTo>
                    <a:pt x="3176" y="5082"/>
                  </a:lnTo>
                  <a:lnTo>
                    <a:pt x="3176" y="5078"/>
                  </a:lnTo>
                  <a:lnTo>
                    <a:pt x="3178" y="5076"/>
                  </a:lnTo>
                  <a:lnTo>
                    <a:pt x="3184" y="5070"/>
                  </a:lnTo>
                  <a:lnTo>
                    <a:pt x="3184" y="5064"/>
                  </a:lnTo>
                  <a:lnTo>
                    <a:pt x="3182" y="5058"/>
                  </a:lnTo>
                  <a:lnTo>
                    <a:pt x="3180" y="5054"/>
                  </a:lnTo>
                  <a:lnTo>
                    <a:pt x="3178" y="5052"/>
                  </a:lnTo>
                  <a:lnTo>
                    <a:pt x="3174" y="5054"/>
                  </a:lnTo>
                  <a:lnTo>
                    <a:pt x="3172" y="5058"/>
                  </a:lnTo>
                  <a:lnTo>
                    <a:pt x="3170" y="5070"/>
                  </a:lnTo>
                  <a:lnTo>
                    <a:pt x="3168" y="5086"/>
                  </a:lnTo>
                  <a:lnTo>
                    <a:pt x="3166" y="5094"/>
                  </a:lnTo>
                  <a:lnTo>
                    <a:pt x="3164" y="5100"/>
                  </a:lnTo>
                  <a:lnTo>
                    <a:pt x="3160" y="5108"/>
                  </a:lnTo>
                  <a:lnTo>
                    <a:pt x="3158" y="5110"/>
                  </a:lnTo>
                  <a:lnTo>
                    <a:pt x="3158" y="5112"/>
                  </a:lnTo>
                  <a:lnTo>
                    <a:pt x="3164" y="5116"/>
                  </a:lnTo>
                  <a:close/>
                  <a:moveTo>
                    <a:pt x="3346" y="4866"/>
                  </a:moveTo>
                  <a:lnTo>
                    <a:pt x="3346" y="4866"/>
                  </a:lnTo>
                  <a:lnTo>
                    <a:pt x="3348" y="4862"/>
                  </a:lnTo>
                  <a:lnTo>
                    <a:pt x="3348" y="4858"/>
                  </a:lnTo>
                  <a:lnTo>
                    <a:pt x="3348" y="4852"/>
                  </a:lnTo>
                  <a:lnTo>
                    <a:pt x="3346" y="4852"/>
                  </a:lnTo>
                  <a:lnTo>
                    <a:pt x="3344" y="4852"/>
                  </a:lnTo>
                  <a:lnTo>
                    <a:pt x="3342" y="4856"/>
                  </a:lnTo>
                  <a:lnTo>
                    <a:pt x="3342" y="4860"/>
                  </a:lnTo>
                  <a:lnTo>
                    <a:pt x="3342" y="4864"/>
                  </a:lnTo>
                  <a:lnTo>
                    <a:pt x="3344" y="4866"/>
                  </a:lnTo>
                  <a:lnTo>
                    <a:pt x="3346" y="4866"/>
                  </a:lnTo>
                  <a:close/>
                  <a:moveTo>
                    <a:pt x="3342" y="4998"/>
                  </a:moveTo>
                  <a:lnTo>
                    <a:pt x="3342" y="4998"/>
                  </a:lnTo>
                  <a:lnTo>
                    <a:pt x="3336" y="4992"/>
                  </a:lnTo>
                  <a:lnTo>
                    <a:pt x="3330" y="4990"/>
                  </a:lnTo>
                  <a:lnTo>
                    <a:pt x="3324" y="4986"/>
                  </a:lnTo>
                  <a:lnTo>
                    <a:pt x="3316" y="4986"/>
                  </a:lnTo>
                  <a:lnTo>
                    <a:pt x="3310" y="4986"/>
                  </a:lnTo>
                  <a:lnTo>
                    <a:pt x="3304" y="4988"/>
                  </a:lnTo>
                  <a:lnTo>
                    <a:pt x="3300" y="4992"/>
                  </a:lnTo>
                  <a:lnTo>
                    <a:pt x="3298" y="4996"/>
                  </a:lnTo>
                  <a:lnTo>
                    <a:pt x="3298" y="5002"/>
                  </a:lnTo>
                  <a:lnTo>
                    <a:pt x="3304" y="5010"/>
                  </a:lnTo>
                  <a:lnTo>
                    <a:pt x="3312" y="5016"/>
                  </a:lnTo>
                  <a:lnTo>
                    <a:pt x="3320" y="5024"/>
                  </a:lnTo>
                  <a:lnTo>
                    <a:pt x="3326" y="5026"/>
                  </a:lnTo>
                  <a:lnTo>
                    <a:pt x="3332" y="5026"/>
                  </a:lnTo>
                  <a:lnTo>
                    <a:pt x="3336" y="5024"/>
                  </a:lnTo>
                  <a:lnTo>
                    <a:pt x="3342" y="5020"/>
                  </a:lnTo>
                  <a:lnTo>
                    <a:pt x="3344" y="5016"/>
                  </a:lnTo>
                  <a:lnTo>
                    <a:pt x="3346" y="5010"/>
                  </a:lnTo>
                  <a:lnTo>
                    <a:pt x="3344" y="5004"/>
                  </a:lnTo>
                  <a:lnTo>
                    <a:pt x="3342" y="4998"/>
                  </a:lnTo>
                  <a:close/>
                  <a:moveTo>
                    <a:pt x="3330" y="5214"/>
                  </a:moveTo>
                  <a:lnTo>
                    <a:pt x="3330" y="5214"/>
                  </a:lnTo>
                  <a:lnTo>
                    <a:pt x="3328" y="5212"/>
                  </a:lnTo>
                  <a:lnTo>
                    <a:pt x="3326" y="5210"/>
                  </a:lnTo>
                  <a:lnTo>
                    <a:pt x="3314" y="5210"/>
                  </a:lnTo>
                  <a:lnTo>
                    <a:pt x="3302" y="5214"/>
                  </a:lnTo>
                  <a:lnTo>
                    <a:pt x="3296" y="5216"/>
                  </a:lnTo>
                  <a:lnTo>
                    <a:pt x="3290" y="5220"/>
                  </a:lnTo>
                  <a:lnTo>
                    <a:pt x="3290" y="5224"/>
                  </a:lnTo>
                  <a:lnTo>
                    <a:pt x="3292" y="5224"/>
                  </a:lnTo>
                  <a:lnTo>
                    <a:pt x="3306" y="5224"/>
                  </a:lnTo>
                  <a:lnTo>
                    <a:pt x="3322" y="5220"/>
                  </a:lnTo>
                  <a:lnTo>
                    <a:pt x="3328" y="5216"/>
                  </a:lnTo>
                  <a:lnTo>
                    <a:pt x="3330" y="5214"/>
                  </a:lnTo>
                  <a:close/>
                  <a:moveTo>
                    <a:pt x="3294" y="4936"/>
                  </a:moveTo>
                  <a:lnTo>
                    <a:pt x="3294" y="4936"/>
                  </a:lnTo>
                  <a:lnTo>
                    <a:pt x="3292" y="4938"/>
                  </a:lnTo>
                  <a:lnTo>
                    <a:pt x="3292" y="4942"/>
                  </a:lnTo>
                  <a:lnTo>
                    <a:pt x="3296" y="4956"/>
                  </a:lnTo>
                  <a:lnTo>
                    <a:pt x="3298" y="4960"/>
                  </a:lnTo>
                  <a:lnTo>
                    <a:pt x="3300" y="4960"/>
                  </a:lnTo>
                  <a:lnTo>
                    <a:pt x="3300" y="4956"/>
                  </a:lnTo>
                  <a:lnTo>
                    <a:pt x="3298" y="4950"/>
                  </a:lnTo>
                  <a:lnTo>
                    <a:pt x="3298" y="4944"/>
                  </a:lnTo>
                  <a:lnTo>
                    <a:pt x="3296" y="4938"/>
                  </a:lnTo>
                  <a:lnTo>
                    <a:pt x="3296" y="4936"/>
                  </a:lnTo>
                  <a:lnTo>
                    <a:pt x="3294" y="4936"/>
                  </a:lnTo>
                  <a:close/>
                  <a:moveTo>
                    <a:pt x="3344" y="5246"/>
                  </a:moveTo>
                  <a:lnTo>
                    <a:pt x="3344" y="5246"/>
                  </a:lnTo>
                  <a:lnTo>
                    <a:pt x="3340" y="5244"/>
                  </a:lnTo>
                  <a:lnTo>
                    <a:pt x="3336" y="5244"/>
                  </a:lnTo>
                  <a:lnTo>
                    <a:pt x="3330" y="5248"/>
                  </a:lnTo>
                  <a:lnTo>
                    <a:pt x="3322" y="5250"/>
                  </a:lnTo>
                  <a:lnTo>
                    <a:pt x="3316" y="5250"/>
                  </a:lnTo>
                  <a:lnTo>
                    <a:pt x="3312" y="5250"/>
                  </a:lnTo>
                  <a:lnTo>
                    <a:pt x="3306" y="5252"/>
                  </a:lnTo>
                  <a:lnTo>
                    <a:pt x="3300" y="5254"/>
                  </a:lnTo>
                  <a:lnTo>
                    <a:pt x="3296" y="5254"/>
                  </a:lnTo>
                  <a:lnTo>
                    <a:pt x="3292" y="5254"/>
                  </a:lnTo>
                  <a:lnTo>
                    <a:pt x="3286" y="5254"/>
                  </a:lnTo>
                  <a:lnTo>
                    <a:pt x="3268" y="5258"/>
                  </a:lnTo>
                  <a:lnTo>
                    <a:pt x="3260" y="5262"/>
                  </a:lnTo>
                  <a:lnTo>
                    <a:pt x="3258" y="5266"/>
                  </a:lnTo>
                  <a:lnTo>
                    <a:pt x="3256" y="5272"/>
                  </a:lnTo>
                  <a:lnTo>
                    <a:pt x="3248" y="5278"/>
                  </a:lnTo>
                  <a:lnTo>
                    <a:pt x="3240" y="5284"/>
                  </a:lnTo>
                  <a:lnTo>
                    <a:pt x="3234" y="5286"/>
                  </a:lnTo>
                  <a:lnTo>
                    <a:pt x="3226" y="5290"/>
                  </a:lnTo>
                  <a:lnTo>
                    <a:pt x="3216" y="5296"/>
                  </a:lnTo>
                  <a:lnTo>
                    <a:pt x="3206" y="5304"/>
                  </a:lnTo>
                  <a:lnTo>
                    <a:pt x="3202" y="5310"/>
                  </a:lnTo>
                  <a:lnTo>
                    <a:pt x="3200" y="5322"/>
                  </a:lnTo>
                  <a:lnTo>
                    <a:pt x="3198" y="5326"/>
                  </a:lnTo>
                  <a:lnTo>
                    <a:pt x="3200" y="5328"/>
                  </a:lnTo>
                  <a:lnTo>
                    <a:pt x="3202" y="5330"/>
                  </a:lnTo>
                  <a:lnTo>
                    <a:pt x="3204" y="5330"/>
                  </a:lnTo>
                  <a:lnTo>
                    <a:pt x="3202" y="5332"/>
                  </a:lnTo>
                  <a:lnTo>
                    <a:pt x="3198" y="5336"/>
                  </a:lnTo>
                  <a:lnTo>
                    <a:pt x="3194" y="5340"/>
                  </a:lnTo>
                  <a:lnTo>
                    <a:pt x="3194" y="5342"/>
                  </a:lnTo>
                  <a:lnTo>
                    <a:pt x="3194" y="5344"/>
                  </a:lnTo>
                  <a:lnTo>
                    <a:pt x="3202" y="5346"/>
                  </a:lnTo>
                  <a:lnTo>
                    <a:pt x="3206" y="5346"/>
                  </a:lnTo>
                  <a:lnTo>
                    <a:pt x="3210" y="5344"/>
                  </a:lnTo>
                  <a:lnTo>
                    <a:pt x="3216" y="5340"/>
                  </a:lnTo>
                  <a:lnTo>
                    <a:pt x="3220" y="5336"/>
                  </a:lnTo>
                  <a:lnTo>
                    <a:pt x="3222" y="5336"/>
                  </a:lnTo>
                  <a:lnTo>
                    <a:pt x="3226" y="5336"/>
                  </a:lnTo>
                  <a:lnTo>
                    <a:pt x="3230" y="5336"/>
                  </a:lnTo>
                  <a:lnTo>
                    <a:pt x="3234" y="5334"/>
                  </a:lnTo>
                  <a:lnTo>
                    <a:pt x="3244" y="5320"/>
                  </a:lnTo>
                  <a:lnTo>
                    <a:pt x="3252" y="5312"/>
                  </a:lnTo>
                  <a:lnTo>
                    <a:pt x="3256" y="5306"/>
                  </a:lnTo>
                  <a:lnTo>
                    <a:pt x="3260" y="5300"/>
                  </a:lnTo>
                  <a:lnTo>
                    <a:pt x="3268" y="5294"/>
                  </a:lnTo>
                  <a:lnTo>
                    <a:pt x="3280" y="5288"/>
                  </a:lnTo>
                  <a:lnTo>
                    <a:pt x="3288" y="5286"/>
                  </a:lnTo>
                  <a:lnTo>
                    <a:pt x="3294" y="5284"/>
                  </a:lnTo>
                  <a:lnTo>
                    <a:pt x="3300" y="5280"/>
                  </a:lnTo>
                  <a:lnTo>
                    <a:pt x="3304" y="5278"/>
                  </a:lnTo>
                  <a:lnTo>
                    <a:pt x="3308" y="5278"/>
                  </a:lnTo>
                  <a:lnTo>
                    <a:pt x="3314" y="5276"/>
                  </a:lnTo>
                  <a:lnTo>
                    <a:pt x="3318" y="5272"/>
                  </a:lnTo>
                  <a:lnTo>
                    <a:pt x="3324" y="5266"/>
                  </a:lnTo>
                  <a:lnTo>
                    <a:pt x="3328" y="5266"/>
                  </a:lnTo>
                  <a:lnTo>
                    <a:pt x="3334" y="5264"/>
                  </a:lnTo>
                  <a:lnTo>
                    <a:pt x="3340" y="5260"/>
                  </a:lnTo>
                  <a:lnTo>
                    <a:pt x="3348" y="5252"/>
                  </a:lnTo>
                  <a:lnTo>
                    <a:pt x="3348" y="5248"/>
                  </a:lnTo>
                  <a:lnTo>
                    <a:pt x="3344" y="5246"/>
                  </a:lnTo>
                  <a:close/>
                  <a:moveTo>
                    <a:pt x="3328" y="4618"/>
                  </a:moveTo>
                  <a:lnTo>
                    <a:pt x="3328" y="4618"/>
                  </a:lnTo>
                  <a:lnTo>
                    <a:pt x="3326" y="4622"/>
                  </a:lnTo>
                  <a:lnTo>
                    <a:pt x="3326" y="4628"/>
                  </a:lnTo>
                  <a:lnTo>
                    <a:pt x="3326" y="4630"/>
                  </a:lnTo>
                  <a:lnTo>
                    <a:pt x="3328" y="4632"/>
                  </a:lnTo>
                  <a:lnTo>
                    <a:pt x="3328" y="4634"/>
                  </a:lnTo>
                  <a:lnTo>
                    <a:pt x="3326" y="4638"/>
                  </a:lnTo>
                  <a:lnTo>
                    <a:pt x="3324" y="4642"/>
                  </a:lnTo>
                  <a:lnTo>
                    <a:pt x="3326" y="4644"/>
                  </a:lnTo>
                  <a:lnTo>
                    <a:pt x="3330" y="4642"/>
                  </a:lnTo>
                  <a:lnTo>
                    <a:pt x="3330" y="4640"/>
                  </a:lnTo>
                  <a:lnTo>
                    <a:pt x="3332" y="4636"/>
                  </a:lnTo>
                  <a:lnTo>
                    <a:pt x="3332" y="4632"/>
                  </a:lnTo>
                  <a:lnTo>
                    <a:pt x="3334" y="4630"/>
                  </a:lnTo>
                  <a:lnTo>
                    <a:pt x="3334" y="4628"/>
                  </a:lnTo>
                  <a:lnTo>
                    <a:pt x="3332" y="4624"/>
                  </a:lnTo>
                  <a:lnTo>
                    <a:pt x="3332" y="4620"/>
                  </a:lnTo>
                  <a:lnTo>
                    <a:pt x="3332" y="4618"/>
                  </a:lnTo>
                  <a:lnTo>
                    <a:pt x="3328" y="4618"/>
                  </a:lnTo>
                  <a:close/>
                  <a:moveTo>
                    <a:pt x="3302" y="3114"/>
                  </a:moveTo>
                  <a:lnTo>
                    <a:pt x="3302" y="3114"/>
                  </a:lnTo>
                  <a:lnTo>
                    <a:pt x="3304" y="3116"/>
                  </a:lnTo>
                  <a:lnTo>
                    <a:pt x="3308" y="3114"/>
                  </a:lnTo>
                  <a:lnTo>
                    <a:pt x="3310" y="3112"/>
                  </a:lnTo>
                  <a:lnTo>
                    <a:pt x="3310" y="3108"/>
                  </a:lnTo>
                  <a:lnTo>
                    <a:pt x="3306" y="3108"/>
                  </a:lnTo>
                  <a:lnTo>
                    <a:pt x="3302" y="3110"/>
                  </a:lnTo>
                  <a:lnTo>
                    <a:pt x="3300" y="3112"/>
                  </a:lnTo>
                  <a:lnTo>
                    <a:pt x="3302" y="3114"/>
                  </a:lnTo>
                  <a:close/>
                  <a:moveTo>
                    <a:pt x="3298" y="3086"/>
                  </a:moveTo>
                  <a:lnTo>
                    <a:pt x="3298" y="3086"/>
                  </a:lnTo>
                  <a:lnTo>
                    <a:pt x="3296" y="3088"/>
                  </a:lnTo>
                  <a:lnTo>
                    <a:pt x="3298" y="3090"/>
                  </a:lnTo>
                  <a:lnTo>
                    <a:pt x="3302" y="3096"/>
                  </a:lnTo>
                  <a:lnTo>
                    <a:pt x="3302" y="3098"/>
                  </a:lnTo>
                  <a:lnTo>
                    <a:pt x="3304" y="3094"/>
                  </a:lnTo>
                  <a:lnTo>
                    <a:pt x="3302" y="3088"/>
                  </a:lnTo>
                  <a:lnTo>
                    <a:pt x="3300" y="3086"/>
                  </a:lnTo>
                  <a:lnTo>
                    <a:pt x="3298" y="3086"/>
                  </a:lnTo>
                  <a:close/>
                  <a:moveTo>
                    <a:pt x="3298" y="4354"/>
                  </a:moveTo>
                  <a:lnTo>
                    <a:pt x="3298" y="4354"/>
                  </a:lnTo>
                  <a:lnTo>
                    <a:pt x="3296" y="4358"/>
                  </a:lnTo>
                  <a:lnTo>
                    <a:pt x="3296" y="4362"/>
                  </a:lnTo>
                  <a:lnTo>
                    <a:pt x="3298" y="4362"/>
                  </a:lnTo>
                  <a:lnTo>
                    <a:pt x="3300" y="4364"/>
                  </a:lnTo>
                  <a:lnTo>
                    <a:pt x="3304" y="4362"/>
                  </a:lnTo>
                  <a:lnTo>
                    <a:pt x="3304" y="4360"/>
                  </a:lnTo>
                  <a:lnTo>
                    <a:pt x="3302" y="4356"/>
                  </a:lnTo>
                  <a:lnTo>
                    <a:pt x="3300" y="4348"/>
                  </a:lnTo>
                  <a:lnTo>
                    <a:pt x="3298" y="4354"/>
                  </a:lnTo>
                  <a:close/>
                  <a:moveTo>
                    <a:pt x="3274" y="4930"/>
                  </a:moveTo>
                  <a:lnTo>
                    <a:pt x="3274" y="4930"/>
                  </a:lnTo>
                  <a:lnTo>
                    <a:pt x="3274" y="4932"/>
                  </a:lnTo>
                  <a:lnTo>
                    <a:pt x="3278" y="4934"/>
                  </a:lnTo>
                  <a:lnTo>
                    <a:pt x="3288" y="4934"/>
                  </a:lnTo>
                  <a:lnTo>
                    <a:pt x="3310" y="4928"/>
                  </a:lnTo>
                  <a:lnTo>
                    <a:pt x="3312" y="4926"/>
                  </a:lnTo>
                  <a:lnTo>
                    <a:pt x="3310" y="4926"/>
                  </a:lnTo>
                  <a:lnTo>
                    <a:pt x="3296" y="4924"/>
                  </a:lnTo>
                  <a:lnTo>
                    <a:pt x="3282" y="4924"/>
                  </a:lnTo>
                  <a:lnTo>
                    <a:pt x="3276" y="4926"/>
                  </a:lnTo>
                  <a:lnTo>
                    <a:pt x="3274" y="4930"/>
                  </a:lnTo>
                  <a:close/>
                  <a:moveTo>
                    <a:pt x="3132" y="5104"/>
                  </a:moveTo>
                  <a:lnTo>
                    <a:pt x="3132" y="5104"/>
                  </a:lnTo>
                  <a:lnTo>
                    <a:pt x="3136" y="5106"/>
                  </a:lnTo>
                  <a:lnTo>
                    <a:pt x="3138" y="5104"/>
                  </a:lnTo>
                  <a:lnTo>
                    <a:pt x="3136" y="5096"/>
                  </a:lnTo>
                  <a:lnTo>
                    <a:pt x="3134" y="5090"/>
                  </a:lnTo>
                  <a:lnTo>
                    <a:pt x="3132" y="5086"/>
                  </a:lnTo>
                  <a:lnTo>
                    <a:pt x="3130" y="5088"/>
                  </a:lnTo>
                  <a:lnTo>
                    <a:pt x="3130" y="5096"/>
                  </a:lnTo>
                  <a:lnTo>
                    <a:pt x="3132" y="5104"/>
                  </a:lnTo>
                  <a:close/>
                  <a:moveTo>
                    <a:pt x="3196" y="4912"/>
                  </a:moveTo>
                  <a:lnTo>
                    <a:pt x="3196" y="4912"/>
                  </a:lnTo>
                  <a:lnTo>
                    <a:pt x="3198" y="4908"/>
                  </a:lnTo>
                  <a:lnTo>
                    <a:pt x="3198" y="4904"/>
                  </a:lnTo>
                  <a:lnTo>
                    <a:pt x="3196" y="4900"/>
                  </a:lnTo>
                  <a:lnTo>
                    <a:pt x="3192" y="4900"/>
                  </a:lnTo>
                  <a:lnTo>
                    <a:pt x="3190" y="4902"/>
                  </a:lnTo>
                  <a:lnTo>
                    <a:pt x="3188" y="4904"/>
                  </a:lnTo>
                  <a:lnTo>
                    <a:pt x="3188" y="4908"/>
                  </a:lnTo>
                  <a:lnTo>
                    <a:pt x="3192" y="4912"/>
                  </a:lnTo>
                  <a:lnTo>
                    <a:pt x="3194" y="4912"/>
                  </a:lnTo>
                  <a:lnTo>
                    <a:pt x="3196" y="4912"/>
                  </a:lnTo>
                  <a:close/>
                  <a:moveTo>
                    <a:pt x="3180" y="4896"/>
                  </a:moveTo>
                  <a:lnTo>
                    <a:pt x="3180" y="4896"/>
                  </a:lnTo>
                  <a:lnTo>
                    <a:pt x="3176" y="4896"/>
                  </a:lnTo>
                  <a:lnTo>
                    <a:pt x="3172" y="4900"/>
                  </a:lnTo>
                  <a:lnTo>
                    <a:pt x="3170" y="4906"/>
                  </a:lnTo>
                  <a:lnTo>
                    <a:pt x="3172" y="4916"/>
                  </a:lnTo>
                  <a:lnTo>
                    <a:pt x="3174" y="4916"/>
                  </a:lnTo>
                  <a:lnTo>
                    <a:pt x="3180" y="4908"/>
                  </a:lnTo>
                  <a:lnTo>
                    <a:pt x="3184" y="4900"/>
                  </a:lnTo>
                  <a:lnTo>
                    <a:pt x="3182" y="4898"/>
                  </a:lnTo>
                  <a:lnTo>
                    <a:pt x="3180" y="4896"/>
                  </a:lnTo>
                  <a:close/>
                  <a:moveTo>
                    <a:pt x="3184" y="5356"/>
                  </a:moveTo>
                  <a:lnTo>
                    <a:pt x="3184" y="5356"/>
                  </a:lnTo>
                  <a:lnTo>
                    <a:pt x="3180" y="5360"/>
                  </a:lnTo>
                  <a:lnTo>
                    <a:pt x="3174" y="5364"/>
                  </a:lnTo>
                  <a:lnTo>
                    <a:pt x="3170" y="5366"/>
                  </a:lnTo>
                  <a:lnTo>
                    <a:pt x="3168" y="5370"/>
                  </a:lnTo>
                  <a:lnTo>
                    <a:pt x="3168" y="5372"/>
                  </a:lnTo>
                  <a:lnTo>
                    <a:pt x="3170" y="5372"/>
                  </a:lnTo>
                  <a:lnTo>
                    <a:pt x="3178" y="5370"/>
                  </a:lnTo>
                  <a:lnTo>
                    <a:pt x="3190" y="5362"/>
                  </a:lnTo>
                  <a:lnTo>
                    <a:pt x="3194" y="5358"/>
                  </a:lnTo>
                  <a:lnTo>
                    <a:pt x="3192" y="5352"/>
                  </a:lnTo>
                  <a:lnTo>
                    <a:pt x="3192" y="5350"/>
                  </a:lnTo>
                  <a:lnTo>
                    <a:pt x="3190" y="5350"/>
                  </a:lnTo>
                  <a:lnTo>
                    <a:pt x="3188" y="5352"/>
                  </a:lnTo>
                  <a:lnTo>
                    <a:pt x="3184" y="5356"/>
                  </a:lnTo>
                  <a:close/>
                  <a:moveTo>
                    <a:pt x="3074" y="5152"/>
                  </a:moveTo>
                  <a:lnTo>
                    <a:pt x="3074" y="5152"/>
                  </a:lnTo>
                  <a:lnTo>
                    <a:pt x="3076" y="5154"/>
                  </a:lnTo>
                  <a:lnTo>
                    <a:pt x="3078" y="5144"/>
                  </a:lnTo>
                  <a:lnTo>
                    <a:pt x="3076" y="5132"/>
                  </a:lnTo>
                  <a:lnTo>
                    <a:pt x="3076" y="5122"/>
                  </a:lnTo>
                  <a:lnTo>
                    <a:pt x="3074" y="5122"/>
                  </a:lnTo>
                  <a:lnTo>
                    <a:pt x="3074" y="5124"/>
                  </a:lnTo>
                  <a:lnTo>
                    <a:pt x="3072" y="5130"/>
                  </a:lnTo>
                  <a:lnTo>
                    <a:pt x="3072" y="5142"/>
                  </a:lnTo>
                  <a:lnTo>
                    <a:pt x="3074" y="5152"/>
                  </a:lnTo>
                  <a:close/>
                  <a:moveTo>
                    <a:pt x="3070" y="5308"/>
                  </a:moveTo>
                  <a:lnTo>
                    <a:pt x="3070" y="5308"/>
                  </a:lnTo>
                  <a:lnTo>
                    <a:pt x="3066" y="5308"/>
                  </a:lnTo>
                  <a:lnTo>
                    <a:pt x="3066" y="5306"/>
                  </a:lnTo>
                  <a:lnTo>
                    <a:pt x="3064" y="5304"/>
                  </a:lnTo>
                  <a:lnTo>
                    <a:pt x="3060" y="5298"/>
                  </a:lnTo>
                  <a:lnTo>
                    <a:pt x="3054" y="5294"/>
                  </a:lnTo>
                  <a:lnTo>
                    <a:pt x="3048" y="5294"/>
                  </a:lnTo>
                  <a:lnTo>
                    <a:pt x="3046" y="5296"/>
                  </a:lnTo>
                  <a:lnTo>
                    <a:pt x="3042" y="5296"/>
                  </a:lnTo>
                  <a:lnTo>
                    <a:pt x="3036" y="5294"/>
                  </a:lnTo>
                  <a:lnTo>
                    <a:pt x="3026" y="5294"/>
                  </a:lnTo>
                  <a:lnTo>
                    <a:pt x="3020" y="5296"/>
                  </a:lnTo>
                  <a:lnTo>
                    <a:pt x="3016" y="5298"/>
                  </a:lnTo>
                  <a:lnTo>
                    <a:pt x="3014" y="5302"/>
                  </a:lnTo>
                  <a:lnTo>
                    <a:pt x="3012" y="5306"/>
                  </a:lnTo>
                  <a:lnTo>
                    <a:pt x="3014" y="5310"/>
                  </a:lnTo>
                  <a:lnTo>
                    <a:pt x="3016" y="5312"/>
                  </a:lnTo>
                  <a:lnTo>
                    <a:pt x="3026" y="5316"/>
                  </a:lnTo>
                  <a:lnTo>
                    <a:pt x="3036" y="5318"/>
                  </a:lnTo>
                  <a:lnTo>
                    <a:pt x="3046" y="5322"/>
                  </a:lnTo>
                  <a:lnTo>
                    <a:pt x="3054" y="5328"/>
                  </a:lnTo>
                  <a:lnTo>
                    <a:pt x="3058" y="5334"/>
                  </a:lnTo>
                  <a:lnTo>
                    <a:pt x="3060" y="5338"/>
                  </a:lnTo>
                  <a:lnTo>
                    <a:pt x="3064" y="5340"/>
                  </a:lnTo>
                  <a:lnTo>
                    <a:pt x="3068" y="5340"/>
                  </a:lnTo>
                  <a:lnTo>
                    <a:pt x="3070" y="5342"/>
                  </a:lnTo>
                  <a:lnTo>
                    <a:pt x="3074" y="5342"/>
                  </a:lnTo>
                  <a:lnTo>
                    <a:pt x="3076" y="5340"/>
                  </a:lnTo>
                  <a:lnTo>
                    <a:pt x="3078" y="5338"/>
                  </a:lnTo>
                  <a:lnTo>
                    <a:pt x="3080" y="5338"/>
                  </a:lnTo>
                  <a:lnTo>
                    <a:pt x="3082" y="5336"/>
                  </a:lnTo>
                  <a:lnTo>
                    <a:pt x="3086" y="5332"/>
                  </a:lnTo>
                  <a:lnTo>
                    <a:pt x="3086" y="5330"/>
                  </a:lnTo>
                  <a:lnTo>
                    <a:pt x="3086" y="5326"/>
                  </a:lnTo>
                  <a:lnTo>
                    <a:pt x="3082" y="5320"/>
                  </a:lnTo>
                  <a:lnTo>
                    <a:pt x="3076" y="5312"/>
                  </a:lnTo>
                  <a:lnTo>
                    <a:pt x="3070" y="5308"/>
                  </a:lnTo>
                  <a:close/>
                  <a:moveTo>
                    <a:pt x="3176" y="5238"/>
                  </a:moveTo>
                  <a:lnTo>
                    <a:pt x="3176" y="5238"/>
                  </a:lnTo>
                  <a:lnTo>
                    <a:pt x="3174" y="5234"/>
                  </a:lnTo>
                  <a:lnTo>
                    <a:pt x="3172" y="5234"/>
                  </a:lnTo>
                  <a:lnTo>
                    <a:pt x="3168" y="5234"/>
                  </a:lnTo>
                  <a:lnTo>
                    <a:pt x="3166" y="5238"/>
                  </a:lnTo>
                  <a:lnTo>
                    <a:pt x="3166" y="5240"/>
                  </a:lnTo>
                  <a:lnTo>
                    <a:pt x="3168" y="5240"/>
                  </a:lnTo>
                  <a:lnTo>
                    <a:pt x="3170" y="5242"/>
                  </a:lnTo>
                  <a:lnTo>
                    <a:pt x="3168" y="5246"/>
                  </a:lnTo>
                  <a:lnTo>
                    <a:pt x="3160" y="5248"/>
                  </a:lnTo>
                  <a:lnTo>
                    <a:pt x="3156" y="5252"/>
                  </a:lnTo>
                  <a:lnTo>
                    <a:pt x="3156" y="5256"/>
                  </a:lnTo>
                  <a:lnTo>
                    <a:pt x="3156" y="5258"/>
                  </a:lnTo>
                  <a:lnTo>
                    <a:pt x="3152" y="5260"/>
                  </a:lnTo>
                  <a:lnTo>
                    <a:pt x="3148" y="5260"/>
                  </a:lnTo>
                  <a:lnTo>
                    <a:pt x="3146" y="5260"/>
                  </a:lnTo>
                  <a:lnTo>
                    <a:pt x="3142" y="5256"/>
                  </a:lnTo>
                  <a:lnTo>
                    <a:pt x="3136" y="5252"/>
                  </a:lnTo>
                  <a:lnTo>
                    <a:pt x="3134" y="5250"/>
                  </a:lnTo>
                  <a:lnTo>
                    <a:pt x="3132" y="5252"/>
                  </a:lnTo>
                  <a:lnTo>
                    <a:pt x="3128" y="5254"/>
                  </a:lnTo>
                  <a:lnTo>
                    <a:pt x="3124" y="5254"/>
                  </a:lnTo>
                  <a:lnTo>
                    <a:pt x="3120" y="5254"/>
                  </a:lnTo>
                  <a:lnTo>
                    <a:pt x="3116" y="5256"/>
                  </a:lnTo>
                  <a:lnTo>
                    <a:pt x="3114" y="5258"/>
                  </a:lnTo>
                  <a:lnTo>
                    <a:pt x="3112" y="5256"/>
                  </a:lnTo>
                  <a:lnTo>
                    <a:pt x="3106" y="5254"/>
                  </a:lnTo>
                  <a:lnTo>
                    <a:pt x="3100" y="5250"/>
                  </a:lnTo>
                  <a:lnTo>
                    <a:pt x="3092" y="5246"/>
                  </a:lnTo>
                  <a:lnTo>
                    <a:pt x="3076" y="5242"/>
                  </a:lnTo>
                  <a:lnTo>
                    <a:pt x="3068" y="5242"/>
                  </a:lnTo>
                  <a:lnTo>
                    <a:pt x="3064" y="5242"/>
                  </a:lnTo>
                  <a:lnTo>
                    <a:pt x="3060" y="5246"/>
                  </a:lnTo>
                  <a:lnTo>
                    <a:pt x="3056" y="5250"/>
                  </a:lnTo>
                  <a:lnTo>
                    <a:pt x="3050" y="5252"/>
                  </a:lnTo>
                  <a:lnTo>
                    <a:pt x="3048" y="5256"/>
                  </a:lnTo>
                  <a:lnTo>
                    <a:pt x="3048" y="5262"/>
                  </a:lnTo>
                  <a:lnTo>
                    <a:pt x="3050" y="5270"/>
                  </a:lnTo>
                  <a:lnTo>
                    <a:pt x="3050" y="5272"/>
                  </a:lnTo>
                  <a:lnTo>
                    <a:pt x="3052" y="5272"/>
                  </a:lnTo>
                  <a:lnTo>
                    <a:pt x="3056" y="5270"/>
                  </a:lnTo>
                  <a:lnTo>
                    <a:pt x="3062" y="5268"/>
                  </a:lnTo>
                  <a:lnTo>
                    <a:pt x="3078" y="5270"/>
                  </a:lnTo>
                  <a:lnTo>
                    <a:pt x="3086" y="5272"/>
                  </a:lnTo>
                  <a:lnTo>
                    <a:pt x="3092" y="5274"/>
                  </a:lnTo>
                  <a:lnTo>
                    <a:pt x="3096" y="5278"/>
                  </a:lnTo>
                  <a:lnTo>
                    <a:pt x="3098" y="5276"/>
                  </a:lnTo>
                  <a:lnTo>
                    <a:pt x="3102" y="5274"/>
                  </a:lnTo>
                  <a:lnTo>
                    <a:pt x="3106" y="5274"/>
                  </a:lnTo>
                  <a:lnTo>
                    <a:pt x="3108" y="5274"/>
                  </a:lnTo>
                  <a:lnTo>
                    <a:pt x="3110" y="5272"/>
                  </a:lnTo>
                  <a:lnTo>
                    <a:pt x="3112" y="5270"/>
                  </a:lnTo>
                  <a:lnTo>
                    <a:pt x="3120" y="5272"/>
                  </a:lnTo>
                  <a:lnTo>
                    <a:pt x="3124" y="5272"/>
                  </a:lnTo>
                  <a:lnTo>
                    <a:pt x="3128" y="5272"/>
                  </a:lnTo>
                  <a:lnTo>
                    <a:pt x="3134" y="5270"/>
                  </a:lnTo>
                  <a:lnTo>
                    <a:pt x="3138" y="5268"/>
                  </a:lnTo>
                  <a:lnTo>
                    <a:pt x="3142" y="5266"/>
                  </a:lnTo>
                  <a:lnTo>
                    <a:pt x="3150" y="5266"/>
                  </a:lnTo>
                  <a:lnTo>
                    <a:pt x="3158" y="5264"/>
                  </a:lnTo>
                  <a:lnTo>
                    <a:pt x="3166" y="5260"/>
                  </a:lnTo>
                  <a:lnTo>
                    <a:pt x="3168" y="5258"/>
                  </a:lnTo>
                  <a:lnTo>
                    <a:pt x="3170" y="5254"/>
                  </a:lnTo>
                  <a:lnTo>
                    <a:pt x="3170" y="5252"/>
                  </a:lnTo>
                  <a:lnTo>
                    <a:pt x="3174" y="5248"/>
                  </a:lnTo>
                  <a:lnTo>
                    <a:pt x="3176" y="5244"/>
                  </a:lnTo>
                  <a:lnTo>
                    <a:pt x="3176" y="5238"/>
                  </a:lnTo>
                  <a:close/>
                  <a:moveTo>
                    <a:pt x="3042" y="5268"/>
                  </a:moveTo>
                  <a:lnTo>
                    <a:pt x="3042" y="5268"/>
                  </a:lnTo>
                  <a:lnTo>
                    <a:pt x="3044" y="5266"/>
                  </a:lnTo>
                  <a:lnTo>
                    <a:pt x="3046" y="5264"/>
                  </a:lnTo>
                  <a:lnTo>
                    <a:pt x="3044" y="5262"/>
                  </a:lnTo>
                  <a:lnTo>
                    <a:pt x="3042" y="5260"/>
                  </a:lnTo>
                  <a:lnTo>
                    <a:pt x="3040" y="5262"/>
                  </a:lnTo>
                  <a:lnTo>
                    <a:pt x="3040" y="5266"/>
                  </a:lnTo>
                  <a:lnTo>
                    <a:pt x="3040" y="5268"/>
                  </a:lnTo>
                  <a:lnTo>
                    <a:pt x="3042" y="5268"/>
                  </a:lnTo>
                  <a:close/>
                  <a:moveTo>
                    <a:pt x="3038" y="5258"/>
                  </a:moveTo>
                  <a:lnTo>
                    <a:pt x="3038" y="5258"/>
                  </a:lnTo>
                  <a:lnTo>
                    <a:pt x="3040" y="5256"/>
                  </a:lnTo>
                  <a:lnTo>
                    <a:pt x="3040" y="5254"/>
                  </a:lnTo>
                  <a:lnTo>
                    <a:pt x="3038" y="5252"/>
                  </a:lnTo>
                  <a:lnTo>
                    <a:pt x="3034" y="5250"/>
                  </a:lnTo>
                  <a:lnTo>
                    <a:pt x="3032" y="5250"/>
                  </a:lnTo>
                  <a:lnTo>
                    <a:pt x="3032" y="5252"/>
                  </a:lnTo>
                  <a:lnTo>
                    <a:pt x="3032" y="5258"/>
                  </a:lnTo>
                  <a:lnTo>
                    <a:pt x="3030" y="5262"/>
                  </a:lnTo>
                  <a:lnTo>
                    <a:pt x="3032" y="5266"/>
                  </a:lnTo>
                  <a:lnTo>
                    <a:pt x="3032" y="5264"/>
                  </a:lnTo>
                  <a:lnTo>
                    <a:pt x="3034" y="5260"/>
                  </a:lnTo>
                  <a:lnTo>
                    <a:pt x="3038" y="5258"/>
                  </a:lnTo>
                  <a:close/>
                  <a:moveTo>
                    <a:pt x="2740" y="626"/>
                  </a:moveTo>
                  <a:lnTo>
                    <a:pt x="2740" y="626"/>
                  </a:lnTo>
                  <a:lnTo>
                    <a:pt x="2756" y="630"/>
                  </a:lnTo>
                  <a:lnTo>
                    <a:pt x="2768" y="628"/>
                  </a:lnTo>
                  <a:lnTo>
                    <a:pt x="2778" y="624"/>
                  </a:lnTo>
                  <a:lnTo>
                    <a:pt x="2784" y="618"/>
                  </a:lnTo>
                  <a:lnTo>
                    <a:pt x="2786" y="612"/>
                  </a:lnTo>
                  <a:lnTo>
                    <a:pt x="2786" y="608"/>
                  </a:lnTo>
                  <a:lnTo>
                    <a:pt x="2784" y="604"/>
                  </a:lnTo>
                  <a:lnTo>
                    <a:pt x="2782" y="602"/>
                  </a:lnTo>
                  <a:lnTo>
                    <a:pt x="2776" y="600"/>
                  </a:lnTo>
                  <a:lnTo>
                    <a:pt x="2764" y="598"/>
                  </a:lnTo>
                  <a:lnTo>
                    <a:pt x="2748" y="598"/>
                  </a:lnTo>
                  <a:lnTo>
                    <a:pt x="2736" y="598"/>
                  </a:lnTo>
                  <a:lnTo>
                    <a:pt x="2726" y="600"/>
                  </a:lnTo>
                  <a:lnTo>
                    <a:pt x="2720" y="604"/>
                  </a:lnTo>
                  <a:lnTo>
                    <a:pt x="2716" y="608"/>
                  </a:lnTo>
                  <a:lnTo>
                    <a:pt x="2720" y="614"/>
                  </a:lnTo>
                  <a:lnTo>
                    <a:pt x="2726" y="618"/>
                  </a:lnTo>
                  <a:lnTo>
                    <a:pt x="2740" y="626"/>
                  </a:lnTo>
                  <a:close/>
                  <a:moveTo>
                    <a:pt x="162" y="3354"/>
                  </a:moveTo>
                  <a:lnTo>
                    <a:pt x="162" y="3354"/>
                  </a:lnTo>
                  <a:lnTo>
                    <a:pt x="160" y="3358"/>
                  </a:lnTo>
                  <a:lnTo>
                    <a:pt x="162" y="3364"/>
                  </a:lnTo>
                  <a:lnTo>
                    <a:pt x="164" y="3366"/>
                  </a:lnTo>
                  <a:lnTo>
                    <a:pt x="166" y="3368"/>
                  </a:lnTo>
                  <a:lnTo>
                    <a:pt x="168" y="3366"/>
                  </a:lnTo>
                  <a:lnTo>
                    <a:pt x="168" y="3362"/>
                  </a:lnTo>
                  <a:lnTo>
                    <a:pt x="166" y="3356"/>
                  </a:lnTo>
                  <a:lnTo>
                    <a:pt x="164" y="3352"/>
                  </a:lnTo>
                  <a:lnTo>
                    <a:pt x="162" y="3352"/>
                  </a:lnTo>
                  <a:lnTo>
                    <a:pt x="162" y="3354"/>
                  </a:lnTo>
                  <a:close/>
                  <a:moveTo>
                    <a:pt x="3766" y="1952"/>
                  </a:moveTo>
                  <a:lnTo>
                    <a:pt x="3766" y="1952"/>
                  </a:lnTo>
                  <a:lnTo>
                    <a:pt x="3772" y="1954"/>
                  </a:lnTo>
                  <a:lnTo>
                    <a:pt x="3776" y="1954"/>
                  </a:lnTo>
                  <a:lnTo>
                    <a:pt x="3780" y="1950"/>
                  </a:lnTo>
                  <a:lnTo>
                    <a:pt x="3782" y="1944"/>
                  </a:lnTo>
                  <a:lnTo>
                    <a:pt x="3784" y="1940"/>
                  </a:lnTo>
                  <a:lnTo>
                    <a:pt x="3782" y="1934"/>
                  </a:lnTo>
                  <a:lnTo>
                    <a:pt x="3780" y="1930"/>
                  </a:lnTo>
                  <a:lnTo>
                    <a:pt x="3774" y="1928"/>
                  </a:lnTo>
                  <a:lnTo>
                    <a:pt x="3768" y="1928"/>
                  </a:lnTo>
                  <a:lnTo>
                    <a:pt x="3764" y="1930"/>
                  </a:lnTo>
                  <a:lnTo>
                    <a:pt x="3760" y="1932"/>
                  </a:lnTo>
                  <a:lnTo>
                    <a:pt x="3758" y="1936"/>
                  </a:lnTo>
                  <a:lnTo>
                    <a:pt x="3758" y="1938"/>
                  </a:lnTo>
                  <a:lnTo>
                    <a:pt x="3760" y="1944"/>
                  </a:lnTo>
                  <a:lnTo>
                    <a:pt x="3762" y="1948"/>
                  </a:lnTo>
                  <a:lnTo>
                    <a:pt x="3766" y="1952"/>
                  </a:lnTo>
                  <a:close/>
                  <a:moveTo>
                    <a:pt x="3314" y="2942"/>
                  </a:moveTo>
                  <a:lnTo>
                    <a:pt x="3314" y="2942"/>
                  </a:lnTo>
                  <a:lnTo>
                    <a:pt x="3316" y="2940"/>
                  </a:lnTo>
                  <a:lnTo>
                    <a:pt x="3318" y="2936"/>
                  </a:lnTo>
                  <a:lnTo>
                    <a:pt x="3316" y="2932"/>
                  </a:lnTo>
                  <a:lnTo>
                    <a:pt x="3312" y="2930"/>
                  </a:lnTo>
                  <a:lnTo>
                    <a:pt x="3310" y="2930"/>
                  </a:lnTo>
                  <a:lnTo>
                    <a:pt x="3310" y="2932"/>
                  </a:lnTo>
                  <a:lnTo>
                    <a:pt x="3310" y="2936"/>
                  </a:lnTo>
                  <a:lnTo>
                    <a:pt x="3312" y="2940"/>
                  </a:lnTo>
                  <a:lnTo>
                    <a:pt x="3314" y="2942"/>
                  </a:lnTo>
                  <a:close/>
                  <a:moveTo>
                    <a:pt x="3310" y="2998"/>
                  </a:moveTo>
                  <a:lnTo>
                    <a:pt x="3310" y="2998"/>
                  </a:lnTo>
                  <a:lnTo>
                    <a:pt x="3308" y="2998"/>
                  </a:lnTo>
                  <a:lnTo>
                    <a:pt x="3308" y="3002"/>
                  </a:lnTo>
                  <a:lnTo>
                    <a:pt x="3310" y="3004"/>
                  </a:lnTo>
                  <a:lnTo>
                    <a:pt x="3312" y="3006"/>
                  </a:lnTo>
                  <a:lnTo>
                    <a:pt x="3314" y="3006"/>
                  </a:lnTo>
                  <a:lnTo>
                    <a:pt x="3314" y="3002"/>
                  </a:lnTo>
                  <a:lnTo>
                    <a:pt x="3312" y="2998"/>
                  </a:lnTo>
                  <a:lnTo>
                    <a:pt x="3310" y="2998"/>
                  </a:lnTo>
                  <a:close/>
                  <a:moveTo>
                    <a:pt x="468" y="3506"/>
                  </a:moveTo>
                  <a:lnTo>
                    <a:pt x="468" y="3506"/>
                  </a:lnTo>
                  <a:lnTo>
                    <a:pt x="468" y="3508"/>
                  </a:lnTo>
                  <a:lnTo>
                    <a:pt x="466" y="3510"/>
                  </a:lnTo>
                  <a:lnTo>
                    <a:pt x="458" y="3514"/>
                  </a:lnTo>
                  <a:lnTo>
                    <a:pt x="452" y="3518"/>
                  </a:lnTo>
                  <a:lnTo>
                    <a:pt x="450" y="3520"/>
                  </a:lnTo>
                  <a:lnTo>
                    <a:pt x="450" y="3522"/>
                  </a:lnTo>
                  <a:lnTo>
                    <a:pt x="452" y="3524"/>
                  </a:lnTo>
                  <a:lnTo>
                    <a:pt x="456" y="3524"/>
                  </a:lnTo>
                  <a:lnTo>
                    <a:pt x="464" y="3520"/>
                  </a:lnTo>
                  <a:lnTo>
                    <a:pt x="476" y="3514"/>
                  </a:lnTo>
                  <a:lnTo>
                    <a:pt x="484" y="3504"/>
                  </a:lnTo>
                  <a:lnTo>
                    <a:pt x="486" y="3502"/>
                  </a:lnTo>
                  <a:lnTo>
                    <a:pt x="486" y="3500"/>
                  </a:lnTo>
                  <a:lnTo>
                    <a:pt x="480" y="3502"/>
                  </a:lnTo>
                  <a:lnTo>
                    <a:pt x="468" y="3506"/>
                  </a:lnTo>
                  <a:close/>
                  <a:moveTo>
                    <a:pt x="1966" y="4176"/>
                  </a:moveTo>
                  <a:lnTo>
                    <a:pt x="1966" y="4176"/>
                  </a:lnTo>
                  <a:lnTo>
                    <a:pt x="1964" y="4176"/>
                  </a:lnTo>
                  <a:lnTo>
                    <a:pt x="1960" y="4184"/>
                  </a:lnTo>
                  <a:lnTo>
                    <a:pt x="1958" y="4200"/>
                  </a:lnTo>
                  <a:lnTo>
                    <a:pt x="1956" y="4222"/>
                  </a:lnTo>
                  <a:lnTo>
                    <a:pt x="1954" y="4242"/>
                  </a:lnTo>
                  <a:lnTo>
                    <a:pt x="1952" y="4252"/>
                  </a:lnTo>
                  <a:lnTo>
                    <a:pt x="1950" y="4260"/>
                  </a:lnTo>
                  <a:lnTo>
                    <a:pt x="1952" y="4272"/>
                  </a:lnTo>
                  <a:lnTo>
                    <a:pt x="1954" y="4278"/>
                  </a:lnTo>
                  <a:lnTo>
                    <a:pt x="1956" y="4280"/>
                  </a:lnTo>
                  <a:lnTo>
                    <a:pt x="1958" y="4274"/>
                  </a:lnTo>
                  <a:lnTo>
                    <a:pt x="1962" y="4248"/>
                  </a:lnTo>
                  <a:lnTo>
                    <a:pt x="1962" y="4240"/>
                  </a:lnTo>
                  <a:lnTo>
                    <a:pt x="1962" y="4236"/>
                  </a:lnTo>
                  <a:lnTo>
                    <a:pt x="1962" y="4234"/>
                  </a:lnTo>
                  <a:lnTo>
                    <a:pt x="1964" y="4232"/>
                  </a:lnTo>
                  <a:lnTo>
                    <a:pt x="1966" y="4228"/>
                  </a:lnTo>
                  <a:lnTo>
                    <a:pt x="1966" y="4226"/>
                  </a:lnTo>
                  <a:lnTo>
                    <a:pt x="1964" y="4218"/>
                  </a:lnTo>
                  <a:lnTo>
                    <a:pt x="1964" y="4210"/>
                  </a:lnTo>
                  <a:lnTo>
                    <a:pt x="1964" y="4206"/>
                  </a:lnTo>
                  <a:lnTo>
                    <a:pt x="1964" y="4204"/>
                  </a:lnTo>
                  <a:lnTo>
                    <a:pt x="1968" y="4200"/>
                  </a:lnTo>
                  <a:lnTo>
                    <a:pt x="1970" y="4192"/>
                  </a:lnTo>
                  <a:lnTo>
                    <a:pt x="1970" y="4182"/>
                  </a:lnTo>
                  <a:lnTo>
                    <a:pt x="1966" y="4176"/>
                  </a:lnTo>
                  <a:close/>
                  <a:moveTo>
                    <a:pt x="1508" y="4454"/>
                  </a:moveTo>
                  <a:lnTo>
                    <a:pt x="1508" y="4454"/>
                  </a:lnTo>
                  <a:lnTo>
                    <a:pt x="1504" y="4444"/>
                  </a:lnTo>
                  <a:lnTo>
                    <a:pt x="1498" y="4430"/>
                  </a:lnTo>
                  <a:lnTo>
                    <a:pt x="1492" y="4416"/>
                  </a:lnTo>
                  <a:lnTo>
                    <a:pt x="1484" y="4404"/>
                  </a:lnTo>
                  <a:lnTo>
                    <a:pt x="1478" y="4396"/>
                  </a:lnTo>
                  <a:lnTo>
                    <a:pt x="1474" y="4388"/>
                  </a:lnTo>
                  <a:lnTo>
                    <a:pt x="1472" y="4380"/>
                  </a:lnTo>
                  <a:lnTo>
                    <a:pt x="1464" y="4372"/>
                  </a:lnTo>
                  <a:lnTo>
                    <a:pt x="1456" y="4364"/>
                  </a:lnTo>
                  <a:lnTo>
                    <a:pt x="1448" y="4360"/>
                  </a:lnTo>
                  <a:lnTo>
                    <a:pt x="1442" y="4360"/>
                  </a:lnTo>
                  <a:lnTo>
                    <a:pt x="1438" y="4362"/>
                  </a:lnTo>
                  <a:lnTo>
                    <a:pt x="1438" y="4364"/>
                  </a:lnTo>
                  <a:lnTo>
                    <a:pt x="1440" y="4368"/>
                  </a:lnTo>
                  <a:lnTo>
                    <a:pt x="1444" y="4372"/>
                  </a:lnTo>
                  <a:lnTo>
                    <a:pt x="1446" y="4382"/>
                  </a:lnTo>
                  <a:lnTo>
                    <a:pt x="1446" y="4392"/>
                  </a:lnTo>
                  <a:lnTo>
                    <a:pt x="1444" y="4398"/>
                  </a:lnTo>
                  <a:lnTo>
                    <a:pt x="1440" y="4404"/>
                  </a:lnTo>
                  <a:lnTo>
                    <a:pt x="1440" y="4410"/>
                  </a:lnTo>
                  <a:lnTo>
                    <a:pt x="1440" y="4420"/>
                  </a:lnTo>
                  <a:lnTo>
                    <a:pt x="1438" y="4430"/>
                  </a:lnTo>
                  <a:lnTo>
                    <a:pt x="1436" y="4438"/>
                  </a:lnTo>
                  <a:lnTo>
                    <a:pt x="1436" y="4436"/>
                  </a:lnTo>
                  <a:lnTo>
                    <a:pt x="1434" y="4432"/>
                  </a:lnTo>
                  <a:lnTo>
                    <a:pt x="1432" y="4432"/>
                  </a:lnTo>
                  <a:lnTo>
                    <a:pt x="1430" y="4440"/>
                  </a:lnTo>
                  <a:lnTo>
                    <a:pt x="1432" y="4456"/>
                  </a:lnTo>
                  <a:lnTo>
                    <a:pt x="1434" y="4476"/>
                  </a:lnTo>
                  <a:lnTo>
                    <a:pt x="1434" y="4500"/>
                  </a:lnTo>
                  <a:lnTo>
                    <a:pt x="1436" y="4512"/>
                  </a:lnTo>
                  <a:lnTo>
                    <a:pt x="1438" y="4524"/>
                  </a:lnTo>
                  <a:lnTo>
                    <a:pt x="1442" y="4534"/>
                  </a:lnTo>
                  <a:lnTo>
                    <a:pt x="1450" y="4544"/>
                  </a:lnTo>
                  <a:lnTo>
                    <a:pt x="1458" y="4548"/>
                  </a:lnTo>
                  <a:lnTo>
                    <a:pt x="1464" y="4550"/>
                  </a:lnTo>
                  <a:lnTo>
                    <a:pt x="1470" y="4550"/>
                  </a:lnTo>
                  <a:lnTo>
                    <a:pt x="1476" y="4548"/>
                  </a:lnTo>
                  <a:lnTo>
                    <a:pt x="1488" y="4540"/>
                  </a:lnTo>
                  <a:lnTo>
                    <a:pt x="1502" y="4532"/>
                  </a:lnTo>
                  <a:lnTo>
                    <a:pt x="1508" y="4526"/>
                  </a:lnTo>
                  <a:lnTo>
                    <a:pt x="1512" y="4520"/>
                  </a:lnTo>
                  <a:lnTo>
                    <a:pt x="1516" y="4510"/>
                  </a:lnTo>
                  <a:lnTo>
                    <a:pt x="1518" y="4502"/>
                  </a:lnTo>
                  <a:lnTo>
                    <a:pt x="1518" y="4484"/>
                  </a:lnTo>
                  <a:lnTo>
                    <a:pt x="1516" y="4476"/>
                  </a:lnTo>
                  <a:lnTo>
                    <a:pt x="1514" y="4472"/>
                  </a:lnTo>
                  <a:lnTo>
                    <a:pt x="1512" y="4466"/>
                  </a:lnTo>
                  <a:lnTo>
                    <a:pt x="1512" y="4462"/>
                  </a:lnTo>
                  <a:lnTo>
                    <a:pt x="1510" y="4458"/>
                  </a:lnTo>
                  <a:lnTo>
                    <a:pt x="1508" y="4454"/>
                  </a:lnTo>
                  <a:close/>
                  <a:moveTo>
                    <a:pt x="1946" y="4308"/>
                  </a:moveTo>
                  <a:lnTo>
                    <a:pt x="1946" y="4308"/>
                  </a:lnTo>
                  <a:lnTo>
                    <a:pt x="1942" y="4310"/>
                  </a:lnTo>
                  <a:lnTo>
                    <a:pt x="1940" y="4316"/>
                  </a:lnTo>
                  <a:lnTo>
                    <a:pt x="1940" y="4322"/>
                  </a:lnTo>
                  <a:lnTo>
                    <a:pt x="1942" y="4328"/>
                  </a:lnTo>
                  <a:lnTo>
                    <a:pt x="1944" y="4328"/>
                  </a:lnTo>
                  <a:lnTo>
                    <a:pt x="1946" y="4326"/>
                  </a:lnTo>
                  <a:lnTo>
                    <a:pt x="1948" y="4320"/>
                  </a:lnTo>
                  <a:lnTo>
                    <a:pt x="1950" y="4312"/>
                  </a:lnTo>
                  <a:lnTo>
                    <a:pt x="1948" y="4310"/>
                  </a:lnTo>
                  <a:lnTo>
                    <a:pt x="1946" y="4308"/>
                  </a:lnTo>
                  <a:close/>
                  <a:moveTo>
                    <a:pt x="1996" y="4488"/>
                  </a:moveTo>
                  <a:lnTo>
                    <a:pt x="1996" y="4488"/>
                  </a:lnTo>
                  <a:lnTo>
                    <a:pt x="1994" y="4492"/>
                  </a:lnTo>
                  <a:lnTo>
                    <a:pt x="1994" y="4496"/>
                  </a:lnTo>
                  <a:lnTo>
                    <a:pt x="1994" y="4504"/>
                  </a:lnTo>
                  <a:lnTo>
                    <a:pt x="1998" y="4508"/>
                  </a:lnTo>
                  <a:lnTo>
                    <a:pt x="2000" y="4510"/>
                  </a:lnTo>
                  <a:lnTo>
                    <a:pt x="2002" y="4508"/>
                  </a:lnTo>
                  <a:lnTo>
                    <a:pt x="2004" y="4506"/>
                  </a:lnTo>
                  <a:lnTo>
                    <a:pt x="2004" y="4502"/>
                  </a:lnTo>
                  <a:lnTo>
                    <a:pt x="2004" y="4494"/>
                  </a:lnTo>
                  <a:lnTo>
                    <a:pt x="2000" y="4488"/>
                  </a:lnTo>
                  <a:lnTo>
                    <a:pt x="1998" y="4488"/>
                  </a:lnTo>
                  <a:lnTo>
                    <a:pt x="1996" y="4488"/>
                  </a:lnTo>
                  <a:close/>
                  <a:moveTo>
                    <a:pt x="1980" y="4454"/>
                  </a:moveTo>
                  <a:lnTo>
                    <a:pt x="1980" y="4454"/>
                  </a:lnTo>
                  <a:lnTo>
                    <a:pt x="1982" y="4454"/>
                  </a:lnTo>
                  <a:lnTo>
                    <a:pt x="1984" y="4454"/>
                  </a:lnTo>
                  <a:lnTo>
                    <a:pt x="1982" y="4448"/>
                  </a:lnTo>
                  <a:lnTo>
                    <a:pt x="1980" y="4448"/>
                  </a:lnTo>
                  <a:lnTo>
                    <a:pt x="1978" y="4448"/>
                  </a:lnTo>
                  <a:lnTo>
                    <a:pt x="1978" y="4450"/>
                  </a:lnTo>
                  <a:lnTo>
                    <a:pt x="1980" y="4454"/>
                  </a:lnTo>
                  <a:close/>
                  <a:moveTo>
                    <a:pt x="1954" y="4386"/>
                  </a:moveTo>
                  <a:lnTo>
                    <a:pt x="1954" y="4386"/>
                  </a:lnTo>
                  <a:lnTo>
                    <a:pt x="1952" y="4390"/>
                  </a:lnTo>
                  <a:lnTo>
                    <a:pt x="1952" y="4394"/>
                  </a:lnTo>
                  <a:lnTo>
                    <a:pt x="1954" y="4396"/>
                  </a:lnTo>
                  <a:lnTo>
                    <a:pt x="1958" y="4396"/>
                  </a:lnTo>
                  <a:lnTo>
                    <a:pt x="1960" y="4394"/>
                  </a:lnTo>
                  <a:lnTo>
                    <a:pt x="1958" y="4390"/>
                  </a:lnTo>
                  <a:lnTo>
                    <a:pt x="1958" y="4386"/>
                  </a:lnTo>
                  <a:lnTo>
                    <a:pt x="1956" y="4386"/>
                  </a:lnTo>
                  <a:lnTo>
                    <a:pt x="1954" y="4386"/>
                  </a:lnTo>
                  <a:close/>
                  <a:moveTo>
                    <a:pt x="2078" y="4702"/>
                  </a:moveTo>
                  <a:lnTo>
                    <a:pt x="2078" y="4702"/>
                  </a:lnTo>
                  <a:lnTo>
                    <a:pt x="2078" y="4706"/>
                  </a:lnTo>
                  <a:lnTo>
                    <a:pt x="2080" y="4710"/>
                  </a:lnTo>
                  <a:lnTo>
                    <a:pt x="2084" y="4714"/>
                  </a:lnTo>
                  <a:lnTo>
                    <a:pt x="2090" y="4720"/>
                  </a:lnTo>
                  <a:lnTo>
                    <a:pt x="2102" y="4728"/>
                  </a:lnTo>
                  <a:lnTo>
                    <a:pt x="2106" y="4730"/>
                  </a:lnTo>
                  <a:lnTo>
                    <a:pt x="2106" y="4726"/>
                  </a:lnTo>
                  <a:lnTo>
                    <a:pt x="2102" y="4716"/>
                  </a:lnTo>
                  <a:lnTo>
                    <a:pt x="2094" y="4706"/>
                  </a:lnTo>
                  <a:lnTo>
                    <a:pt x="2084" y="4700"/>
                  </a:lnTo>
                  <a:lnTo>
                    <a:pt x="2080" y="4700"/>
                  </a:lnTo>
                  <a:lnTo>
                    <a:pt x="2078" y="4702"/>
                  </a:lnTo>
                  <a:close/>
                  <a:moveTo>
                    <a:pt x="2508" y="4960"/>
                  </a:moveTo>
                  <a:lnTo>
                    <a:pt x="2508" y="4960"/>
                  </a:lnTo>
                  <a:lnTo>
                    <a:pt x="2502" y="4956"/>
                  </a:lnTo>
                  <a:lnTo>
                    <a:pt x="2500" y="4950"/>
                  </a:lnTo>
                  <a:lnTo>
                    <a:pt x="2496" y="4932"/>
                  </a:lnTo>
                  <a:lnTo>
                    <a:pt x="2494" y="4924"/>
                  </a:lnTo>
                  <a:lnTo>
                    <a:pt x="2490" y="4918"/>
                  </a:lnTo>
                  <a:lnTo>
                    <a:pt x="2484" y="4914"/>
                  </a:lnTo>
                  <a:lnTo>
                    <a:pt x="2476" y="4912"/>
                  </a:lnTo>
                  <a:lnTo>
                    <a:pt x="2466" y="4916"/>
                  </a:lnTo>
                  <a:lnTo>
                    <a:pt x="2464" y="4920"/>
                  </a:lnTo>
                  <a:lnTo>
                    <a:pt x="2464" y="4926"/>
                  </a:lnTo>
                  <a:lnTo>
                    <a:pt x="2462" y="4928"/>
                  </a:lnTo>
                  <a:lnTo>
                    <a:pt x="2460" y="4932"/>
                  </a:lnTo>
                  <a:lnTo>
                    <a:pt x="2456" y="4936"/>
                  </a:lnTo>
                  <a:lnTo>
                    <a:pt x="2454" y="4938"/>
                  </a:lnTo>
                  <a:lnTo>
                    <a:pt x="2454" y="4940"/>
                  </a:lnTo>
                  <a:lnTo>
                    <a:pt x="2456" y="4942"/>
                  </a:lnTo>
                  <a:lnTo>
                    <a:pt x="2464" y="4944"/>
                  </a:lnTo>
                  <a:lnTo>
                    <a:pt x="2474" y="4942"/>
                  </a:lnTo>
                  <a:lnTo>
                    <a:pt x="2478" y="4944"/>
                  </a:lnTo>
                  <a:lnTo>
                    <a:pt x="2480" y="4948"/>
                  </a:lnTo>
                  <a:lnTo>
                    <a:pt x="2484" y="4958"/>
                  </a:lnTo>
                  <a:lnTo>
                    <a:pt x="2488" y="4972"/>
                  </a:lnTo>
                  <a:lnTo>
                    <a:pt x="2490" y="4976"/>
                  </a:lnTo>
                  <a:lnTo>
                    <a:pt x="2494" y="4978"/>
                  </a:lnTo>
                  <a:lnTo>
                    <a:pt x="2502" y="4984"/>
                  </a:lnTo>
                  <a:lnTo>
                    <a:pt x="2508" y="4988"/>
                  </a:lnTo>
                  <a:lnTo>
                    <a:pt x="2512" y="4990"/>
                  </a:lnTo>
                  <a:lnTo>
                    <a:pt x="2516" y="4990"/>
                  </a:lnTo>
                  <a:lnTo>
                    <a:pt x="2518" y="4990"/>
                  </a:lnTo>
                  <a:lnTo>
                    <a:pt x="2520" y="4988"/>
                  </a:lnTo>
                  <a:lnTo>
                    <a:pt x="2518" y="4984"/>
                  </a:lnTo>
                  <a:lnTo>
                    <a:pt x="2516" y="4978"/>
                  </a:lnTo>
                  <a:lnTo>
                    <a:pt x="2514" y="4976"/>
                  </a:lnTo>
                  <a:lnTo>
                    <a:pt x="2516" y="4974"/>
                  </a:lnTo>
                  <a:lnTo>
                    <a:pt x="2518" y="4970"/>
                  </a:lnTo>
                  <a:lnTo>
                    <a:pt x="2518" y="4966"/>
                  </a:lnTo>
                  <a:lnTo>
                    <a:pt x="2514" y="4964"/>
                  </a:lnTo>
                  <a:lnTo>
                    <a:pt x="2508" y="4960"/>
                  </a:lnTo>
                  <a:close/>
                  <a:moveTo>
                    <a:pt x="2428" y="4870"/>
                  </a:moveTo>
                  <a:lnTo>
                    <a:pt x="2428" y="4870"/>
                  </a:lnTo>
                  <a:lnTo>
                    <a:pt x="2432" y="4868"/>
                  </a:lnTo>
                  <a:lnTo>
                    <a:pt x="2434" y="4862"/>
                  </a:lnTo>
                  <a:lnTo>
                    <a:pt x="2434" y="4858"/>
                  </a:lnTo>
                  <a:lnTo>
                    <a:pt x="2432" y="4856"/>
                  </a:lnTo>
                  <a:lnTo>
                    <a:pt x="2430" y="4856"/>
                  </a:lnTo>
                  <a:lnTo>
                    <a:pt x="2426" y="4858"/>
                  </a:lnTo>
                  <a:lnTo>
                    <a:pt x="2424" y="4860"/>
                  </a:lnTo>
                  <a:lnTo>
                    <a:pt x="2420" y="4866"/>
                  </a:lnTo>
                  <a:lnTo>
                    <a:pt x="2420" y="4868"/>
                  </a:lnTo>
                  <a:lnTo>
                    <a:pt x="2420" y="4872"/>
                  </a:lnTo>
                  <a:lnTo>
                    <a:pt x="2424" y="4872"/>
                  </a:lnTo>
                  <a:lnTo>
                    <a:pt x="2428" y="4870"/>
                  </a:lnTo>
                  <a:close/>
                  <a:moveTo>
                    <a:pt x="2450" y="4852"/>
                  </a:moveTo>
                  <a:lnTo>
                    <a:pt x="2450" y="4852"/>
                  </a:lnTo>
                  <a:lnTo>
                    <a:pt x="2444" y="4848"/>
                  </a:lnTo>
                  <a:lnTo>
                    <a:pt x="2434" y="4840"/>
                  </a:lnTo>
                  <a:lnTo>
                    <a:pt x="2430" y="4836"/>
                  </a:lnTo>
                  <a:lnTo>
                    <a:pt x="2428" y="4838"/>
                  </a:lnTo>
                  <a:lnTo>
                    <a:pt x="2428" y="4846"/>
                  </a:lnTo>
                  <a:lnTo>
                    <a:pt x="2430" y="4848"/>
                  </a:lnTo>
                  <a:lnTo>
                    <a:pt x="2432" y="4850"/>
                  </a:lnTo>
                  <a:lnTo>
                    <a:pt x="2438" y="4854"/>
                  </a:lnTo>
                  <a:lnTo>
                    <a:pt x="2446" y="4854"/>
                  </a:lnTo>
                  <a:lnTo>
                    <a:pt x="2450" y="4852"/>
                  </a:lnTo>
                  <a:close/>
                  <a:moveTo>
                    <a:pt x="2378" y="4806"/>
                  </a:moveTo>
                  <a:lnTo>
                    <a:pt x="2378" y="4806"/>
                  </a:lnTo>
                  <a:lnTo>
                    <a:pt x="2376" y="4806"/>
                  </a:lnTo>
                  <a:lnTo>
                    <a:pt x="2376" y="4810"/>
                  </a:lnTo>
                  <a:lnTo>
                    <a:pt x="2376" y="4812"/>
                  </a:lnTo>
                  <a:lnTo>
                    <a:pt x="2378" y="4814"/>
                  </a:lnTo>
                  <a:lnTo>
                    <a:pt x="2382" y="4814"/>
                  </a:lnTo>
                  <a:lnTo>
                    <a:pt x="2382" y="4810"/>
                  </a:lnTo>
                  <a:lnTo>
                    <a:pt x="2380" y="4806"/>
                  </a:lnTo>
                  <a:lnTo>
                    <a:pt x="2378" y="4806"/>
                  </a:lnTo>
                  <a:close/>
                  <a:moveTo>
                    <a:pt x="2422" y="4774"/>
                  </a:moveTo>
                  <a:lnTo>
                    <a:pt x="2422" y="4774"/>
                  </a:lnTo>
                  <a:lnTo>
                    <a:pt x="2414" y="4778"/>
                  </a:lnTo>
                  <a:lnTo>
                    <a:pt x="2412" y="4782"/>
                  </a:lnTo>
                  <a:lnTo>
                    <a:pt x="2410" y="4784"/>
                  </a:lnTo>
                  <a:lnTo>
                    <a:pt x="2406" y="4788"/>
                  </a:lnTo>
                  <a:lnTo>
                    <a:pt x="2406" y="4790"/>
                  </a:lnTo>
                  <a:lnTo>
                    <a:pt x="2410" y="4792"/>
                  </a:lnTo>
                  <a:lnTo>
                    <a:pt x="2414" y="4790"/>
                  </a:lnTo>
                  <a:lnTo>
                    <a:pt x="2420" y="4796"/>
                  </a:lnTo>
                  <a:lnTo>
                    <a:pt x="2416" y="4796"/>
                  </a:lnTo>
                  <a:lnTo>
                    <a:pt x="2414" y="4796"/>
                  </a:lnTo>
                  <a:lnTo>
                    <a:pt x="2414" y="4798"/>
                  </a:lnTo>
                  <a:lnTo>
                    <a:pt x="2414" y="4800"/>
                  </a:lnTo>
                  <a:lnTo>
                    <a:pt x="2418" y="4804"/>
                  </a:lnTo>
                  <a:lnTo>
                    <a:pt x="2420" y="4804"/>
                  </a:lnTo>
                  <a:lnTo>
                    <a:pt x="2422" y="4802"/>
                  </a:lnTo>
                  <a:lnTo>
                    <a:pt x="2420" y="4798"/>
                  </a:lnTo>
                  <a:lnTo>
                    <a:pt x="2432" y="4808"/>
                  </a:lnTo>
                  <a:lnTo>
                    <a:pt x="2436" y="4808"/>
                  </a:lnTo>
                  <a:lnTo>
                    <a:pt x="2438" y="4804"/>
                  </a:lnTo>
                  <a:lnTo>
                    <a:pt x="2438" y="4798"/>
                  </a:lnTo>
                  <a:lnTo>
                    <a:pt x="2438" y="4790"/>
                  </a:lnTo>
                  <a:lnTo>
                    <a:pt x="2436" y="4782"/>
                  </a:lnTo>
                  <a:lnTo>
                    <a:pt x="2434" y="4776"/>
                  </a:lnTo>
                  <a:lnTo>
                    <a:pt x="2428" y="4774"/>
                  </a:lnTo>
                  <a:lnTo>
                    <a:pt x="2422" y="4774"/>
                  </a:lnTo>
                  <a:close/>
                  <a:moveTo>
                    <a:pt x="2384" y="4796"/>
                  </a:moveTo>
                  <a:lnTo>
                    <a:pt x="2384" y="4796"/>
                  </a:lnTo>
                  <a:lnTo>
                    <a:pt x="2384" y="4798"/>
                  </a:lnTo>
                  <a:lnTo>
                    <a:pt x="2384" y="4802"/>
                  </a:lnTo>
                  <a:lnTo>
                    <a:pt x="2386" y="4806"/>
                  </a:lnTo>
                  <a:lnTo>
                    <a:pt x="2390" y="4806"/>
                  </a:lnTo>
                  <a:lnTo>
                    <a:pt x="2392" y="4806"/>
                  </a:lnTo>
                  <a:lnTo>
                    <a:pt x="2390" y="4802"/>
                  </a:lnTo>
                  <a:lnTo>
                    <a:pt x="2388" y="4798"/>
                  </a:lnTo>
                  <a:lnTo>
                    <a:pt x="2384" y="4796"/>
                  </a:lnTo>
                  <a:close/>
                  <a:moveTo>
                    <a:pt x="2578" y="4662"/>
                  </a:moveTo>
                  <a:lnTo>
                    <a:pt x="2578" y="4662"/>
                  </a:lnTo>
                  <a:lnTo>
                    <a:pt x="2580" y="4662"/>
                  </a:lnTo>
                  <a:lnTo>
                    <a:pt x="2584" y="4660"/>
                  </a:lnTo>
                  <a:lnTo>
                    <a:pt x="2584" y="4650"/>
                  </a:lnTo>
                  <a:lnTo>
                    <a:pt x="2584" y="4640"/>
                  </a:lnTo>
                  <a:lnTo>
                    <a:pt x="2582" y="4634"/>
                  </a:lnTo>
                  <a:lnTo>
                    <a:pt x="2578" y="4634"/>
                  </a:lnTo>
                  <a:lnTo>
                    <a:pt x="2574" y="4640"/>
                  </a:lnTo>
                  <a:lnTo>
                    <a:pt x="2570" y="4646"/>
                  </a:lnTo>
                  <a:lnTo>
                    <a:pt x="2572" y="4650"/>
                  </a:lnTo>
                  <a:lnTo>
                    <a:pt x="2574" y="4652"/>
                  </a:lnTo>
                  <a:lnTo>
                    <a:pt x="2578" y="4656"/>
                  </a:lnTo>
                  <a:lnTo>
                    <a:pt x="2576" y="4658"/>
                  </a:lnTo>
                  <a:lnTo>
                    <a:pt x="2574" y="4660"/>
                  </a:lnTo>
                  <a:lnTo>
                    <a:pt x="2578" y="4662"/>
                  </a:lnTo>
                  <a:close/>
                  <a:moveTo>
                    <a:pt x="2136" y="4766"/>
                  </a:moveTo>
                  <a:lnTo>
                    <a:pt x="2136" y="4766"/>
                  </a:lnTo>
                  <a:lnTo>
                    <a:pt x="2134" y="4768"/>
                  </a:lnTo>
                  <a:lnTo>
                    <a:pt x="2134" y="4772"/>
                  </a:lnTo>
                  <a:lnTo>
                    <a:pt x="2138" y="4782"/>
                  </a:lnTo>
                  <a:lnTo>
                    <a:pt x="2154" y="4806"/>
                  </a:lnTo>
                  <a:lnTo>
                    <a:pt x="2158" y="4812"/>
                  </a:lnTo>
                  <a:lnTo>
                    <a:pt x="2162" y="4812"/>
                  </a:lnTo>
                  <a:lnTo>
                    <a:pt x="2164" y="4810"/>
                  </a:lnTo>
                  <a:lnTo>
                    <a:pt x="2166" y="4806"/>
                  </a:lnTo>
                  <a:lnTo>
                    <a:pt x="2166" y="4794"/>
                  </a:lnTo>
                  <a:lnTo>
                    <a:pt x="2164" y="4790"/>
                  </a:lnTo>
                  <a:lnTo>
                    <a:pt x="2160" y="4786"/>
                  </a:lnTo>
                  <a:lnTo>
                    <a:pt x="2154" y="4780"/>
                  </a:lnTo>
                  <a:lnTo>
                    <a:pt x="2150" y="4772"/>
                  </a:lnTo>
                  <a:lnTo>
                    <a:pt x="2144" y="4768"/>
                  </a:lnTo>
                  <a:lnTo>
                    <a:pt x="2140" y="4766"/>
                  </a:lnTo>
                  <a:lnTo>
                    <a:pt x="2136" y="4766"/>
                  </a:lnTo>
                  <a:close/>
                  <a:moveTo>
                    <a:pt x="2832" y="5258"/>
                  </a:moveTo>
                  <a:lnTo>
                    <a:pt x="2832" y="5258"/>
                  </a:lnTo>
                  <a:lnTo>
                    <a:pt x="2828" y="5254"/>
                  </a:lnTo>
                  <a:lnTo>
                    <a:pt x="2828" y="5248"/>
                  </a:lnTo>
                  <a:lnTo>
                    <a:pt x="2832" y="5234"/>
                  </a:lnTo>
                  <a:lnTo>
                    <a:pt x="2832" y="5226"/>
                  </a:lnTo>
                  <a:lnTo>
                    <a:pt x="2832" y="5220"/>
                  </a:lnTo>
                  <a:lnTo>
                    <a:pt x="2828" y="5214"/>
                  </a:lnTo>
                  <a:lnTo>
                    <a:pt x="2820" y="5212"/>
                  </a:lnTo>
                  <a:lnTo>
                    <a:pt x="2808" y="5212"/>
                  </a:lnTo>
                  <a:lnTo>
                    <a:pt x="2798" y="5214"/>
                  </a:lnTo>
                  <a:lnTo>
                    <a:pt x="2786" y="5216"/>
                  </a:lnTo>
                  <a:lnTo>
                    <a:pt x="2780" y="5216"/>
                  </a:lnTo>
                  <a:lnTo>
                    <a:pt x="2772" y="5212"/>
                  </a:lnTo>
                  <a:lnTo>
                    <a:pt x="2762" y="5208"/>
                  </a:lnTo>
                  <a:lnTo>
                    <a:pt x="2762" y="5206"/>
                  </a:lnTo>
                  <a:lnTo>
                    <a:pt x="2762" y="5204"/>
                  </a:lnTo>
                  <a:lnTo>
                    <a:pt x="2762" y="5196"/>
                  </a:lnTo>
                  <a:lnTo>
                    <a:pt x="2762" y="5190"/>
                  </a:lnTo>
                  <a:lnTo>
                    <a:pt x="2758" y="5184"/>
                  </a:lnTo>
                  <a:lnTo>
                    <a:pt x="2754" y="5178"/>
                  </a:lnTo>
                  <a:lnTo>
                    <a:pt x="2752" y="5174"/>
                  </a:lnTo>
                  <a:lnTo>
                    <a:pt x="2748" y="5174"/>
                  </a:lnTo>
                  <a:lnTo>
                    <a:pt x="2746" y="5176"/>
                  </a:lnTo>
                  <a:lnTo>
                    <a:pt x="2740" y="5178"/>
                  </a:lnTo>
                  <a:lnTo>
                    <a:pt x="2738" y="5178"/>
                  </a:lnTo>
                  <a:lnTo>
                    <a:pt x="2734" y="5174"/>
                  </a:lnTo>
                  <a:lnTo>
                    <a:pt x="2730" y="5168"/>
                  </a:lnTo>
                  <a:lnTo>
                    <a:pt x="2728" y="5170"/>
                  </a:lnTo>
                  <a:lnTo>
                    <a:pt x="2726" y="5170"/>
                  </a:lnTo>
                  <a:lnTo>
                    <a:pt x="2720" y="5166"/>
                  </a:lnTo>
                  <a:lnTo>
                    <a:pt x="2718" y="5164"/>
                  </a:lnTo>
                  <a:lnTo>
                    <a:pt x="2714" y="5162"/>
                  </a:lnTo>
                  <a:lnTo>
                    <a:pt x="2708" y="5164"/>
                  </a:lnTo>
                  <a:lnTo>
                    <a:pt x="2704" y="5166"/>
                  </a:lnTo>
                  <a:lnTo>
                    <a:pt x="2700" y="5166"/>
                  </a:lnTo>
                  <a:lnTo>
                    <a:pt x="2698" y="5162"/>
                  </a:lnTo>
                  <a:lnTo>
                    <a:pt x="2694" y="5154"/>
                  </a:lnTo>
                  <a:lnTo>
                    <a:pt x="2692" y="5150"/>
                  </a:lnTo>
                  <a:lnTo>
                    <a:pt x="2688" y="5148"/>
                  </a:lnTo>
                  <a:lnTo>
                    <a:pt x="2686" y="5150"/>
                  </a:lnTo>
                  <a:lnTo>
                    <a:pt x="2682" y="5152"/>
                  </a:lnTo>
                  <a:lnTo>
                    <a:pt x="2680" y="5156"/>
                  </a:lnTo>
                  <a:lnTo>
                    <a:pt x="2676" y="5166"/>
                  </a:lnTo>
                  <a:lnTo>
                    <a:pt x="2670" y="5178"/>
                  </a:lnTo>
                  <a:lnTo>
                    <a:pt x="2668" y="5180"/>
                  </a:lnTo>
                  <a:lnTo>
                    <a:pt x="2666" y="5180"/>
                  </a:lnTo>
                  <a:lnTo>
                    <a:pt x="2660" y="5176"/>
                  </a:lnTo>
                  <a:lnTo>
                    <a:pt x="2654" y="5174"/>
                  </a:lnTo>
                  <a:lnTo>
                    <a:pt x="2646" y="5172"/>
                  </a:lnTo>
                  <a:lnTo>
                    <a:pt x="2634" y="5174"/>
                  </a:lnTo>
                  <a:lnTo>
                    <a:pt x="2630" y="5174"/>
                  </a:lnTo>
                  <a:lnTo>
                    <a:pt x="2626" y="5176"/>
                  </a:lnTo>
                  <a:lnTo>
                    <a:pt x="2620" y="5174"/>
                  </a:lnTo>
                  <a:lnTo>
                    <a:pt x="2612" y="5172"/>
                  </a:lnTo>
                  <a:lnTo>
                    <a:pt x="2604" y="5172"/>
                  </a:lnTo>
                  <a:lnTo>
                    <a:pt x="2600" y="5170"/>
                  </a:lnTo>
                  <a:lnTo>
                    <a:pt x="2596" y="5168"/>
                  </a:lnTo>
                  <a:lnTo>
                    <a:pt x="2594" y="5162"/>
                  </a:lnTo>
                  <a:lnTo>
                    <a:pt x="2590" y="5154"/>
                  </a:lnTo>
                  <a:lnTo>
                    <a:pt x="2588" y="5148"/>
                  </a:lnTo>
                  <a:lnTo>
                    <a:pt x="2586" y="5144"/>
                  </a:lnTo>
                  <a:lnTo>
                    <a:pt x="2584" y="5144"/>
                  </a:lnTo>
                  <a:lnTo>
                    <a:pt x="2582" y="5144"/>
                  </a:lnTo>
                  <a:lnTo>
                    <a:pt x="2576" y="5146"/>
                  </a:lnTo>
                  <a:lnTo>
                    <a:pt x="2574" y="5146"/>
                  </a:lnTo>
                  <a:lnTo>
                    <a:pt x="2570" y="5142"/>
                  </a:lnTo>
                  <a:lnTo>
                    <a:pt x="2566" y="5140"/>
                  </a:lnTo>
                  <a:lnTo>
                    <a:pt x="2564" y="5140"/>
                  </a:lnTo>
                  <a:lnTo>
                    <a:pt x="2558" y="5140"/>
                  </a:lnTo>
                  <a:lnTo>
                    <a:pt x="2554" y="5142"/>
                  </a:lnTo>
                  <a:lnTo>
                    <a:pt x="2552" y="5140"/>
                  </a:lnTo>
                  <a:lnTo>
                    <a:pt x="2550" y="5138"/>
                  </a:lnTo>
                  <a:lnTo>
                    <a:pt x="2544" y="5132"/>
                  </a:lnTo>
                  <a:lnTo>
                    <a:pt x="2538" y="5128"/>
                  </a:lnTo>
                  <a:lnTo>
                    <a:pt x="2532" y="5128"/>
                  </a:lnTo>
                  <a:lnTo>
                    <a:pt x="2530" y="5130"/>
                  </a:lnTo>
                  <a:lnTo>
                    <a:pt x="2530" y="5132"/>
                  </a:lnTo>
                  <a:lnTo>
                    <a:pt x="2528" y="5136"/>
                  </a:lnTo>
                  <a:lnTo>
                    <a:pt x="2526" y="5136"/>
                  </a:lnTo>
                  <a:lnTo>
                    <a:pt x="2520" y="5136"/>
                  </a:lnTo>
                  <a:lnTo>
                    <a:pt x="2512" y="5132"/>
                  </a:lnTo>
                  <a:lnTo>
                    <a:pt x="2498" y="5130"/>
                  </a:lnTo>
                  <a:lnTo>
                    <a:pt x="2492" y="5130"/>
                  </a:lnTo>
                  <a:lnTo>
                    <a:pt x="2488" y="5132"/>
                  </a:lnTo>
                  <a:lnTo>
                    <a:pt x="2486" y="5136"/>
                  </a:lnTo>
                  <a:lnTo>
                    <a:pt x="2484" y="5140"/>
                  </a:lnTo>
                  <a:lnTo>
                    <a:pt x="2482" y="5150"/>
                  </a:lnTo>
                  <a:lnTo>
                    <a:pt x="2480" y="5152"/>
                  </a:lnTo>
                  <a:lnTo>
                    <a:pt x="2478" y="5154"/>
                  </a:lnTo>
                  <a:lnTo>
                    <a:pt x="2474" y="5156"/>
                  </a:lnTo>
                  <a:lnTo>
                    <a:pt x="2472" y="5160"/>
                  </a:lnTo>
                  <a:lnTo>
                    <a:pt x="2472" y="5164"/>
                  </a:lnTo>
                  <a:lnTo>
                    <a:pt x="2464" y="5164"/>
                  </a:lnTo>
                  <a:lnTo>
                    <a:pt x="2460" y="5166"/>
                  </a:lnTo>
                  <a:lnTo>
                    <a:pt x="2458" y="5168"/>
                  </a:lnTo>
                  <a:lnTo>
                    <a:pt x="2460" y="5172"/>
                  </a:lnTo>
                  <a:lnTo>
                    <a:pt x="2464" y="5174"/>
                  </a:lnTo>
                  <a:lnTo>
                    <a:pt x="2474" y="5174"/>
                  </a:lnTo>
                  <a:lnTo>
                    <a:pt x="2482" y="5174"/>
                  </a:lnTo>
                  <a:lnTo>
                    <a:pt x="2490" y="5174"/>
                  </a:lnTo>
                  <a:lnTo>
                    <a:pt x="2494" y="5174"/>
                  </a:lnTo>
                  <a:lnTo>
                    <a:pt x="2496" y="5178"/>
                  </a:lnTo>
                  <a:lnTo>
                    <a:pt x="2500" y="5180"/>
                  </a:lnTo>
                  <a:lnTo>
                    <a:pt x="2504" y="5180"/>
                  </a:lnTo>
                  <a:lnTo>
                    <a:pt x="2510" y="5180"/>
                  </a:lnTo>
                  <a:lnTo>
                    <a:pt x="2512" y="5180"/>
                  </a:lnTo>
                  <a:lnTo>
                    <a:pt x="2508" y="5188"/>
                  </a:lnTo>
                  <a:lnTo>
                    <a:pt x="2506" y="5194"/>
                  </a:lnTo>
                  <a:lnTo>
                    <a:pt x="2508" y="5198"/>
                  </a:lnTo>
                  <a:lnTo>
                    <a:pt x="2510" y="5200"/>
                  </a:lnTo>
                  <a:lnTo>
                    <a:pt x="2516" y="5200"/>
                  </a:lnTo>
                  <a:lnTo>
                    <a:pt x="2536" y="5204"/>
                  </a:lnTo>
                  <a:lnTo>
                    <a:pt x="2550" y="5210"/>
                  </a:lnTo>
                  <a:lnTo>
                    <a:pt x="2570" y="5218"/>
                  </a:lnTo>
                  <a:lnTo>
                    <a:pt x="2576" y="5220"/>
                  </a:lnTo>
                  <a:lnTo>
                    <a:pt x="2584" y="5220"/>
                  </a:lnTo>
                  <a:lnTo>
                    <a:pt x="2588" y="5220"/>
                  </a:lnTo>
                  <a:lnTo>
                    <a:pt x="2594" y="5218"/>
                  </a:lnTo>
                  <a:lnTo>
                    <a:pt x="2602" y="5214"/>
                  </a:lnTo>
                  <a:lnTo>
                    <a:pt x="2606" y="5214"/>
                  </a:lnTo>
                  <a:lnTo>
                    <a:pt x="2608" y="5214"/>
                  </a:lnTo>
                  <a:lnTo>
                    <a:pt x="2614" y="5218"/>
                  </a:lnTo>
                  <a:lnTo>
                    <a:pt x="2620" y="5216"/>
                  </a:lnTo>
                  <a:lnTo>
                    <a:pt x="2628" y="5216"/>
                  </a:lnTo>
                  <a:lnTo>
                    <a:pt x="2642" y="5218"/>
                  </a:lnTo>
                  <a:lnTo>
                    <a:pt x="2648" y="5220"/>
                  </a:lnTo>
                  <a:lnTo>
                    <a:pt x="2654" y="5224"/>
                  </a:lnTo>
                  <a:lnTo>
                    <a:pt x="2662" y="5230"/>
                  </a:lnTo>
                  <a:lnTo>
                    <a:pt x="2668" y="5234"/>
                  </a:lnTo>
                  <a:lnTo>
                    <a:pt x="2676" y="5238"/>
                  </a:lnTo>
                  <a:lnTo>
                    <a:pt x="2690" y="5242"/>
                  </a:lnTo>
                  <a:lnTo>
                    <a:pt x="2706" y="5246"/>
                  </a:lnTo>
                  <a:lnTo>
                    <a:pt x="2722" y="5248"/>
                  </a:lnTo>
                  <a:lnTo>
                    <a:pt x="2726" y="5246"/>
                  </a:lnTo>
                  <a:lnTo>
                    <a:pt x="2728" y="5244"/>
                  </a:lnTo>
                  <a:lnTo>
                    <a:pt x="2732" y="5244"/>
                  </a:lnTo>
                  <a:lnTo>
                    <a:pt x="2752" y="5248"/>
                  </a:lnTo>
                  <a:lnTo>
                    <a:pt x="2764" y="5250"/>
                  </a:lnTo>
                  <a:lnTo>
                    <a:pt x="2770" y="5248"/>
                  </a:lnTo>
                  <a:lnTo>
                    <a:pt x="2772" y="5246"/>
                  </a:lnTo>
                  <a:lnTo>
                    <a:pt x="2774" y="5244"/>
                  </a:lnTo>
                  <a:lnTo>
                    <a:pt x="2774" y="5242"/>
                  </a:lnTo>
                  <a:lnTo>
                    <a:pt x="2776" y="5242"/>
                  </a:lnTo>
                  <a:lnTo>
                    <a:pt x="2794" y="5250"/>
                  </a:lnTo>
                  <a:lnTo>
                    <a:pt x="2806" y="5256"/>
                  </a:lnTo>
                  <a:lnTo>
                    <a:pt x="2814" y="5258"/>
                  </a:lnTo>
                  <a:lnTo>
                    <a:pt x="2820" y="5260"/>
                  </a:lnTo>
                  <a:lnTo>
                    <a:pt x="2828" y="5264"/>
                  </a:lnTo>
                  <a:lnTo>
                    <a:pt x="2834" y="5268"/>
                  </a:lnTo>
                  <a:lnTo>
                    <a:pt x="2836" y="5268"/>
                  </a:lnTo>
                  <a:lnTo>
                    <a:pt x="2836" y="5266"/>
                  </a:lnTo>
                  <a:lnTo>
                    <a:pt x="2836" y="5262"/>
                  </a:lnTo>
                  <a:lnTo>
                    <a:pt x="2832" y="5258"/>
                  </a:lnTo>
                  <a:close/>
                  <a:moveTo>
                    <a:pt x="2398" y="4778"/>
                  </a:moveTo>
                  <a:lnTo>
                    <a:pt x="2398" y="4778"/>
                  </a:lnTo>
                  <a:lnTo>
                    <a:pt x="2400" y="4780"/>
                  </a:lnTo>
                  <a:lnTo>
                    <a:pt x="2402" y="4780"/>
                  </a:lnTo>
                  <a:lnTo>
                    <a:pt x="2406" y="4780"/>
                  </a:lnTo>
                  <a:lnTo>
                    <a:pt x="2410" y="4776"/>
                  </a:lnTo>
                  <a:lnTo>
                    <a:pt x="2410" y="4774"/>
                  </a:lnTo>
                  <a:lnTo>
                    <a:pt x="2408" y="4772"/>
                  </a:lnTo>
                  <a:lnTo>
                    <a:pt x="2402" y="4772"/>
                  </a:lnTo>
                  <a:lnTo>
                    <a:pt x="2398" y="4774"/>
                  </a:lnTo>
                  <a:lnTo>
                    <a:pt x="2398" y="4776"/>
                  </a:lnTo>
                  <a:lnTo>
                    <a:pt x="2398" y="4778"/>
                  </a:lnTo>
                  <a:close/>
                  <a:moveTo>
                    <a:pt x="2330" y="4760"/>
                  </a:moveTo>
                  <a:lnTo>
                    <a:pt x="2330" y="4760"/>
                  </a:lnTo>
                  <a:lnTo>
                    <a:pt x="2330" y="4762"/>
                  </a:lnTo>
                  <a:lnTo>
                    <a:pt x="2332" y="4764"/>
                  </a:lnTo>
                  <a:lnTo>
                    <a:pt x="2340" y="4770"/>
                  </a:lnTo>
                  <a:lnTo>
                    <a:pt x="2348" y="4774"/>
                  </a:lnTo>
                  <a:lnTo>
                    <a:pt x="2350" y="4774"/>
                  </a:lnTo>
                  <a:lnTo>
                    <a:pt x="2350" y="4770"/>
                  </a:lnTo>
                  <a:lnTo>
                    <a:pt x="2350" y="4768"/>
                  </a:lnTo>
                  <a:lnTo>
                    <a:pt x="2346" y="4764"/>
                  </a:lnTo>
                  <a:lnTo>
                    <a:pt x="2340" y="4760"/>
                  </a:lnTo>
                  <a:lnTo>
                    <a:pt x="2334" y="4758"/>
                  </a:lnTo>
                  <a:lnTo>
                    <a:pt x="2332" y="4758"/>
                  </a:lnTo>
                  <a:lnTo>
                    <a:pt x="2330" y="4760"/>
                  </a:lnTo>
                  <a:close/>
                  <a:moveTo>
                    <a:pt x="2230" y="4942"/>
                  </a:moveTo>
                  <a:lnTo>
                    <a:pt x="2230" y="4942"/>
                  </a:lnTo>
                  <a:lnTo>
                    <a:pt x="2230" y="4944"/>
                  </a:lnTo>
                  <a:lnTo>
                    <a:pt x="2230" y="4946"/>
                  </a:lnTo>
                  <a:lnTo>
                    <a:pt x="2234" y="4952"/>
                  </a:lnTo>
                  <a:lnTo>
                    <a:pt x="2238" y="4956"/>
                  </a:lnTo>
                  <a:lnTo>
                    <a:pt x="2242" y="4956"/>
                  </a:lnTo>
                  <a:lnTo>
                    <a:pt x="2244" y="4954"/>
                  </a:lnTo>
                  <a:lnTo>
                    <a:pt x="2244" y="4952"/>
                  </a:lnTo>
                  <a:lnTo>
                    <a:pt x="2244" y="4950"/>
                  </a:lnTo>
                  <a:lnTo>
                    <a:pt x="2240" y="4944"/>
                  </a:lnTo>
                  <a:lnTo>
                    <a:pt x="2236" y="4940"/>
                  </a:lnTo>
                  <a:lnTo>
                    <a:pt x="2232" y="4940"/>
                  </a:lnTo>
                  <a:lnTo>
                    <a:pt x="2230" y="4942"/>
                  </a:lnTo>
                  <a:close/>
                  <a:moveTo>
                    <a:pt x="2194" y="4886"/>
                  </a:moveTo>
                  <a:lnTo>
                    <a:pt x="2194" y="4886"/>
                  </a:lnTo>
                  <a:lnTo>
                    <a:pt x="2192" y="4890"/>
                  </a:lnTo>
                  <a:lnTo>
                    <a:pt x="2192" y="4896"/>
                  </a:lnTo>
                  <a:lnTo>
                    <a:pt x="2194" y="4904"/>
                  </a:lnTo>
                  <a:lnTo>
                    <a:pt x="2198" y="4910"/>
                  </a:lnTo>
                  <a:lnTo>
                    <a:pt x="2208" y="4920"/>
                  </a:lnTo>
                  <a:lnTo>
                    <a:pt x="2214" y="4924"/>
                  </a:lnTo>
                  <a:lnTo>
                    <a:pt x="2218" y="4924"/>
                  </a:lnTo>
                  <a:lnTo>
                    <a:pt x="2220" y="4920"/>
                  </a:lnTo>
                  <a:lnTo>
                    <a:pt x="2220" y="4914"/>
                  </a:lnTo>
                  <a:lnTo>
                    <a:pt x="2214" y="4900"/>
                  </a:lnTo>
                  <a:lnTo>
                    <a:pt x="2210" y="4894"/>
                  </a:lnTo>
                  <a:lnTo>
                    <a:pt x="2204" y="4888"/>
                  </a:lnTo>
                  <a:lnTo>
                    <a:pt x="2200" y="4886"/>
                  </a:lnTo>
                  <a:lnTo>
                    <a:pt x="2194" y="4886"/>
                  </a:lnTo>
                  <a:close/>
                  <a:moveTo>
                    <a:pt x="2182" y="4866"/>
                  </a:moveTo>
                  <a:lnTo>
                    <a:pt x="2182" y="4866"/>
                  </a:lnTo>
                  <a:lnTo>
                    <a:pt x="2184" y="4868"/>
                  </a:lnTo>
                  <a:lnTo>
                    <a:pt x="2186" y="4866"/>
                  </a:lnTo>
                  <a:lnTo>
                    <a:pt x="2188" y="4862"/>
                  </a:lnTo>
                  <a:lnTo>
                    <a:pt x="2188" y="4856"/>
                  </a:lnTo>
                  <a:lnTo>
                    <a:pt x="2186" y="4850"/>
                  </a:lnTo>
                  <a:lnTo>
                    <a:pt x="2184" y="4850"/>
                  </a:lnTo>
                  <a:lnTo>
                    <a:pt x="2182" y="4850"/>
                  </a:lnTo>
                  <a:lnTo>
                    <a:pt x="2180" y="4854"/>
                  </a:lnTo>
                  <a:lnTo>
                    <a:pt x="2180" y="4860"/>
                  </a:lnTo>
                  <a:lnTo>
                    <a:pt x="2180" y="4864"/>
                  </a:lnTo>
                  <a:lnTo>
                    <a:pt x="2182" y="4866"/>
                  </a:lnTo>
                  <a:close/>
                  <a:moveTo>
                    <a:pt x="2248" y="4964"/>
                  </a:moveTo>
                  <a:lnTo>
                    <a:pt x="2248" y="4964"/>
                  </a:lnTo>
                  <a:lnTo>
                    <a:pt x="2246" y="4968"/>
                  </a:lnTo>
                  <a:lnTo>
                    <a:pt x="2246" y="4974"/>
                  </a:lnTo>
                  <a:lnTo>
                    <a:pt x="2248" y="4976"/>
                  </a:lnTo>
                  <a:lnTo>
                    <a:pt x="2252" y="4978"/>
                  </a:lnTo>
                  <a:lnTo>
                    <a:pt x="2254" y="4978"/>
                  </a:lnTo>
                  <a:lnTo>
                    <a:pt x="2256" y="4980"/>
                  </a:lnTo>
                  <a:lnTo>
                    <a:pt x="2260" y="4990"/>
                  </a:lnTo>
                  <a:lnTo>
                    <a:pt x="2262" y="4996"/>
                  </a:lnTo>
                  <a:lnTo>
                    <a:pt x="2264" y="4996"/>
                  </a:lnTo>
                  <a:lnTo>
                    <a:pt x="2266" y="4994"/>
                  </a:lnTo>
                  <a:lnTo>
                    <a:pt x="2266" y="4990"/>
                  </a:lnTo>
                  <a:lnTo>
                    <a:pt x="2266" y="4984"/>
                  </a:lnTo>
                  <a:lnTo>
                    <a:pt x="2260" y="4974"/>
                  </a:lnTo>
                  <a:lnTo>
                    <a:pt x="2254" y="4964"/>
                  </a:lnTo>
                  <a:lnTo>
                    <a:pt x="2250" y="4964"/>
                  </a:lnTo>
                  <a:lnTo>
                    <a:pt x="2248" y="4964"/>
                  </a:lnTo>
                  <a:close/>
                  <a:moveTo>
                    <a:pt x="2354" y="4788"/>
                  </a:moveTo>
                  <a:lnTo>
                    <a:pt x="2354" y="4788"/>
                  </a:lnTo>
                  <a:lnTo>
                    <a:pt x="2352" y="4784"/>
                  </a:lnTo>
                  <a:lnTo>
                    <a:pt x="2350" y="4792"/>
                  </a:lnTo>
                  <a:lnTo>
                    <a:pt x="2348" y="4796"/>
                  </a:lnTo>
                  <a:lnTo>
                    <a:pt x="2348" y="4800"/>
                  </a:lnTo>
                  <a:lnTo>
                    <a:pt x="2352" y="4800"/>
                  </a:lnTo>
                  <a:lnTo>
                    <a:pt x="2358" y="4802"/>
                  </a:lnTo>
                  <a:lnTo>
                    <a:pt x="2364" y="4802"/>
                  </a:lnTo>
                  <a:lnTo>
                    <a:pt x="2370" y="4804"/>
                  </a:lnTo>
                  <a:lnTo>
                    <a:pt x="2372" y="4804"/>
                  </a:lnTo>
                  <a:lnTo>
                    <a:pt x="2372" y="4800"/>
                  </a:lnTo>
                  <a:lnTo>
                    <a:pt x="2372" y="4798"/>
                  </a:lnTo>
                  <a:lnTo>
                    <a:pt x="2370" y="4796"/>
                  </a:lnTo>
                  <a:lnTo>
                    <a:pt x="2364" y="4794"/>
                  </a:lnTo>
                  <a:lnTo>
                    <a:pt x="2358" y="4792"/>
                  </a:lnTo>
                  <a:lnTo>
                    <a:pt x="2354" y="4788"/>
                  </a:lnTo>
                  <a:close/>
                  <a:moveTo>
                    <a:pt x="2484" y="5128"/>
                  </a:moveTo>
                  <a:lnTo>
                    <a:pt x="2484" y="5128"/>
                  </a:lnTo>
                  <a:lnTo>
                    <a:pt x="2486" y="5124"/>
                  </a:lnTo>
                  <a:lnTo>
                    <a:pt x="2486" y="5120"/>
                  </a:lnTo>
                  <a:lnTo>
                    <a:pt x="2488" y="5108"/>
                  </a:lnTo>
                  <a:lnTo>
                    <a:pt x="2486" y="5092"/>
                  </a:lnTo>
                  <a:lnTo>
                    <a:pt x="2488" y="5076"/>
                  </a:lnTo>
                  <a:lnTo>
                    <a:pt x="2488" y="5062"/>
                  </a:lnTo>
                  <a:lnTo>
                    <a:pt x="2486" y="5056"/>
                  </a:lnTo>
                  <a:lnTo>
                    <a:pt x="2484" y="5050"/>
                  </a:lnTo>
                  <a:lnTo>
                    <a:pt x="2486" y="5038"/>
                  </a:lnTo>
                  <a:lnTo>
                    <a:pt x="2488" y="5028"/>
                  </a:lnTo>
                  <a:lnTo>
                    <a:pt x="2488" y="5020"/>
                  </a:lnTo>
                  <a:lnTo>
                    <a:pt x="2486" y="5014"/>
                  </a:lnTo>
                  <a:lnTo>
                    <a:pt x="2492" y="5004"/>
                  </a:lnTo>
                  <a:lnTo>
                    <a:pt x="2494" y="4998"/>
                  </a:lnTo>
                  <a:lnTo>
                    <a:pt x="2496" y="4994"/>
                  </a:lnTo>
                  <a:lnTo>
                    <a:pt x="2494" y="4990"/>
                  </a:lnTo>
                  <a:lnTo>
                    <a:pt x="2492" y="4988"/>
                  </a:lnTo>
                  <a:lnTo>
                    <a:pt x="2486" y="4982"/>
                  </a:lnTo>
                  <a:lnTo>
                    <a:pt x="2482" y="4978"/>
                  </a:lnTo>
                  <a:lnTo>
                    <a:pt x="2480" y="4972"/>
                  </a:lnTo>
                  <a:lnTo>
                    <a:pt x="2476" y="4962"/>
                  </a:lnTo>
                  <a:lnTo>
                    <a:pt x="2472" y="4956"/>
                  </a:lnTo>
                  <a:lnTo>
                    <a:pt x="2468" y="4954"/>
                  </a:lnTo>
                  <a:lnTo>
                    <a:pt x="2460" y="4956"/>
                  </a:lnTo>
                  <a:lnTo>
                    <a:pt x="2456" y="4958"/>
                  </a:lnTo>
                  <a:lnTo>
                    <a:pt x="2452" y="4956"/>
                  </a:lnTo>
                  <a:lnTo>
                    <a:pt x="2450" y="4956"/>
                  </a:lnTo>
                  <a:lnTo>
                    <a:pt x="2446" y="4958"/>
                  </a:lnTo>
                  <a:lnTo>
                    <a:pt x="2440" y="4962"/>
                  </a:lnTo>
                  <a:lnTo>
                    <a:pt x="2442" y="4956"/>
                  </a:lnTo>
                  <a:lnTo>
                    <a:pt x="2446" y="4946"/>
                  </a:lnTo>
                  <a:lnTo>
                    <a:pt x="2446" y="4942"/>
                  </a:lnTo>
                  <a:lnTo>
                    <a:pt x="2442" y="4940"/>
                  </a:lnTo>
                  <a:lnTo>
                    <a:pt x="2438" y="4938"/>
                  </a:lnTo>
                  <a:lnTo>
                    <a:pt x="2436" y="4932"/>
                  </a:lnTo>
                  <a:lnTo>
                    <a:pt x="2430" y="4914"/>
                  </a:lnTo>
                  <a:lnTo>
                    <a:pt x="2428" y="4904"/>
                  </a:lnTo>
                  <a:lnTo>
                    <a:pt x="2426" y="4898"/>
                  </a:lnTo>
                  <a:lnTo>
                    <a:pt x="2422" y="4892"/>
                  </a:lnTo>
                  <a:lnTo>
                    <a:pt x="2420" y="4890"/>
                  </a:lnTo>
                  <a:lnTo>
                    <a:pt x="2416" y="4890"/>
                  </a:lnTo>
                  <a:lnTo>
                    <a:pt x="2410" y="4890"/>
                  </a:lnTo>
                  <a:lnTo>
                    <a:pt x="2404" y="4890"/>
                  </a:lnTo>
                  <a:lnTo>
                    <a:pt x="2394" y="4884"/>
                  </a:lnTo>
                  <a:lnTo>
                    <a:pt x="2390" y="4880"/>
                  </a:lnTo>
                  <a:lnTo>
                    <a:pt x="2388" y="4876"/>
                  </a:lnTo>
                  <a:lnTo>
                    <a:pt x="2388" y="4872"/>
                  </a:lnTo>
                  <a:lnTo>
                    <a:pt x="2388" y="4868"/>
                  </a:lnTo>
                  <a:lnTo>
                    <a:pt x="2390" y="4862"/>
                  </a:lnTo>
                  <a:lnTo>
                    <a:pt x="2392" y="4858"/>
                  </a:lnTo>
                  <a:lnTo>
                    <a:pt x="2390" y="4852"/>
                  </a:lnTo>
                  <a:lnTo>
                    <a:pt x="2390" y="4848"/>
                  </a:lnTo>
                  <a:lnTo>
                    <a:pt x="2392" y="4846"/>
                  </a:lnTo>
                  <a:lnTo>
                    <a:pt x="2396" y="4844"/>
                  </a:lnTo>
                  <a:lnTo>
                    <a:pt x="2400" y="4842"/>
                  </a:lnTo>
                  <a:lnTo>
                    <a:pt x="2402" y="4836"/>
                  </a:lnTo>
                  <a:lnTo>
                    <a:pt x="2402" y="4832"/>
                  </a:lnTo>
                  <a:lnTo>
                    <a:pt x="2400" y="4826"/>
                  </a:lnTo>
                  <a:lnTo>
                    <a:pt x="2396" y="4822"/>
                  </a:lnTo>
                  <a:lnTo>
                    <a:pt x="2392" y="4818"/>
                  </a:lnTo>
                  <a:lnTo>
                    <a:pt x="2386" y="4816"/>
                  </a:lnTo>
                  <a:lnTo>
                    <a:pt x="2380" y="4818"/>
                  </a:lnTo>
                  <a:lnTo>
                    <a:pt x="2376" y="4820"/>
                  </a:lnTo>
                  <a:lnTo>
                    <a:pt x="2374" y="4820"/>
                  </a:lnTo>
                  <a:lnTo>
                    <a:pt x="2372" y="4814"/>
                  </a:lnTo>
                  <a:lnTo>
                    <a:pt x="2372" y="4812"/>
                  </a:lnTo>
                  <a:lnTo>
                    <a:pt x="2368" y="4808"/>
                  </a:lnTo>
                  <a:lnTo>
                    <a:pt x="2364" y="4806"/>
                  </a:lnTo>
                  <a:lnTo>
                    <a:pt x="2356" y="4804"/>
                  </a:lnTo>
                  <a:lnTo>
                    <a:pt x="2348" y="4802"/>
                  </a:lnTo>
                  <a:lnTo>
                    <a:pt x="2342" y="4796"/>
                  </a:lnTo>
                  <a:lnTo>
                    <a:pt x="2340" y="4790"/>
                  </a:lnTo>
                  <a:lnTo>
                    <a:pt x="2338" y="4784"/>
                  </a:lnTo>
                  <a:lnTo>
                    <a:pt x="2336" y="4776"/>
                  </a:lnTo>
                  <a:lnTo>
                    <a:pt x="2332" y="4768"/>
                  </a:lnTo>
                  <a:lnTo>
                    <a:pt x="2324" y="4762"/>
                  </a:lnTo>
                  <a:lnTo>
                    <a:pt x="2314" y="4758"/>
                  </a:lnTo>
                  <a:lnTo>
                    <a:pt x="2308" y="4756"/>
                  </a:lnTo>
                  <a:lnTo>
                    <a:pt x="2304" y="4754"/>
                  </a:lnTo>
                  <a:lnTo>
                    <a:pt x="2302" y="4748"/>
                  </a:lnTo>
                  <a:lnTo>
                    <a:pt x="2300" y="4740"/>
                  </a:lnTo>
                  <a:lnTo>
                    <a:pt x="2298" y="4738"/>
                  </a:lnTo>
                  <a:lnTo>
                    <a:pt x="2296" y="4734"/>
                  </a:lnTo>
                  <a:lnTo>
                    <a:pt x="2288" y="4728"/>
                  </a:lnTo>
                  <a:lnTo>
                    <a:pt x="2284" y="4728"/>
                  </a:lnTo>
                  <a:lnTo>
                    <a:pt x="2282" y="4730"/>
                  </a:lnTo>
                  <a:lnTo>
                    <a:pt x="2282" y="4732"/>
                  </a:lnTo>
                  <a:lnTo>
                    <a:pt x="2282" y="4740"/>
                  </a:lnTo>
                  <a:lnTo>
                    <a:pt x="2282" y="4742"/>
                  </a:lnTo>
                  <a:lnTo>
                    <a:pt x="2280" y="4740"/>
                  </a:lnTo>
                  <a:lnTo>
                    <a:pt x="2274" y="4736"/>
                  </a:lnTo>
                  <a:lnTo>
                    <a:pt x="2270" y="4732"/>
                  </a:lnTo>
                  <a:lnTo>
                    <a:pt x="2266" y="4728"/>
                  </a:lnTo>
                  <a:lnTo>
                    <a:pt x="2262" y="4718"/>
                  </a:lnTo>
                  <a:lnTo>
                    <a:pt x="2258" y="4710"/>
                  </a:lnTo>
                  <a:lnTo>
                    <a:pt x="2254" y="4708"/>
                  </a:lnTo>
                  <a:lnTo>
                    <a:pt x="2252" y="4708"/>
                  </a:lnTo>
                  <a:lnTo>
                    <a:pt x="2248" y="4702"/>
                  </a:lnTo>
                  <a:lnTo>
                    <a:pt x="2242" y="4692"/>
                  </a:lnTo>
                  <a:lnTo>
                    <a:pt x="2234" y="4680"/>
                  </a:lnTo>
                  <a:lnTo>
                    <a:pt x="2222" y="4670"/>
                  </a:lnTo>
                  <a:lnTo>
                    <a:pt x="2214" y="4666"/>
                  </a:lnTo>
                  <a:lnTo>
                    <a:pt x="2208" y="4664"/>
                  </a:lnTo>
                  <a:lnTo>
                    <a:pt x="2204" y="4662"/>
                  </a:lnTo>
                  <a:lnTo>
                    <a:pt x="2200" y="4658"/>
                  </a:lnTo>
                  <a:lnTo>
                    <a:pt x="2196" y="4652"/>
                  </a:lnTo>
                  <a:lnTo>
                    <a:pt x="2192" y="4646"/>
                  </a:lnTo>
                  <a:lnTo>
                    <a:pt x="2190" y="4644"/>
                  </a:lnTo>
                  <a:lnTo>
                    <a:pt x="2186" y="4642"/>
                  </a:lnTo>
                  <a:lnTo>
                    <a:pt x="2182" y="4640"/>
                  </a:lnTo>
                  <a:lnTo>
                    <a:pt x="2180" y="4638"/>
                  </a:lnTo>
                  <a:lnTo>
                    <a:pt x="2180" y="4632"/>
                  </a:lnTo>
                  <a:lnTo>
                    <a:pt x="2178" y="4626"/>
                  </a:lnTo>
                  <a:lnTo>
                    <a:pt x="2176" y="4624"/>
                  </a:lnTo>
                  <a:lnTo>
                    <a:pt x="2174" y="4622"/>
                  </a:lnTo>
                  <a:lnTo>
                    <a:pt x="2170" y="4620"/>
                  </a:lnTo>
                  <a:lnTo>
                    <a:pt x="2168" y="4618"/>
                  </a:lnTo>
                  <a:lnTo>
                    <a:pt x="2166" y="4612"/>
                  </a:lnTo>
                  <a:lnTo>
                    <a:pt x="2166" y="4604"/>
                  </a:lnTo>
                  <a:lnTo>
                    <a:pt x="2162" y="4598"/>
                  </a:lnTo>
                  <a:lnTo>
                    <a:pt x="2158" y="4592"/>
                  </a:lnTo>
                  <a:lnTo>
                    <a:pt x="2150" y="4582"/>
                  </a:lnTo>
                  <a:lnTo>
                    <a:pt x="2146" y="4582"/>
                  </a:lnTo>
                  <a:lnTo>
                    <a:pt x="2146" y="4584"/>
                  </a:lnTo>
                  <a:lnTo>
                    <a:pt x="2142" y="4586"/>
                  </a:lnTo>
                  <a:lnTo>
                    <a:pt x="2138" y="4586"/>
                  </a:lnTo>
                  <a:lnTo>
                    <a:pt x="2134" y="4584"/>
                  </a:lnTo>
                  <a:lnTo>
                    <a:pt x="2130" y="4582"/>
                  </a:lnTo>
                  <a:lnTo>
                    <a:pt x="2128" y="4580"/>
                  </a:lnTo>
                  <a:lnTo>
                    <a:pt x="2122" y="4582"/>
                  </a:lnTo>
                  <a:lnTo>
                    <a:pt x="2114" y="4584"/>
                  </a:lnTo>
                  <a:lnTo>
                    <a:pt x="2108" y="4584"/>
                  </a:lnTo>
                  <a:lnTo>
                    <a:pt x="2098" y="4584"/>
                  </a:lnTo>
                  <a:lnTo>
                    <a:pt x="2088" y="4580"/>
                  </a:lnTo>
                  <a:lnTo>
                    <a:pt x="2086" y="4578"/>
                  </a:lnTo>
                  <a:lnTo>
                    <a:pt x="2084" y="4576"/>
                  </a:lnTo>
                  <a:lnTo>
                    <a:pt x="2082" y="4572"/>
                  </a:lnTo>
                  <a:lnTo>
                    <a:pt x="2078" y="4568"/>
                  </a:lnTo>
                  <a:lnTo>
                    <a:pt x="2070" y="4566"/>
                  </a:lnTo>
                  <a:lnTo>
                    <a:pt x="2062" y="4564"/>
                  </a:lnTo>
                  <a:lnTo>
                    <a:pt x="2058" y="4566"/>
                  </a:lnTo>
                  <a:lnTo>
                    <a:pt x="2056" y="4570"/>
                  </a:lnTo>
                  <a:lnTo>
                    <a:pt x="2056" y="4576"/>
                  </a:lnTo>
                  <a:lnTo>
                    <a:pt x="2058" y="4584"/>
                  </a:lnTo>
                  <a:lnTo>
                    <a:pt x="2060" y="4594"/>
                  </a:lnTo>
                  <a:lnTo>
                    <a:pt x="2070" y="4612"/>
                  </a:lnTo>
                  <a:lnTo>
                    <a:pt x="2080" y="4626"/>
                  </a:lnTo>
                  <a:lnTo>
                    <a:pt x="2086" y="4634"/>
                  </a:lnTo>
                  <a:lnTo>
                    <a:pt x="2094" y="4640"/>
                  </a:lnTo>
                  <a:lnTo>
                    <a:pt x="2102" y="4650"/>
                  </a:lnTo>
                  <a:lnTo>
                    <a:pt x="2104" y="4654"/>
                  </a:lnTo>
                  <a:lnTo>
                    <a:pt x="2108" y="4658"/>
                  </a:lnTo>
                  <a:lnTo>
                    <a:pt x="2114" y="4658"/>
                  </a:lnTo>
                  <a:lnTo>
                    <a:pt x="2116" y="4658"/>
                  </a:lnTo>
                  <a:lnTo>
                    <a:pt x="2120" y="4660"/>
                  </a:lnTo>
                  <a:lnTo>
                    <a:pt x="2124" y="4664"/>
                  </a:lnTo>
                  <a:lnTo>
                    <a:pt x="2130" y="4672"/>
                  </a:lnTo>
                  <a:lnTo>
                    <a:pt x="2138" y="4686"/>
                  </a:lnTo>
                  <a:lnTo>
                    <a:pt x="2138" y="4690"/>
                  </a:lnTo>
                  <a:lnTo>
                    <a:pt x="2138" y="4692"/>
                  </a:lnTo>
                  <a:lnTo>
                    <a:pt x="2146" y="4698"/>
                  </a:lnTo>
                  <a:lnTo>
                    <a:pt x="2152" y="4702"/>
                  </a:lnTo>
                  <a:lnTo>
                    <a:pt x="2154" y="4706"/>
                  </a:lnTo>
                  <a:lnTo>
                    <a:pt x="2154" y="4716"/>
                  </a:lnTo>
                  <a:lnTo>
                    <a:pt x="2156" y="4720"/>
                  </a:lnTo>
                  <a:lnTo>
                    <a:pt x="2158" y="4724"/>
                  </a:lnTo>
                  <a:lnTo>
                    <a:pt x="2162" y="4730"/>
                  </a:lnTo>
                  <a:lnTo>
                    <a:pt x="2172" y="4736"/>
                  </a:lnTo>
                  <a:lnTo>
                    <a:pt x="2182" y="4742"/>
                  </a:lnTo>
                  <a:lnTo>
                    <a:pt x="2192" y="4748"/>
                  </a:lnTo>
                  <a:lnTo>
                    <a:pt x="2198" y="4756"/>
                  </a:lnTo>
                  <a:lnTo>
                    <a:pt x="2200" y="4760"/>
                  </a:lnTo>
                  <a:lnTo>
                    <a:pt x="2200" y="4762"/>
                  </a:lnTo>
                  <a:lnTo>
                    <a:pt x="2198" y="4766"/>
                  </a:lnTo>
                  <a:lnTo>
                    <a:pt x="2198" y="4772"/>
                  </a:lnTo>
                  <a:lnTo>
                    <a:pt x="2206" y="4794"/>
                  </a:lnTo>
                  <a:lnTo>
                    <a:pt x="2214" y="4820"/>
                  </a:lnTo>
                  <a:lnTo>
                    <a:pt x="2218" y="4828"/>
                  </a:lnTo>
                  <a:lnTo>
                    <a:pt x="2226" y="4834"/>
                  </a:lnTo>
                  <a:lnTo>
                    <a:pt x="2234" y="4838"/>
                  </a:lnTo>
                  <a:lnTo>
                    <a:pt x="2236" y="4844"/>
                  </a:lnTo>
                  <a:lnTo>
                    <a:pt x="2240" y="4854"/>
                  </a:lnTo>
                  <a:lnTo>
                    <a:pt x="2254" y="4870"/>
                  </a:lnTo>
                  <a:lnTo>
                    <a:pt x="2260" y="4876"/>
                  </a:lnTo>
                  <a:lnTo>
                    <a:pt x="2262" y="4882"/>
                  </a:lnTo>
                  <a:lnTo>
                    <a:pt x="2264" y="4886"/>
                  </a:lnTo>
                  <a:lnTo>
                    <a:pt x="2264" y="4890"/>
                  </a:lnTo>
                  <a:lnTo>
                    <a:pt x="2262" y="4898"/>
                  </a:lnTo>
                  <a:lnTo>
                    <a:pt x="2264" y="4900"/>
                  </a:lnTo>
                  <a:lnTo>
                    <a:pt x="2266" y="4904"/>
                  </a:lnTo>
                  <a:lnTo>
                    <a:pt x="2274" y="4912"/>
                  </a:lnTo>
                  <a:lnTo>
                    <a:pt x="2278" y="4922"/>
                  </a:lnTo>
                  <a:lnTo>
                    <a:pt x="2282" y="4934"/>
                  </a:lnTo>
                  <a:lnTo>
                    <a:pt x="2284" y="4946"/>
                  </a:lnTo>
                  <a:lnTo>
                    <a:pt x="2290" y="4960"/>
                  </a:lnTo>
                  <a:lnTo>
                    <a:pt x="2300" y="4976"/>
                  </a:lnTo>
                  <a:lnTo>
                    <a:pt x="2312" y="4992"/>
                  </a:lnTo>
                  <a:lnTo>
                    <a:pt x="2326" y="5008"/>
                  </a:lnTo>
                  <a:lnTo>
                    <a:pt x="2336" y="5018"/>
                  </a:lnTo>
                  <a:lnTo>
                    <a:pt x="2342" y="5028"/>
                  </a:lnTo>
                  <a:lnTo>
                    <a:pt x="2350" y="5038"/>
                  </a:lnTo>
                  <a:lnTo>
                    <a:pt x="2364" y="5054"/>
                  </a:lnTo>
                  <a:lnTo>
                    <a:pt x="2380" y="5072"/>
                  </a:lnTo>
                  <a:lnTo>
                    <a:pt x="2394" y="5084"/>
                  </a:lnTo>
                  <a:lnTo>
                    <a:pt x="2404" y="5094"/>
                  </a:lnTo>
                  <a:lnTo>
                    <a:pt x="2416" y="5108"/>
                  </a:lnTo>
                  <a:lnTo>
                    <a:pt x="2426" y="5122"/>
                  </a:lnTo>
                  <a:lnTo>
                    <a:pt x="2434" y="5132"/>
                  </a:lnTo>
                  <a:lnTo>
                    <a:pt x="2436" y="5134"/>
                  </a:lnTo>
                  <a:lnTo>
                    <a:pt x="2438" y="5134"/>
                  </a:lnTo>
                  <a:lnTo>
                    <a:pt x="2434" y="5120"/>
                  </a:lnTo>
                  <a:lnTo>
                    <a:pt x="2434" y="5112"/>
                  </a:lnTo>
                  <a:lnTo>
                    <a:pt x="2434" y="5110"/>
                  </a:lnTo>
                  <a:lnTo>
                    <a:pt x="2438" y="5112"/>
                  </a:lnTo>
                  <a:lnTo>
                    <a:pt x="2444" y="5114"/>
                  </a:lnTo>
                  <a:lnTo>
                    <a:pt x="2450" y="5118"/>
                  </a:lnTo>
                  <a:lnTo>
                    <a:pt x="2454" y="5120"/>
                  </a:lnTo>
                  <a:lnTo>
                    <a:pt x="2458" y="5118"/>
                  </a:lnTo>
                  <a:lnTo>
                    <a:pt x="2460" y="5114"/>
                  </a:lnTo>
                  <a:lnTo>
                    <a:pt x="2462" y="5108"/>
                  </a:lnTo>
                  <a:lnTo>
                    <a:pt x="2464" y="5108"/>
                  </a:lnTo>
                  <a:lnTo>
                    <a:pt x="2470" y="5116"/>
                  </a:lnTo>
                  <a:lnTo>
                    <a:pt x="2476" y="5126"/>
                  </a:lnTo>
                  <a:lnTo>
                    <a:pt x="2480" y="5128"/>
                  </a:lnTo>
                  <a:lnTo>
                    <a:pt x="2484" y="5128"/>
                  </a:lnTo>
                  <a:close/>
                  <a:moveTo>
                    <a:pt x="2344" y="4774"/>
                  </a:moveTo>
                  <a:lnTo>
                    <a:pt x="2344" y="4774"/>
                  </a:lnTo>
                  <a:lnTo>
                    <a:pt x="2340" y="4772"/>
                  </a:lnTo>
                  <a:lnTo>
                    <a:pt x="2338" y="4772"/>
                  </a:lnTo>
                  <a:lnTo>
                    <a:pt x="2338" y="4774"/>
                  </a:lnTo>
                  <a:lnTo>
                    <a:pt x="2338" y="4776"/>
                  </a:lnTo>
                  <a:lnTo>
                    <a:pt x="2340" y="4784"/>
                  </a:lnTo>
                  <a:lnTo>
                    <a:pt x="2344" y="4792"/>
                  </a:lnTo>
                  <a:lnTo>
                    <a:pt x="2346" y="4792"/>
                  </a:lnTo>
                  <a:lnTo>
                    <a:pt x="2348" y="4788"/>
                  </a:lnTo>
                  <a:lnTo>
                    <a:pt x="2348" y="4780"/>
                  </a:lnTo>
                  <a:lnTo>
                    <a:pt x="2346" y="4776"/>
                  </a:lnTo>
                  <a:lnTo>
                    <a:pt x="2344" y="4774"/>
                  </a:lnTo>
                  <a:close/>
                  <a:moveTo>
                    <a:pt x="2374" y="4792"/>
                  </a:moveTo>
                  <a:lnTo>
                    <a:pt x="2374" y="4792"/>
                  </a:lnTo>
                  <a:lnTo>
                    <a:pt x="2372" y="4786"/>
                  </a:lnTo>
                  <a:lnTo>
                    <a:pt x="2366" y="4784"/>
                  </a:lnTo>
                  <a:lnTo>
                    <a:pt x="2360" y="4782"/>
                  </a:lnTo>
                  <a:lnTo>
                    <a:pt x="2358" y="4782"/>
                  </a:lnTo>
                  <a:lnTo>
                    <a:pt x="2358" y="4784"/>
                  </a:lnTo>
                  <a:lnTo>
                    <a:pt x="2358" y="4788"/>
                  </a:lnTo>
                  <a:lnTo>
                    <a:pt x="2364" y="4790"/>
                  </a:lnTo>
                  <a:lnTo>
                    <a:pt x="2372" y="4794"/>
                  </a:lnTo>
                  <a:lnTo>
                    <a:pt x="2374" y="4794"/>
                  </a:lnTo>
                  <a:lnTo>
                    <a:pt x="2374" y="4792"/>
                  </a:lnTo>
                  <a:close/>
                  <a:moveTo>
                    <a:pt x="2316" y="4736"/>
                  </a:moveTo>
                  <a:lnTo>
                    <a:pt x="2316" y="4736"/>
                  </a:lnTo>
                  <a:lnTo>
                    <a:pt x="2312" y="4736"/>
                  </a:lnTo>
                  <a:lnTo>
                    <a:pt x="2310" y="4736"/>
                  </a:lnTo>
                  <a:lnTo>
                    <a:pt x="2306" y="4740"/>
                  </a:lnTo>
                  <a:lnTo>
                    <a:pt x="2306" y="4746"/>
                  </a:lnTo>
                  <a:lnTo>
                    <a:pt x="2308" y="4750"/>
                  </a:lnTo>
                  <a:lnTo>
                    <a:pt x="2310" y="4752"/>
                  </a:lnTo>
                  <a:lnTo>
                    <a:pt x="2312" y="4752"/>
                  </a:lnTo>
                  <a:lnTo>
                    <a:pt x="2314" y="4752"/>
                  </a:lnTo>
                  <a:lnTo>
                    <a:pt x="2318" y="4746"/>
                  </a:lnTo>
                  <a:lnTo>
                    <a:pt x="2318" y="4740"/>
                  </a:lnTo>
                  <a:lnTo>
                    <a:pt x="2318" y="4736"/>
                  </a:lnTo>
                  <a:lnTo>
                    <a:pt x="2316" y="4736"/>
                  </a:lnTo>
                  <a:close/>
                  <a:moveTo>
                    <a:pt x="36" y="5458"/>
                  </a:moveTo>
                  <a:lnTo>
                    <a:pt x="36" y="5458"/>
                  </a:lnTo>
                  <a:lnTo>
                    <a:pt x="32" y="5458"/>
                  </a:lnTo>
                  <a:lnTo>
                    <a:pt x="30" y="5460"/>
                  </a:lnTo>
                  <a:lnTo>
                    <a:pt x="32" y="5464"/>
                  </a:lnTo>
                  <a:lnTo>
                    <a:pt x="36" y="5470"/>
                  </a:lnTo>
                  <a:lnTo>
                    <a:pt x="38" y="5472"/>
                  </a:lnTo>
                  <a:lnTo>
                    <a:pt x="40" y="5472"/>
                  </a:lnTo>
                  <a:lnTo>
                    <a:pt x="40" y="5468"/>
                  </a:lnTo>
                  <a:lnTo>
                    <a:pt x="40" y="5462"/>
                  </a:lnTo>
                  <a:lnTo>
                    <a:pt x="36" y="5458"/>
                  </a:lnTo>
                  <a:close/>
                  <a:moveTo>
                    <a:pt x="2554" y="4992"/>
                  </a:moveTo>
                  <a:lnTo>
                    <a:pt x="2554" y="4992"/>
                  </a:lnTo>
                  <a:lnTo>
                    <a:pt x="2558" y="4998"/>
                  </a:lnTo>
                  <a:lnTo>
                    <a:pt x="2560" y="4998"/>
                  </a:lnTo>
                  <a:lnTo>
                    <a:pt x="2562" y="4996"/>
                  </a:lnTo>
                  <a:lnTo>
                    <a:pt x="2564" y="4994"/>
                  </a:lnTo>
                  <a:lnTo>
                    <a:pt x="2566" y="4994"/>
                  </a:lnTo>
                  <a:lnTo>
                    <a:pt x="2570" y="4994"/>
                  </a:lnTo>
                  <a:lnTo>
                    <a:pt x="2574" y="4994"/>
                  </a:lnTo>
                  <a:lnTo>
                    <a:pt x="2578" y="4988"/>
                  </a:lnTo>
                  <a:lnTo>
                    <a:pt x="2582" y="4980"/>
                  </a:lnTo>
                  <a:lnTo>
                    <a:pt x="2582" y="4976"/>
                  </a:lnTo>
                  <a:lnTo>
                    <a:pt x="2580" y="4974"/>
                  </a:lnTo>
                  <a:lnTo>
                    <a:pt x="2576" y="4968"/>
                  </a:lnTo>
                  <a:lnTo>
                    <a:pt x="2568" y="4964"/>
                  </a:lnTo>
                  <a:lnTo>
                    <a:pt x="2562" y="4962"/>
                  </a:lnTo>
                  <a:lnTo>
                    <a:pt x="2558" y="4964"/>
                  </a:lnTo>
                  <a:lnTo>
                    <a:pt x="2556" y="4968"/>
                  </a:lnTo>
                  <a:lnTo>
                    <a:pt x="2554" y="4972"/>
                  </a:lnTo>
                  <a:lnTo>
                    <a:pt x="2552" y="4982"/>
                  </a:lnTo>
                  <a:lnTo>
                    <a:pt x="2552" y="4988"/>
                  </a:lnTo>
                  <a:lnTo>
                    <a:pt x="2554" y="4992"/>
                  </a:lnTo>
                  <a:close/>
                  <a:moveTo>
                    <a:pt x="8" y="5430"/>
                  </a:moveTo>
                  <a:lnTo>
                    <a:pt x="8" y="5430"/>
                  </a:lnTo>
                  <a:lnTo>
                    <a:pt x="6" y="5434"/>
                  </a:lnTo>
                  <a:lnTo>
                    <a:pt x="6" y="5436"/>
                  </a:lnTo>
                  <a:lnTo>
                    <a:pt x="6" y="5440"/>
                  </a:lnTo>
                  <a:lnTo>
                    <a:pt x="10" y="5444"/>
                  </a:lnTo>
                  <a:lnTo>
                    <a:pt x="14" y="5442"/>
                  </a:lnTo>
                  <a:lnTo>
                    <a:pt x="14" y="5438"/>
                  </a:lnTo>
                  <a:lnTo>
                    <a:pt x="14" y="5434"/>
                  </a:lnTo>
                  <a:lnTo>
                    <a:pt x="12" y="5430"/>
                  </a:lnTo>
                  <a:lnTo>
                    <a:pt x="10" y="5430"/>
                  </a:lnTo>
                  <a:lnTo>
                    <a:pt x="8" y="5430"/>
                  </a:lnTo>
                  <a:close/>
                  <a:moveTo>
                    <a:pt x="3222" y="4178"/>
                  </a:moveTo>
                  <a:lnTo>
                    <a:pt x="3222" y="4178"/>
                  </a:lnTo>
                  <a:lnTo>
                    <a:pt x="3224" y="4178"/>
                  </a:lnTo>
                  <a:lnTo>
                    <a:pt x="3228" y="4176"/>
                  </a:lnTo>
                  <a:lnTo>
                    <a:pt x="3232" y="4172"/>
                  </a:lnTo>
                  <a:lnTo>
                    <a:pt x="3234" y="4166"/>
                  </a:lnTo>
                  <a:lnTo>
                    <a:pt x="3232" y="4162"/>
                  </a:lnTo>
                  <a:lnTo>
                    <a:pt x="3232" y="4160"/>
                  </a:lnTo>
                  <a:lnTo>
                    <a:pt x="3230" y="4160"/>
                  </a:lnTo>
                  <a:lnTo>
                    <a:pt x="3228" y="4156"/>
                  </a:lnTo>
                  <a:lnTo>
                    <a:pt x="3226" y="4152"/>
                  </a:lnTo>
                  <a:lnTo>
                    <a:pt x="3224" y="4150"/>
                  </a:lnTo>
                  <a:lnTo>
                    <a:pt x="3222" y="4154"/>
                  </a:lnTo>
                  <a:lnTo>
                    <a:pt x="3222" y="4160"/>
                  </a:lnTo>
                  <a:lnTo>
                    <a:pt x="3222" y="4168"/>
                  </a:lnTo>
                  <a:lnTo>
                    <a:pt x="3220" y="4172"/>
                  </a:lnTo>
                  <a:lnTo>
                    <a:pt x="3218" y="4174"/>
                  </a:lnTo>
                  <a:lnTo>
                    <a:pt x="3222" y="4178"/>
                  </a:lnTo>
                  <a:close/>
                  <a:moveTo>
                    <a:pt x="3526" y="3176"/>
                  </a:moveTo>
                  <a:lnTo>
                    <a:pt x="3526" y="3176"/>
                  </a:lnTo>
                  <a:lnTo>
                    <a:pt x="3522" y="3176"/>
                  </a:lnTo>
                  <a:lnTo>
                    <a:pt x="3520" y="3174"/>
                  </a:lnTo>
                  <a:lnTo>
                    <a:pt x="3522" y="3168"/>
                  </a:lnTo>
                  <a:lnTo>
                    <a:pt x="3526" y="3162"/>
                  </a:lnTo>
                  <a:lnTo>
                    <a:pt x="3526" y="3158"/>
                  </a:lnTo>
                  <a:lnTo>
                    <a:pt x="3526" y="3154"/>
                  </a:lnTo>
                  <a:lnTo>
                    <a:pt x="3522" y="3152"/>
                  </a:lnTo>
                  <a:lnTo>
                    <a:pt x="3518" y="3152"/>
                  </a:lnTo>
                  <a:lnTo>
                    <a:pt x="3510" y="3156"/>
                  </a:lnTo>
                  <a:lnTo>
                    <a:pt x="3506" y="3156"/>
                  </a:lnTo>
                  <a:lnTo>
                    <a:pt x="3504" y="3156"/>
                  </a:lnTo>
                  <a:lnTo>
                    <a:pt x="3500" y="3154"/>
                  </a:lnTo>
                  <a:lnTo>
                    <a:pt x="3500" y="3148"/>
                  </a:lnTo>
                  <a:lnTo>
                    <a:pt x="3498" y="3146"/>
                  </a:lnTo>
                  <a:lnTo>
                    <a:pt x="3496" y="3142"/>
                  </a:lnTo>
                  <a:lnTo>
                    <a:pt x="3490" y="3140"/>
                  </a:lnTo>
                  <a:lnTo>
                    <a:pt x="3486" y="3140"/>
                  </a:lnTo>
                  <a:lnTo>
                    <a:pt x="3482" y="3140"/>
                  </a:lnTo>
                  <a:lnTo>
                    <a:pt x="3478" y="3144"/>
                  </a:lnTo>
                  <a:lnTo>
                    <a:pt x="3476" y="3148"/>
                  </a:lnTo>
                  <a:lnTo>
                    <a:pt x="3474" y="3154"/>
                  </a:lnTo>
                  <a:lnTo>
                    <a:pt x="3470" y="3154"/>
                  </a:lnTo>
                  <a:lnTo>
                    <a:pt x="3466" y="3154"/>
                  </a:lnTo>
                  <a:lnTo>
                    <a:pt x="3464" y="3160"/>
                  </a:lnTo>
                  <a:lnTo>
                    <a:pt x="3462" y="3164"/>
                  </a:lnTo>
                  <a:lnTo>
                    <a:pt x="3460" y="3164"/>
                  </a:lnTo>
                  <a:lnTo>
                    <a:pt x="3456" y="3160"/>
                  </a:lnTo>
                  <a:lnTo>
                    <a:pt x="3454" y="3158"/>
                  </a:lnTo>
                  <a:lnTo>
                    <a:pt x="3452" y="3164"/>
                  </a:lnTo>
                  <a:lnTo>
                    <a:pt x="3452" y="3168"/>
                  </a:lnTo>
                  <a:lnTo>
                    <a:pt x="3448" y="3170"/>
                  </a:lnTo>
                  <a:lnTo>
                    <a:pt x="3444" y="3168"/>
                  </a:lnTo>
                  <a:lnTo>
                    <a:pt x="3440" y="3168"/>
                  </a:lnTo>
                  <a:lnTo>
                    <a:pt x="3442" y="3174"/>
                  </a:lnTo>
                  <a:lnTo>
                    <a:pt x="3444" y="3182"/>
                  </a:lnTo>
                  <a:lnTo>
                    <a:pt x="3444" y="3186"/>
                  </a:lnTo>
                  <a:lnTo>
                    <a:pt x="3444" y="3190"/>
                  </a:lnTo>
                  <a:lnTo>
                    <a:pt x="3446" y="3196"/>
                  </a:lnTo>
                  <a:lnTo>
                    <a:pt x="3448" y="3200"/>
                  </a:lnTo>
                  <a:lnTo>
                    <a:pt x="3450" y="3204"/>
                  </a:lnTo>
                  <a:lnTo>
                    <a:pt x="3450" y="3210"/>
                  </a:lnTo>
                  <a:lnTo>
                    <a:pt x="3456" y="3204"/>
                  </a:lnTo>
                  <a:lnTo>
                    <a:pt x="3460" y="3202"/>
                  </a:lnTo>
                  <a:lnTo>
                    <a:pt x="3464" y="3200"/>
                  </a:lnTo>
                  <a:lnTo>
                    <a:pt x="3464" y="3202"/>
                  </a:lnTo>
                  <a:lnTo>
                    <a:pt x="3464" y="3204"/>
                  </a:lnTo>
                  <a:lnTo>
                    <a:pt x="3466" y="3208"/>
                  </a:lnTo>
                  <a:lnTo>
                    <a:pt x="3468" y="3208"/>
                  </a:lnTo>
                  <a:lnTo>
                    <a:pt x="3472" y="3206"/>
                  </a:lnTo>
                  <a:lnTo>
                    <a:pt x="3474" y="3204"/>
                  </a:lnTo>
                  <a:lnTo>
                    <a:pt x="3474" y="3200"/>
                  </a:lnTo>
                  <a:lnTo>
                    <a:pt x="3472" y="3198"/>
                  </a:lnTo>
                  <a:lnTo>
                    <a:pt x="3468" y="3194"/>
                  </a:lnTo>
                  <a:lnTo>
                    <a:pt x="3466" y="3192"/>
                  </a:lnTo>
                  <a:lnTo>
                    <a:pt x="3464" y="3188"/>
                  </a:lnTo>
                  <a:lnTo>
                    <a:pt x="3466" y="3182"/>
                  </a:lnTo>
                  <a:lnTo>
                    <a:pt x="3466" y="3180"/>
                  </a:lnTo>
                  <a:lnTo>
                    <a:pt x="3468" y="3180"/>
                  </a:lnTo>
                  <a:lnTo>
                    <a:pt x="3470" y="3182"/>
                  </a:lnTo>
                  <a:lnTo>
                    <a:pt x="3474" y="3186"/>
                  </a:lnTo>
                  <a:lnTo>
                    <a:pt x="3480" y="3196"/>
                  </a:lnTo>
                  <a:lnTo>
                    <a:pt x="3482" y="3208"/>
                  </a:lnTo>
                  <a:lnTo>
                    <a:pt x="3480" y="3218"/>
                  </a:lnTo>
                  <a:lnTo>
                    <a:pt x="3474" y="3228"/>
                  </a:lnTo>
                  <a:lnTo>
                    <a:pt x="3468" y="3236"/>
                  </a:lnTo>
                  <a:lnTo>
                    <a:pt x="3466" y="3242"/>
                  </a:lnTo>
                  <a:lnTo>
                    <a:pt x="3470" y="3258"/>
                  </a:lnTo>
                  <a:lnTo>
                    <a:pt x="3470" y="3266"/>
                  </a:lnTo>
                  <a:lnTo>
                    <a:pt x="3468" y="3270"/>
                  </a:lnTo>
                  <a:lnTo>
                    <a:pt x="3466" y="3274"/>
                  </a:lnTo>
                  <a:lnTo>
                    <a:pt x="3466" y="3276"/>
                  </a:lnTo>
                  <a:lnTo>
                    <a:pt x="3476" y="3280"/>
                  </a:lnTo>
                  <a:lnTo>
                    <a:pt x="3482" y="3282"/>
                  </a:lnTo>
                  <a:lnTo>
                    <a:pt x="3486" y="3286"/>
                  </a:lnTo>
                  <a:lnTo>
                    <a:pt x="3486" y="3290"/>
                  </a:lnTo>
                  <a:lnTo>
                    <a:pt x="3486" y="3292"/>
                  </a:lnTo>
                  <a:lnTo>
                    <a:pt x="3488" y="3292"/>
                  </a:lnTo>
                  <a:lnTo>
                    <a:pt x="3496" y="3288"/>
                  </a:lnTo>
                  <a:lnTo>
                    <a:pt x="3500" y="3284"/>
                  </a:lnTo>
                  <a:lnTo>
                    <a:pt x="3502" y="3280"/>
                  </a:lnTo>
                  <a:lnTo>
                    <a:pt x="3502" y="3278"/>
                  </a:lnTo>
                  <a:lnTo>
                    <a:pt x="3502" y="3276"/>
                  </a:lnTo>
                  <a:lnTo>
                    <a:pt x="3500" y="3272"/>
                  </a:lnTo>
                  <a:lnTo>
                    <a:pt x="3502" y="3270"/>
                  </a:lnTo>
                  <a:lnTo>
                    <a:pt x="3506" y="3268"/>
                  </a:lnTo>
                  <a:lnTo>
                    <a:pt x="3508" y="3270"/>
                  </a:lnTo>
                  <a:lnTo>
                    <a:pt x="3510" y="3274"/>
                  </a:lnTo>
                  <a:lnTo>
                    <a:pt x="3514" y="3272"/>
                  </a:lnTo>
                  <a:lnTo>
                    <a:pt x="3516" y="3268"/>
                  </a:lnTo>
                  <a:lnTo>
                    <a:pt x="3518" y="3260"/>
                  </a:lnTo>
                  <a:lnTo>
                    <a:pt x="3522" y="3236"/>
                  </a:lnTo>
                  <a:lnTo>
                    <a:pt x="3528" y="3212"/>
                  </a:lnTo>
                  <a:lnTo>
                    <a:pt x="3532" y="3202"/>
                  </a:lnTo>
                  <a:lnTo>
                    <a:pt x="3534" y="3200"/>
                  </a:lnTo>
                  <a:lnTo>
                    <a:pt x="3538" y="3198"/>
                  </a:lnTo>
                  <a:lnTo>
                    <a:pt x="3540" y="3196"/>
                  </a:lnTo>
                  <a:lnTo>
                    <a:pt x="3542" y="3194"/>
                  </a:lnTo>
                  <a:lnTo>
                    <a:pt x="3540" y="3186"/>
                  </a:lnTo>
                  <a:lnTo>
                    <a:pt x="3534" y="3180"/>
                  </a:lnTo>
                  <a:lnTo>
                    <a:pt x="3530" y="3178"/>
                  </a:lnTo>
                  <a:lnTo>
                    <a:pt x="3526" y="3176"/>
                  </a:lnTo>
                  <a:close/>
                  <a:moveTo>
                    <a:pt x="3432" y="3438"/>
                  </a:moveTo>
                  <a:lnTo>
                    <a:pt x="3432" y="3438"/>
                  </a:lnTo>
                  <a:lnTo>
                    <a:pt x="3432" y="3442"/>
                  </a:lnTo>
                  <a:lnTo>
                    <a:pt x="3434" y="3442"/>
                  </a:lnTo>
                  <a:lnTo>
                    <a:pt x="3440" y="3436"/>
                  </a:lnTo>
                  <a:lnTo>
                    <a:pt x="3446" y="3428"/>
                  </a:lnTo>
                  <a:lnTo>
                    <a:pt x="3448" y="3424"/>
                  </a:lnTo>
                  <a:lnTo>
                    <a:pt x="3448" y="3422"/>
                  </a:lnTo>
                  <a:lnTo>
                    <a:pt x="3444" y="3422"/>
                  </a:lnTo>
                  <a:lnTo>
                    <a:pt x="3438" y="3424"/>
                  </a:lnTo>
                  <a:lnTo>
                    <a:pt x="3434" y="3430"/>
                  </a:lnTo>
                  <a:lnTo>
                    <a:pt x="3432" y="3434"/>
                  </a:lnTo>
                  <a:lnTo>
                    <a:pt x="3432" y="3438"/>
                  </a:lnTo>
                  <a:close/>
                  <a:moveTo>
                    <a:pt x="3434" y="3100"/>
                  </a:moveTo>
                  <a:lnTo>
                    <a:pt x="3434" y="3100"/>
                  </a:lnTo>
                  <a:lnTo>
                    <a:pt x="3432" y="3102"/>
                  </a:lnTo>
                  <a:lnTo>
                    <a:pt x="3430" y="3106"/>
                  </a:lnTo>
                  <a:lnTo>
                    <a:pt x="3430" y="3110"/>
                  </a:lnTo>
                  <a:lnTo>
                    <a:pt x="3428" y="3116"/>
                  </a:lnTo>
                  <a:lnTo>
                    <a:pt x="3426" y="3126"/>
                  </a:lnTo>
                  <a:lnTo>
                    <a:pt x="3426" y="3130"/>
                  </a:lnTo>
                  <a:lnTo>
                    <a:pt x="3428" y="3128"/>
                  </a:lnTo>
                  <a:lnTo>
                    <a:pt x="3430" y="3124"/>
                  </a:lnTo>
                  <a:lnTo>
                    <a:pt x="3432" y="3120"/>
                  </a:lnTo>
                  <a:lnTo>
                    <a:pt x="3434" y="3114"/>
                  </a:lnTo>
                  <a:lnTo>
                    <a:pt x="3436" y="3110"/>
                  </a:lnTo>
                  <a:lnTo>
                    <a:pt x="3438" y="3104"/>
                  </a:lnTo>
                  <a:lnTo>
                    <a:pt x="3438" y="3100"/>
                  </a:lnTo>
                  <a:lnTo>
                    <a:pt x="3436" y="3100"/>
                  </a:lnTo>
                  <a:lnTo>
                    <a:pt x="3434" y="3100"/>
                  </a:lnTo>
                  <a:close/>
                  <a:moveTo>
                    <a:pt x="4106" y="2564"/>
                  </a:moveTo>
                  <a:lnTo>
                    <a:pt x="4106" y="2564"/>
                  </a:lnTo>
                  <a:lnTo>
                    <a:pt x="4098" y="2576"/>
                  </a:lnTo>
                  <a:lnTo>
                    <a:pt x="4088" y="2586"/>
                  </a:lnTo>
                  <a:lnTo>
                    <a:pt x="4084" y="2594"/>
                  </a:lnTo>
                  <a:lnTo>
                    <a:pt x="4082" y="2598"/>
                  </a:lnTo>
                  <a:lnTo>
                    <a:pt x="4084" y="2604"/>
                  </a:lnTo>
                  <a:lnTo>
                    <a:pt x="4086" y="2604"/>
                  </a:lnTo>
                  <a:lnTo>
                    <a:pt x="4088" y="2602"/>
                  </a:lnTo>
                  <a:lnTo>
                    <a:pt x="4094" y="2592"/>
                  </a:lnTo>
                  <a:lnTo>
                    <a:pt x="4098" y="2586"/>
                  </a:lnTo>
                  <a:lnTo>
                    <a:pt x="4104" y="2580"/>
                  </a:lnTo>
                  <a:lnTo>
                    <a:pt x="4112" y="2574"/>
                  </a:lnTo>
                  <a:lnTo>
                    <a:pt x="4122" y="2570"/>
                  </a:lnTo>
                  <a:lnTo>
                    <a:pt x="4126" y="2568"/>
                  </a:lnTo>
                  <a:lnTo>
                    <a:pt x="4126" y="2566"/>
                  </a:lnTo>
                  <a:lnTo>
                    <a:pt x="4120" y="2562"/>
                  </a:lnTo>
                  <a:lnTo>
                    <a:pt x="4112" y="2562"/>
                  </a:lnTo>
                  <a:lnTo>
                    <a:pt x="4108" y="2562"/>
                  </a:lnTo>
                  <a:lnTo>
                    <a:pt x="4106" y="2564"/>
                  </a:lnTo>
                  <a:close/>
                  <a:moveTo>
                    <a:pt x="3472" y="4884"/>
                  </a:moveTo>
                  <a:lnTo>
                    <a:pt x="3472" y="4884"/>
                  </a:lnTo>
                  <a:lnTo>
                    <a:pt x="3474" y="4884"/>
                  </a:lnTo>
                  <a:lnTo>
                    <a:pt x="3476" y="4884"/>
                  </a:lnTo>
                  <a:lnTo>
                    <a:pt x="3484" y="4882"/>
                  </a:lnTo>
                  <a:lnTo>
                    <a:pt x="3488" y="4880"/>
                  </a:lnTo>
                  <a:lnTo>
                    <a:pt x="3490" y="4878"/>
                  </a:lnTo>
                  <a:lnTo>
                    <a:pt x="3488" y="4878"/>
                  </a:lnTo>
                  <a:lnTo>
                    <a:pt x="3478" y="4878"/>
                  </a:lnTo>
                  <a:lnTo>
                    <a:pt x="3472" y="4880"/>
                  </a:lnTo>
                  <a:lnTo>
                    <a:pt x="3472" y="4882"/>
                  </a:lnTo>
                  <a:lnTo>
                    <a:pt x="3472" y="4884"/>
                  </a:lnTo>
                  <a:close/>
                  <a:moveTo>
                    <a:pt x="3468" y="3214"/>
                  </a:moveTo>
                  <a:lnTo>
                    <a:pt x="3468" y="3214"/>
                  </a:lnTo>
                  <a:lnTo>
                    <a:pt x="3468" y="3212"/>
                  </a:lnTo>
                  <a:lnTo>
                    <a:pt x="3466" y="3212"/>
                  </a:lnTo>
                  <a:lnTo>
                    <a:pt x="3462" y="3212"/>
                  </a:lnTo>
                  <a:lnTo>
                    <a:pt x="3460" y="3218"/>
                  </a:lnTo>
                  <a:lnTo>
                    <a:pt x="3460" y="3224"/>
                  </a:lnTo>
                  <a:lnTo>
                    <a:pt x="3460" y="3226"/>
                  </a:lnTo>
                  <a:lnTo>
                    <a:pt x="3462" y="3226"/>
                  </a:lnTo>
                  <a:lnTo>
                    <a:pt x="3464" y="3224"/>
                  </a:lnTo>
                  <a:lnTo>
                    <a:pt x="3468" y="3220"/>
                  </a:lnTo>
                  <a:lnTo>
                    <a:pt x="3468" y="3214"/>
                  </a:lnTo>
                  <a:close/>
                  <a:moveTo>
                    <a:pt x="3482" y="3322"/>
                  </a:moveTo>
                  <a:lnTo>
                    <a:pt x="3482" y="3322"/>
                  </a:lnTo>
                  <a:lnTo>
                    <a:pt x="3478" y="3322"/>
                  </a:lnTo>
                  <a:lnTo>
                    <a:pt x="3476" y="3326"/>
                  </a:lnTo>
                  <a:lnTo>
                    <a:pt x="3478" y="3330"/>
                  </a:lnTo>
                  <a:lnTo>
                    <a:pt x="3482" y="3332"/>
                  </a:lnTo>
                  <a:lnTo>
                    <a:pt x="3486" y="3332"/>
                  </a:lnTo>
                  <a:lnTo>
                    <a:pt x="3486" y="3328"/>
                  </a:lnTo>
                  <a:lnTo>
                    <a:pt x="3484" y="3324"/>
                  </a:lnTo>
                  <a:lnTo>
                    <a:pt x="3482" y="3322"/>
                  </a:lnTo>
                  <a:close/>
                  <a:moveTo>
                    <a:pt x="3652" y="3124"/>
                  </a:moveTo>
                  <a:lnTo>
                    <a:pt x="3652" y="3124"/>
                  </a:lnTo>
                  <a:lnTo>
                    <a:pt x="3654" y="3126"/>
                  </a:lnTo>
                  <a:lnTo>
                    <a:pt x="3656" y="3124"/>
                  </a:lnTo>
                  <a:lnTo>
                    <a:pt x="3658" y="3118"/>
                  </a:lnTo>
                  <a:lnTo>
                    <a:pt x="3662" y="3112"/>
                  </a:lnTo>
                  <a:lnTo>
                    <a:pt x="3662" y="3106"/>
                  </a:lnTo>
                  <a:lnTo>
                    <a:pt x="3662" y="3104"/>
                  </a:lnTo>
                  <a:lnTo>
                    <a:pt x="3660" y="3104"/>
                  </a:lnTo>
                  <a:lnTo>
                    <a:pt x="3656" y="3110"/>
                  </a:lnTo>
                  <a:lnTo>
                    <a:pt x="3652" y="3116"/>
                  </a:lnTo>
                  <a:lnTo>
                    <a:pt x="3652" y="3120"/>
                  </a:lnTo>
                  <a:lnTo>
                    <a:pt x="3652" y="3124"/>
                  </a:lnTo>
                  <a:close/>
                  <a:moveTo>
                    <a:pt x="3482" y="4890"/>
                  </a:moveTo>
                  <a:lnTo>
                    <a:pt x="3482" y="4890"/>
                  </a:lnTo>
                  <a:lnTo>
                    <a:pt x="3486" y="4896"/>
                  </a:lnTo>
                  <a:lnTo>
                    <a:pt x="3492" y="4904"/>
                  </a:lnTo>
                  <a:lnTo>
                    <a:pt x="3494" y="4904"/>
                  </a:lnTo>
                  <a:lnTo>
                    <a:pt x="3498" y="4898"/>
                  </a:lnTo>
                  <a:lnTo>
                    <a:pt x="3498" y="4890"/>
                  </a:lnTo>
                  <a:lnTo>
                    <a:pt x="3498" y="4888"/>
                  </a:lnTo>
                  <a:lnTo>
                    <a:pt x="3496" y="4886"/>
                  </a:lnTo>
                  <a:lnTo>
                    <a:pt x="3492" y="4884"/>
                  </a:lnTo>
                  <a:lnTo>
                    <a:pt x="3486" y="4884"/>
                  </a:lnTo>
                  <a:lnTo>
                    <a:pt x="3482" y="4886"/>
                  </a:lnTo>
                  <a:lnTo>
                    <a:pt x="3482" y="4888"/>
                  </a:lnTo>
                  <a:lnTo>
                    <a:pt x="3482" y="4890"/>
                  </a:lnTo>
                  <a:close/>
                  <a:moveTo>
                    <a:pt x="3640" y="3122"/>
                  </a:moveTo>
                  <a:lnTo>
                    <a:pt x="3640" y="3122"/>
                  </a:lnTo>
                  <a:lnTo>
                    <a:pt x="3634" y="3120"/>
                  </a:lnTo>
                  <a:lnTo>
                    <a:pt x="3628" y="3116"/>
                  </a:lnTo>
                  <a:lnTo>
                    <a:pt x="3620" y="3116"/>
                  </a:lnTo>
                  <a:lnTo>
                    <a:pt x="3612" y="3120"/>
                  </a:lnTo>
                  <a:lnTo>
                    <a:pt x="3608" y="3122"/>
                  </a:lnTo>
                  <a:lnTo>
                    <a:pt x="3604" y="3126"/>
                  </a:lnTo>
                  <a:lnTo>
                    <a:pt x="3602" y="3132"/>
                  </a:lnTo>
                  <a:lnTo>
                    <a:pt x="3600" y="3136"/>
                  </a:lnTo>
                  <a:lnTo>
                    <a:pt x="3598" y="3138"/>
                  </a:lnTo>
                  <a:lnTo>
                    <a:pt x="3596" y="3136"/>
                  </a:lnTo>
                  <a:lnTo>
                    <a:pt x="3592" y="3136"/>
                  </a:lnTo>
                  <a:lnTo>
                    <a:pt x="3590" y="3136"/>
                  </a:lnTo>
                  <a:lnTo>
                    <a:pt x="3586" y="3138"/>
                  </a:lnTo>
                  <a:lnTo>
                    <a:pt x="3582" y="3140"/>
                  </a:lnTo>
                  <a:lnTo>
                    <a:pt x="3580" y="3136"/>
                  </a:lnTo>
                  <a:lnTo>
                    <a:pt x="3580" y="3130"/>
                  </a:lnTo>
                  <a:lnTo>
                    <a:pt x="3578" y="3128"/>
                  </a:lnTo>
                  <a:lnTo>
                    <a:pt x="3576" y="3128"/>
                  </a:lnTo>
                  <a:lnTo>
                    <a:pt x="3574" y="3132"/>
                  </a:lnTo>
                  <a:lnTo>
                    <a:pt x="3568" y="3144"/>
                  </a:lnTo>
                  <a:lnTo>
                    <a:pt x="3564" y="3150"/>
                  </a:lnTo>
                  <a:lnTo>
                    <a:pt x="3560" y="3156"/>
                  </a:lnTo>
                  <a:lnTo>
                    <a:pt x="3550" y="3164"/>
                  </a:lnTo>
                  <a:lnTo>
                    <a:pt x="3544" y="3168"/>
                  </a:lnTo>
                  <a:lnTo>
                    <a:pt x="3548" y="3168"/>
                  </a:lnTo>
                  <a:lnTo>
                    <a:pt x="3554" y="3168"/>
                  </a:lnTo>
                  <a:lnTo>
                    <a:pt x="3556" y="3170"/>
                  </a:lnTo>
                  <a:lnTo>
                    <a:pt x="3558" y="3172"/>
                  </a:lnTo>
                  <a:lnTo>
                    <a:pt x="3558" y="3174"/>
                  </a:lnTo>
                  <a:lnTo>
                    <a:pt x="3558" y="3182"/>
                  </a:lnTo>
                  <a:lnTo>
                    <a:pt x="3558" y="3186"/>
                  </a:lnTo>
                  <a:lnTo>
                    <a:pt x="3562" y="3190"/>
                  </a:lnTo>
                  <a:lnTo>
                    <a:pt x="3564" y="3192"/>
                  </a:lnTo>
                  <a:lnTo>
                    <a:pt x="3564" y="3196"/>
                  </a:lnTo>
                  <a:lnTo>
                    <a:pt x="3564" y="3198"/>
                  </a:lnTo>
                  <a:lnTo>
                    <a:pt x="3562" y="3200"/>
                  </a:lnTo>
                  <a:lnTo>
                    <a:pt x="3564" y="3200"/>
                  </a:lnTo>
                  <a:lnTo>
                    <a:pt x="3574" y="3202"/>
                  </a:lnTo>
                  <a:lnTo>
                    <a:pt x="3578" y="3202"/>
                  </a:lnTo>
                  <a:lnTo>
                    <a:pt x="3580" y="3198"/>
                  </a:lnTo>
                  <a:lnTo>
                    <a:pt x="3584" y="3186"/>
                  </a:lnTo>
                  <a:lnTo>
                    <a:pt x="3588" y="3178"/>
                  </a:lnTo>
                  <a:lnTo>
                    <a:pt x="3590" y="3172"/>
                  </a:lnTo>
                  <a:lnTo>
                    <a:pt x="3594" y="3166"/>
                  </a:lnTo>
                  <a:lnTo>
                    <a:pt x="3602" y="3164"/>
                  </a:lnTo>
                  <a:lnTo>
                    <a:pt x="3608" y="3162"/>
                  </a:lnTo>
                  <a:lnTo>
                    <a:pt x="3614" y="3164"/>
                  </a:lnTo>
                  <a:lnTo>
                    <a:pt x="3620" y="3170"/>
                  </a:lnTo>
                  <a:lnTo>
                    <a:pt x="3624" y="3172"/>
                  </a:lnTo>
                  <a:lnTo>
                    <a:pt x="3626" y="3172"/>
                  </a:lnTo>
                  <a:lnTo>
                    <a:pt x="3628" y="3170"/>
                  </a:lnTo>
                  <a:lnTo>
                    <a:pt x="3630" y="3166"/>
                  </a:lnTo>
                  <a:lnTo>
                    <a:pt x="3632" y="3160"/>
                  </a:lnTo>
                  <a:lnTo>
                    <a:pt x="3636" y="3156"/>
                  </a:lnTo>
                  <a:lnTo>
                    <a:pt x="3642" y="3150"/>
                  </a:lnTo>
                  <a:lnTo>
                    <a:pt x="3646" y="3148"/>
                  </a:lnTo>
                  <a:lnTo>
                    <a:pt x="3648" y="3144"/>
                  </a:lnTo>
                  <a:lnTo>
                    <a:pt x="3646" y="3140"/>
                  </a:lnTo>
                  <a:lnTo>
                    <a:pt x="3644" y="3132"/>
                  </a:lnTo>
                  <a:lnTo>
                    <a:pt x="3644" y="3128"/>
                  </a:lnTo>
                  <a:lnTo>
                    <a:pt x="3644" y="3126"/>
                  </a:lnTo>
                  <a:lnTo>
                    <a:pt x="3640" y="3122"/>
                  </a:lnTo>
                  <a:close/>
                  <a:moveTo>
                    <a:pt x="3450" y="4936"/>
                  </a:moveTo>
                  <a:lnTo>
                    <a:pt x="3450" y="4936"/>
                  </a:lnTo>
                  <a:lnTo>
                    <a:pt x="3456" y="4938"/>
                  </a:lnTo>
                  <a:lnTo>
                    <a:pt x="3462" y="4940"/>
                  </a:lnTo>
                  <a:lnTo>
                    <a:pt x="3468" y="4940"/>
                  </a:lnTo>
                  <a:lnTo>
                    <a:pt x="3470" y="4938"/>
                  </a:lnTo>
                  <a:lnTo>
                    <a:pt x="3472" y="4934"/>
                  </a:lnTo>
                  <a:lnTo>
                    <a:pt x="3474" y="4926"/>
                  </a:lnTo>
                  <a:lnTo>
                    <a:pt x="3472" y="4922"/>
                  </a:lnTo>
                  <a:lnTo>
                    <a:pt x="3466" y="4922"/>
                  </a:lnTo>
                  <a:lnTo>
                    <a:pt x="3458" y="4924"/>
                  </a:lnTo>
                  <a:lnTo>
                    <a:pt x="3448" y="4930"/>
                  </a:lnTo>
                  <a:lnTo>
                    <a:pt x="3448" y="4932"/>
                  </a:lnTo>
                  <a:lnTo>
                    <a:pt x="3450" y="4936"/>
                  </a:lnTo>
                  <a:close/>
                  <a:moveTo>
                    <a:pt x="3012" y="5270"/>
                  </a:moveTo>
                  <a:lnTo>
                    <a:pt x="3012" y="5270"/>
                  </a:lnTo>
                  <a:lnTo>
                    <a:pt x="3008" y="5266"/>
                  </a:lnTo>
                  <a:lnTo>
                    <a:pt x="3006" y="5264"/>
                  </a:lnTo>
                  <a:lnTo>
                    <a:pt x="3008" y="5262"/>
                  </a:lnTo>
                  <a:lnTo>
                    <a:pt x="3012" y="5264"/>
                  </a:lnTo>
                  <a:lnTo>
                    <a:pt x="3020" y="5266"/>
                  </a:lnTo>
                  <a:lnTo>
                    <a:pt x="3022" y="5266"/>
                  </a:lnTo>
                  <a:lnTo>
                    <a:pt x="3022" y="5264"/>
                  </a:lnTo>
                  <a:lnTo>
                    <a:pt x="3022" y="5258"/>
                  </a:lnTo>
                  <a:lnTo>
                    <a:pt x="3020" y="5250"/>
                  </a:lnTo>
                  <a:lnTo>
                    <a:pt x="3014" y="5244"/>
                  </a:lnTo>
                  <a:lnTo>
                    <a:pt x="3010" y="5242"/>
                  </a:lnTo>
                  <a:lnTo>
                    <a:pt x="3008" y="5244"/>
                  </a:lnTo>
                  <a:lnTo>
                    <a:pt x="3006" y="5246"/>
                  </a:lnTo>
                  <a:lnTo>
                    <a:pt x="3004" y="5246"/>
                  </a:lnTo>
                  <a:lnTo>
                    <a:pt x="3000" y="5242"/>
                  </a:lnTo>
                  <a:lnTo>
                    <a:pt x="2998" y="5240"/>
                  </a:lnTo>
                  <a:lnTo>
                    <a:pt x="2994" y="5240"/>
                  </a:lnTo>
                  <a:lnTo>
                    <a:pt x="2992" y="5242"/>
                  </a:lnTo>
                  <a:lnTo>
                    <a:pt x="2988" y="5244"/>
                  </a:lnTo>
                  <a:lnTo>
                    <a:pt x="2986" y="5244"/>
                  </a:lnTo>
                  <a:lnTo>
                    <a:pt x="2982" y="5240"/>
                  </a:lnTo>
                  <a:lnTo>
                    <a:pt x="2978" y="5236"/>
                  </a:lnTo>
                  <a:lnTo>
                    <a:pt x="2974" y="5234"/>
                  </a:lnTo>
                  <a:lnTo>
                    <a:pt x="2970" y="5234"/>
                  </a:lnTo>
                  <a:lnTo>
                    <a:pt x="2966" y="5236"/>
                  </a:lnTo>
                  <a:lnTo>
                    <a:pt x="2964" y="5238"/>
                  </a:lnTo>
                  <a:lnTo>
                    <a:pt x="2964" y="5240"/>
                  </a:lnTo>
                  <a:lnTo>
                    <a:pt x="2966" y="5244"/>
                  </a:lnTo>
                  <a:lnTo>
                    <a:pt x="2970" y="5250"/>
                  </a:lnTo>
                  <a:lnTo>
                    <a:pt x="2974" y="5252"/>
                  </a:lnTo>
                  <a:lnTo>
                    <a:pt x="2978" y="5252"/>
                  </a:lnTo>
                  <a:lnTo>
                    <a:pt x="2984" y="5256"/>
                  </a:lnTo>
                  <a:lnTo>
                    <a:pt x="2986" y="5260"/>
                  </a:lnTo>
                  <a:lnTo>
                    <a:pt x="2984" y="5260"/>
                  </a:lnTo>
                  <a:lnTo>
                    <a:pt x="2982" y="5260"/>
                  </a:lnTo>
                  <a:lnTo>
                    <a:pt x="2976" y="5262"/>
                  </a:lnTo>
                  <a:lnTo>
                    <a:pt x="2972" y="5264"/>
                  </a:lnTo>
                  <a:lnTo>
                    <a:pt x="2970" y="5264"/>
                  </a:lnTo>
                  <a:lnTo>
                    <a:pt x="2966" y="5260"/>
                  </a:lnTo>
                  <a:lnTo>
                    <a:pt x="2960" y="5252"/>
                  </a:lnTo>
                  <a:lnTo>
                    <a:pt x="2956" y="5252"/>
                  </a:lnTo>
                  <a:lnTo>
                    <a:pt x="2954" y="5252"/>
                  </a:lnTo>
                  <a:lnTo>
                    <a:pt x="2948" y="5250"/>
                  </a:lnTo>
                  <a:lnTo>
                    <a:pt x="2944" y="5248"/>
                  </a:lnTo>
                  <a:lnTo>
                    <a:pt x="2940" y="5246"/>
                  </a:lnTo>
                  <a:lnTo>
                    <a:pt x="2938" y="5248"/>
                  </a:lnTo>
                  <a:lnTo>
                    <a:pt x="2936" y="5250"/>
                  </a:lnTo>
                  <a:lnTo>
                    <a:pt x="2932" y="5254"/>
                  </a:lnTo>
                  <a:lnTo>
                    <a:pt x="2928" y="5256"/>
                  </a:lnTo>
                  <a:lnTo>
                    <a:pt x="2926" y="5258"/>
                  </a:lnTo>
                  <a:lnTo>
                    <a:pt x="2926" y="5266"/>
                  </a:lnTo>
                  <a:lnTo>
                    <a:pt x="2926" y="5270"/>
                  </a:lnTo>
                  <a:lnTo>
                    <a:pt x="2926" y="5276"/>
                  </a:lnTo>
                  <a:lnTo>
                    <a:pt x="2926" y="5278"/>
                  </a:lnTo>
                  <a:lnTo>
                    <a:pt x="2928" y="5280"/>
                  </a:lnTo>
                  <a:lnTo>
                    <a:pt x="2938" y="5282"/>
                  </a:lnTo>
                  <a:lnTo>
                    <a:pt x="2948" y="5282"/>
                  </a:lnTo>
                  <a:lnTo>
                    <a:pt x="2960" y="5278"/>
                  </a:lnTo>
                  <a:lnTo>
                    <a:pt x="2970" y="5274"/>
                  </a:lnTo>
                  <a:lnTo>
                    <a:pt x="2978" y="5272"/>
                  </a:lnTo>
                  <a:lnTo>
                    <a:pt x="2984" y="5272"/>
                  </a:lnTo>
                  <a:lnTo>
                    <a:pt x="2986" y="5268"/>
                  </a:lnTo>
                  <a:lnTo>
                    <a:pt x="2988" y="5268"/>
                  </a:lnTo>
                  <a:lnTo>
                    <a:pt x="2990" y="5270"/>
                  </a:lnTo>
                  <a:lnTo>
                    <a:pt x="2992" y="5272"/>
                  </a:lnTo>
                  <a:lnTo>
                    <a:pt x="2994" y="5270"/>
                  </a:lnTo>
                  <a:lnTo>
                    <a:pt x="2998" y="5270"/>
                  </a:lnTo>
                  <a:lnTo>
                    <a:pt x="3004" y="5270"/>
                  </a:lnTo>
                  <a:lnTo>
                    <a:pt x="3014" y="5272"/>
                  </a:lnTo>
                  <a:lnTo>
                    <a:pt x="3016" y="5272"/>
                  </a:lnTo>
                  <a:lnTo>
                    <a:pt x="3012" y="5270"/>
                  </a:lnTo>
                  <a:close/>
                  <a:moveTo>
                    <a:pt x="3240" y="4810"/>
                  </a:moveTo>
                  <a:lnTo>
                    <a:pt x="3240" y="4810"/>
                  </a:lnTo>
                  <a:lnTo>
                    <a:pt x="3258" y="4782"/>
                  </a:lnTo>
                  <a:lnTo>
                    <a:pt x="3262" y="4776"/>
                  </a:lnTo>
                  <a:lnTo>
                    <a:pt x="3264" y="4770"/>
                  </a:lnTo>
                  <a:lnTo>
                    <a:pt x="3264" y="4764"/>
                  </a:lnTo>
                  <a:lnTo>
                    <a:pt x="3262" y="4760"/>
                  </a:lnTo>
                  <a:lnTo>
                    <a:pt x="3258" y="4756"/>
                  </a:lnTo>
                  <a:lnTo>
                    <a:pt x="3254" y="4756"/>
                  </a:lnTo>
                  <a:lnTo>
                    <a:pt x="3250" y="4758"/>
                  </a:lnTo>
                  <a:lnTo>
                    <a:pt x="3246" y="4764"/>
                  </a:lnTo>
                  <a:lnTo>
                    <a:pt x="3236" y="4776"/>
                  </a:lnTo>
                  <a:lnTo>
                    <a:pt x="3228" y="4792"/>
                  </a:lnTo>
                  <a:lnTo>
                    <a:pt x="3222" y="4796"/>
                  </a:lnTo>
                  <a:lnTo>
                    <a:pt x="3216" y="4798"/>
                  </a:lnTo>
                  <a:lnTo>
                    <a:pt x="3208" y="4798"/>
                  </a:lnTo>
                  <a:lnTo>
                    <a:pt x="3198" y="4798"/>
                  </a:lnTo>
                  <a:lnTo>
                    <a:pt x="3182" y="4794"/>
                  </a:lnTo>
                  <a:lnTo>
                    <a:pt x="3176" y="4794"/>
                  </a:lnTo>
                  <a:lnTo>
                    <a:pt x="3174" y="4796"/>
                  </a:lnTo>
                  <a:lnTo>
                    <a:pt x="3170" y="4798"/>
                  </a:lnTo>
                  <a:lnTo>
                    <a:pt x="3168" y="4798"/>
                  </a:lnTo>
                  <a:lnTo>
                    <a:pt x="3158" y="4794"/>
                  </a:lnTo>
                  <a:lnTo>
                    <a:pt x="3146" y="4792"/>
                  </a:lnTo>
                  <a:lnTo>
                    <a:pt x="3138" y="4790"/>
                  </a:lnTo>
                  <a:lnTo>
                    <a:pt x="3130" y="4790"/>
                  </a:lnTo>
                  <a:lnTo>
                    <a:pt x="3122" y="4790"/>
                  </a:lnTo>
                  <a:lnTo>
                    <a:pt x="3118" y="4788"/>
                  </a:lnTo>
                  <a:lnTo>
                    <a:pt x="3116" y="4786"/>
                  </a:lnTo>
                  <a:lnTo>
                    <a:pt x="3114" y="4784"/>
                  </a:lnTo>
                  <a:lnTo>
                    <a:pt x="3114" y="4780"/>
                  </a:lnTo>
                  <a:lnTo>
                    <a:pt x="3114" y="4778"/>
                  </a:lnTo>
                  <a:lnTo>
                    <a:pt x="3112" y="4778"/>
                  </a:lnTo>
                  <a:lnTo>
                    <a:pt x="3104" y="4778"/>
                  </a:lnTo>
                  <a:lnTo>
                    <a:pt x="3098" y="4776"/>
                  </a:lnTo>
                  <a:lnTo>
                    <a:pt x="3092" y="4776"/>
                  </a:lnTo>
                  <a:lnTo>
                    <a:pt x="3090" y="4778"/>
                  </a:lnTo>
                  <a:lnTo>
                    <a:pt x="3088" y="4780"/>
                  </a:lnTo>
                  <a:lnTo>
                    <a:pt x="3084" y="4788"/>
                  </a:lnTo>
                  <a:lnTo>
                    <a:pt x="3080" y="4796"/>
                  </a:lnTo>
                  <a:lnTo>
                    <a:pt x="3078" y="4800"/>
                  </a:lnTo>
                  <a:lnTo>
                    <a:pt x="3074" y="4800"/>
                  </a:lnTo>
                  <a:lnTo>
                    <a:pt x="3072" y="4800"/>
                  </a:lnTo>
                  <a:lnTo>
                    <a:pt x="3068" y="4796"/>
                  </a:lnTo>
                  <a:lnTo>
                    <a:pt x="3066" y="4792"/>
                  </a:lnTo>
                  <a:lnTo>
                    <a:pt x="3064" y="4792"/>
                  </a:lnTo>
                  <a:lnTo>
                    <a:pt x="3060" y="4798"/>
                  </a:lnTo>
                  <a:lnTo>
                    <a:pt x="3056" y="4810"/>
                  </a:lnTo>
                  <a:lnTo>
                    <a:pt x="3052" y="4820"/>
                  </a:lnTo>
                  <a:lnTo>
                    <a:pt x="3048" y="4824"/>
                  </a:lnTo>
                  <a:lnTo>
                    <a:pt x="3048" y="4828"/>
                  </a:lnTo>
                  <a:lnTo>
                    <a:pt x="3048" y="4834"/>
                  </a:lnTo>
                  <a:lnTo>
                    <a:pt x="3048" y="4838"/>
                  </a:lnTo>
                  <a:lnTo>
                    <a:pt x="3046" y="4840"/>
                  </a:lnTo>
                  <a:lnTo>
                    <a:pt x="3044" y="4842"/>
                  </a:lnTo>
                  <a:lnTo>
                    <a:pt x="3040" y="4844"/>
                  </a:lnTo>
                  <a:lnTo>
                    <a:pt x="3040" y="4848"/>
                  </a:lnTo>
                  <a:lnTo>
                    <a:pt x="3042" y="4854"/>
                  </a:lnTo>
                  <a:lnTo>
                    <a:pt x="3044" y="4864"/>
                  </a:lnTo>
                  <a:lnTo>
                    <a:pt x="3040" y="4876"/>
                  </a:lnTo>
                  <a:lnTo>
                    <a:pt x="3034" y="4886"/>
                  </a:lnTo>
                  <a:lnTo>
                    <a:pt x="3030" y="4900"/>
                  </a:lnTo>
                  <a:lnTo>
                    <a:pt x="3030" y="4908"/>
                  </a:lnTo>
                  <a:lnTo>
                    <a:pt x="3030" y="4918"/>
                  </a:lnTo>
                  <a:lnTo>
                    <a:pt x="3030" y="4932"/>
                  </a:lnTo>
                  <a:lnTo>
                    <a:pt x="3028" y="4934"/>
                  </a:lnTo>
                  <a:lnTo>
                    <a:pt x="3026" y="4936"/>
                  </a:lnTo>
                  <a:lnTo>
                    <a:pt x="3024" y="4936"/>
                  </a:lnTo>
                  <a:lnTo>
                    <a:pt x="3024" y="4938"/>
                  </a:lnTo>
                  <a:lnTo>
                    <a:pt x="3022" y="4944"/>
                  </a:lnTo>
                  <a:lnTo>
                    <a:pt x="3020" y="4952"/>
                  </a:lnTo>
                  <a:lnTo>
                    <a:pt x="3020" y="4960"/>
                  </a:lnTo>
                  <a:lnTo>
                    <a:pt x="3016" y="4964"/>
                  </a:lnTo>
                  <a:lnTo>
                    <a:pt x="3014" y="4968"/>
                  </a:lnTo>
                  <a:lnTo>
                    <a:pt x="3010" y="4968"/>
                  </a:lnTo>
                  <a:lnTo>
                    <a:pt x="3006" y="4970"/>
                  </a:lnTo>
                  <a:lnTo>
                    <a:pt x="3006" y="4972"/>
                  </a:lnTo>
                  <a:lnTo>
                    <a:pt x="3008" y="4976"/>
                  </a:lnTo>
                  <a:lnTo>
                    <a:pt x="3010" y="4984"/>
                  </a:lnTo>
                  <a:lnTo>
                    <a:pt x="3008" y="4986"/>
                  </a:lnTo>
                  <a:lnTo>
                    <a:pt x="3006" y="4990"/>
                  </a:lnTo>
                  <a:lnTo>
                    <a:pt x="3008" y="5002"/>
                  </a:lnTo>
                  <a:lnTo>
                    <a:pt x="3012" y="5008"/>
                  </a:lnTo>
                  <a:lnTo>
                    <a:pt x="3014" y="5010"/>
                  </a:lnTo>
                  <a:lnTo>
                    <a:pt x="3018" y="5010"/>
                  </a:lnTo>
                  <a:lnTo>
                    <a:pt x="3020" y="5010"/>
                  </a:lnTo>
                  <a:lnTo>
                    <a:pt x="3024" y="5010"/>
                  </a:lnTo>
                  <a:lnTo>
                    <a:pt x="3028" y="5010"/>
                  </a:lnTo>
                  <a:lnTo>
                    <a:pt x="3032" y="5014"/>
                  </a:lnTo>
                  <a:lnTo>
                    <a:pt x="3036" y="5022"/>
                  </a:lnTo>
                  <a:lnTo>
                    <a:pt x="3040" y="5034"/>
                  </a:lnTo>
                  <a:lnTo>
                    <a:pt x="3040" y="5046"/>
                  </a:lnTo>
                  <a:lnTo>
                    <a:pt x="3038" y="5058"/>
                  </a:lnTo>
                  <a:lnTo>
                    <a:pt x="3036" y="5070"/>
                  </a:lnTo>
                  <a:lnTo>
                    <a:pt x="3032" y="5082"/>
                  </a:lnTo>
                  <a:lnTo>
                    <a:pt x="3030" y="5092"/>
                  </a:lnTo>
                  <a:lnTo>
                    <a:pt x="3030" y="5102"/>
                  </a:lnTo>
                  <a:lnTo>
                    <a:pt x="3034" y="5112"/>
                  </a:lnTo>
                  <a:lnTo>
                    <a:pt x="3038" y="5116"/>
                  </a:lnTo>
                  <a:lnTo>
                    <a:pt x="3042" y="5118"/>
                  </a:lnTo>
                  <a:lnTo>
                    <a:pt x="3046" y="5118"/>
                  </a:lnTo>
                  <a:lnTo>
                    <a:pt x="3050" y="5116"/>
                  </a:lnTo>
                  <a:lnTo>
                    <a:pt x="3058" y="5114"/>
                  </a:lnTo>
                  <a:lnTo>
                    <a:pt x="3068" y="5112"/>
                  </a:lnTo>
                  <a:lnTo>
                    <a:pt x="3072" y="5112"/>
                  </a:lnTo>
                  <a:lnTo>
                    <a:pt x="3072" y="5110"/>
                  </a:lnTo>
                  <a:lnTo>
                    <a:pt x="3070" y="5100"/>
                  </a:lnTo>
                  <a:lnTo>
                    <a:pt x="3068" y="5088"/>
                  </a:lnTo>
                  <a:lnTo>
                    <a:pt x="3068" y="5082"/>
                  </a:lnTo>
                  <a:lnTo>
                    <a:pt x="3070" y="5076"/>
                  </a:lnTo>
                  <a:lnTo>
                    <a:pt x="3072" y="5070"/>
                  </a:lnTo>
                  <a:lnTo>
                    <a:pt x="3074" y="5064"/>
                  </a:lnTo>
                  <a:lnTo>
                    <a:pt x="3072" y="5050"/>
                  </a:lnTo>
                  <a:lnTo>
                    <a:pt x="3072" y="5034"/>
                  </a:lnTo>
                  <a:lnTo>
                    <a:pt x="3072" y="5014"/>
                  </a:lnTo>
                  <a:lnTo>
                    <a:pt x="3074" y="5004"/>
                  </a:lnTo>
                  <a:lnTo>
                    <a:pt x="3072" y="4998"/>
                  </a:lnTo>
                  <a:lnTo>
                    <a:pt x="3068" y="4990"/>
                  </a:lnTo>
                  <a:lnTo>
                    <a:pt x="3068" y="4988"/>
                  </a:lnTo>
                  <a:lnTo>
                    <a:pt x="3068" y="4984"/>
                  </a:lnTo>
                  <a:lnTo>
                    <a:pt x="3076" y="4974"/>
                  </a:lnTo>
                  <a:lnTo>
                    <a:pt x="3084" y="4970"/>
                  </a:lnTo>
                  <a:lnTo>
                    <a:pt x="3090" y="4968"/>
                  </a:lnTo>
                  <a:lnTo>
                    <a:pt x="3094" y="4968"/>
                  </a:lnTo>
                  <a:lnTo>
                    <a:pt x="3098" y="4972"/>
                  </a:lnTo>
                  <a:lnTo>
                    <a:pt x="3100" y="4976"/>
                  </a:lnTo>
                  <a:lnTo>
                    <a:pt x="3100" y="4982"/>
                  </a:lnTo>
                  <a:lnTo>
                    <a:pt x="3098" y="4990"/>
                  </a:lnTo>
                  <a:lnTo>
                    <a:pt x="3094" y="4996"/>
                  </a:lnTo>
                  <a:lnTo>
                    <a:pt x="3092" y="5002"/>
                  </a:lnTo>
                  <a:lnTo>
                    <a:pt x="3090" y="5008"/>
                  </a:lnTo>
                  <a:lnTo>
                    <a:pt x="3092" y="5012"/>
                  </a:lnTo>
                  <a:lnTo>
                    <a:pt x="3094" y="5016"/>
                  </a:lnTo>
                  <a:lnTo>
                    <a:pt x="3102" y="5024"/>
                  </a:lnTo>
                  <a:lnTo>
                    <a:pt x="3112" y="5034"/>
                  </a:lnTo>
                  <a:lnTo>
                    <a:pt x="3116" y="5040"/>
                  </a:lnTo>
                  <a:lnTo>
                    <a:pt x="3116" y="5046"/>
                  </a:lnTo>
                  <a:lnTo>
                    <a:pt x="3114" y="5062"/>
                  </a:lnTo>
                  <a:lnTo>
                    <a:pt x="3114" y="5068"/>
                  </a:lnTo>
                  <a:lnTo>
                    <a:pt x="3116" y="5074"/>
                  </a:lnTo>
                  <a:lnTo>
                    <a:pt x="3120" y="5076"/>
                  </a:lnTo>
                  <a:lnTo>
                    <a:pt x="3130" y="5078"/>
                  </a:lnTo>
                  <a:lnTo>
                    <a:pt x="3136" y="5076"/>
                  </a:lnTo>
                  <a:lnTo>
                    <a:pt x="3138" y="5076"/>
                  </a:lnTo>
                  <a:lnTo>
                    <a:pt x="3140" y="5072"/>
                  </a:lnTo>
                  <a:lnTo>
                    <a:pt x="3140" y="5070"/>
                  </a:lnTo>
                  <a:lnTo>
                    <a:pt x="3140" y="5062"/>
                  </a:lnTo>
                  <a:lnTo>
                    <a:pt x="3142" y="5060"/>
                  </a:lnTo>
                  <a:lnTo>
                    <a:pt x="3148" y="5056"/>
                  </a:lnTo>
                  <a:lnTo>
                    <a:pt x="3152" y="5056"/>
                  </a:lnTo>
                  <a:lnTo>
                    <a:pt x="3156" y="5054"/>
                  </a:lnTo>
                  <a:lnTo>
                    <a:pt x="3164" y="5056"/>
                  </a:lnTo>
                  <a:lnTo>
                    <a:pt x="3166" y="5056"/>
                  </a:lnTo>
                  <a:lnTo>
                    <a:pt x="3168" y="5056"/>
                  </a:lnTo>
                  <a:lnTo>
                    <a:pt x="3172" y="5048"/>
                  </a:lnTo>
                  <a:lnTo>
                    <a:pt x="3172" y="5042"/>
                  </a:lnTo>
                  <a:lnTo>
                    <a:pt x="3170" y="5036"/>
                  </a:lnTo>
                  <a:lnTo>
                    <a:pt x="3164" y="5032"/>
                  </a:lnTo>
                  <a:lnTo>
                    <a:pt x="3158" y="5028"/>
                  </a:lnTo>
                  <a:lnTo>
                    <a:pt x="3152" y="5026"/>
                  </a:lnTo>
                  <a:lnTo>
                    <a:pt x="3148" y="5022"/>
                  </a:lnTo>
                  <a:lnTo>
                    <a:pt x="3146" y="5016"/>
                  </a:lnTo>
                  <a:lnTo>
                    <a:pt x="3148" y="5012"/>
                  </a:lnTo>
                  <a:lnTo>
                    <a:pt x="3152" y="5006"/>
                  </a:lnTo>
                  <a:lnTo>
                    <a:pt x="3152" y="4998"/>
                  </a:lnTo>
                  <a:lnTo>
                    <a:pt x="3150" y="4990"/>
                  </a:lnTo>
                  <a:lnTo>
                    <a:pt x="3148" y="4980"/>
                  </a:lnTo>
                  <a:lnTo>
                    <a:pt x="3136" y="4962"/>
                  </a:lnTo>
                  <a:lnTo>
                    <a:pt x="3122" y="4946"/>
                  </a:lnTo>
                  <a:lnTo>
                    <a:pt x="3118" y="4940"/>
                  </a:lnTo>
                  <a:lnTo>
                    <a:pt x="3118" y="4934"/>
                  </a:lnTo>
                  <a:lnTo>
                    <a:pt x="3122" y="4930"/>
                  </a:lnTo>
                  <a:lnTo>
                    <a:pt x="3128" y="4926"/>
                  </a:lnTo>
                  <a:lnTo>
                    <a:pt x="3146" y="4916"/>
                  </a:lnTo>
                  <a:lnTo>
                    <a:pt x="3154" y="4908"/>
                  </a:lnTo>
                  <a:lnTo>
                    <a:pt x="3162" y="4898"/>
                  </a:lnTo>
                  <a:lnTo>
                    <a:pt x="3168" y="4888"/>
                  </a:lnTo>
                  <a:lnTo>
                    <a:pt x="3172" y="4884"/>
                  </a:lnTo>
                  <a:lnTo>
                    <a:pt x="3176" y="4884"/>
                  </a:lnTo>
                  <a:lnTo>
                    <a:pt x="3180" y="4886"/>
                  </a:lnTo>
                  <a:lnTo>
                    <a:pt x="3186" y="4890"/>
                  </a:lnTo>
                  <a:lnTo>
                    <a:pt x="3190" y="4890"/>
                  </a:lnTo>
                  <a:lnTo>
                    <a:pt x="3192" y="4888"/>
                  </a:lnTo>
                  <a:lnTo>
                    <a:pt x="3196" y="4880"/>
                  </a:lnTo>
                  <a:lnTo>
                    <a:pt x="3196" y="4876"/>
                  </a:lnTo>
                  <a:lnTo>
                    <a:pt x="3194" y="4874"/>
                  </a:lnTo>
                  <a:lnTo>
                    <a:pt x="3192" y="4872"/>
                  </a:lnTo>
                  <a:lnTo>
                    <a:pt x="3188" y="4870"/>
                  </a:lnTo>
                  <a:lnTo>
                    <a:pt x="3170" y="4870"/>
                  </a:lnTo>
                  <a:lnTo>
                    <a:pt x="3160" y="4872"/>
                  </a:lnTo>
                  <a:lnTo>
                    <a:pt x="3152" y="4874"/>
                  </a:lnTo>
                  <a:lnTo>
                    <a:pt x="3144" y="4880"/>
                  </a:lnTo>
                  <a:lnTo>
                    <a:pt x="3136" y="4884"/>
                  </a:lnTo>
                  <a:lnTo>
                    <a:pt x="3130" y="4884"/>
                  </a:lnTo>
                  <a:lnTo>
                    <a:pt x="3124" y="4884"/>
                  </a:lnTo>
                  <a:lnTo>
                    <a:pt x="3116" y="4882"/>
                  </a:lnTo>
                  <a:lnTo>
                    <a:pt x="3112" y="4886"/>
                  </a:lnTo>
                  <a:lnTo>
                    <a:pt x="3108" y="4890"/>
                  </a:lnTo>
                  <a:lnTo>
                    <a:pt x="3106" y="4894"/>
                  </a:lnTo>
                  <a:lnTo>
                    <a:pt x="3104" y="4900"/>
                  </a:lnTo>
                  <a:lnTo>
                    <a:pt x="3100" y="4904"/>
                  </a:lnTo>
                  <a:lnTo>
                    <a:pt x="3096" y="4908"/>
                  </a:lnTo>
                  <a:lnTo>
                    <a:pt x="3088" y="4908"/>
                  </a:lnTo>
                  <a:lnTo>
                    <a:pt x="3082" y="4906"/>
                  </a:lnTo>
                  <a:lnTo>
                    <a:pt x="3078" y="4904"/>
                  </a:lnTo>
                  <a:lnTo>
                    <a:pt x="3078" y="4902"/>
                  </a:lnTo>
                  <a:lnTo>
                    <a:pt x="3078" y="4898"/>
                  </a:lnTo>
                  <a:lnTo>
                    <a:pt x="3076" y="4892"/>
                  </a:lnTo>
                  <a:lnTo>
                    <a:pt x="3074" y="4888"/>
                  </a:lnTo>
                  <a:lnTo>
                    <a:pt x="3068" y="4882"/>
                  </a:lnTo>
                  <a:lnTo>
                    <a:pt x="3064" y="4880"/>
                  </a:lnTo>
                  <a:lnTo>
                    <a:pt x="3062" y="4876"/>
                  </a:lnTo>
                  <a:lnTo>
                    <a:pt x="3058" y="4866"/>
                  </a:lnTo>
                  <a:lnTo>
                    <a:pt x="3058" y="4852"/>
                  </a:lnTo>
                  <a:lnTo>
                    <a:pt x="3060" y="4840"/>
                  </a:lnTo>
                  <a:lnTo>
                    <a:pt x="3066" y="4828"/>
                  </a:lnTo>
                  <a:lnTo>
                    <a:pt x="3072" y="4818"/>
                  </a:lnTo>
                  <a:lnTo>
                    <a:pt x="3074" y="4816"/>
                  </a:lnTo>
                  <a:lnTo>
                    <a:pt x="3078" y="4814"/>
                  </a:lnTo>
                  <a:lnTo>
                    <a:pt x="3082" y="4814"/>
                  </a:lnTo>
                  <a:lnTo>
                    <a:pt x="3086" y="4816"/>
                  </a:lnTo>
                  <a:lnTo>
                    <a:pt x="3092" y="4818"/>
                  </a:lnTo>
                  <a:lnTo>
                    <a:pt x="3096" y="4820"/>
                  </a:lnTo>
                  <a:lnTo>
                    <a:pt x="3106" y="4818"/>
                  </a:lnTo>
                  <a:lnTo>
                    <a:pt x="3116" y="4818"/>
                  </a:lnTo>
                  <a:lnTo>
                    <a:pt x="3122" y="4818"/>
                  </a:lnTo>
                  <a:lnTo>
                    <a:pt x="3126" y="4818"/>
                  </a:lnTo>
                  <a:lnTo>
                    <a:pt x="3132" y="4820"/>
                  </a:lnTo>
                  <a:lnTo>
                    <a:pt x="3140" y="4820"/>
                  </a:lnTo>
                  <a:lnTo>
                    <a:pt x="3156" y="4818"/>
                  </a:lnTo>
                  <a:lnTo>
                    <a:pt x="3172" y="4816"/>
                  </a:lnTo>
                  <a:lnTo>
                    <a:pt x="3178" y="4818"/>
                  </a:lnTo>
                  <a:lnTo>
                    <a:pt x="3182" y="4820"/>
                  </a:lnTo>
                  <a:lnTo>
                    <a:pt x="3186" y="4822"/>
                  </a:lnTo>
                  <a:lnTo>
                    <a:pt x="3192" y="4824"/>
                  </a:lnTo>
                  <a:lnTo>
                    <a:pt x="3200" y="4826"/>
                  </a:lnTo>
                  <a:lnTo>
                    <a:pt x="3208" y="4826"/>
                  </a:lnTo>
                  <a:lnTo>
                    <a:pt x="3218" y="4824"/>
                  </a:lnTo>
                  <a:lnTo>
                    <a:pt x="3226" y="4822"/>
                  </a:lnTo>
                  <a:lnTo>
                    <a:pt x="3234" y="4816"/>
                  </a:lnTo>
                  <a:lnTo>
                    <a:pt x="3240" y="4810"/>
                  </a:lnTo>
                  <a:close/>
                  <a:moveTo>
                    <a:pt x="2954" y="5244"/>
                  </a:moveTo>
                  <a:lnTo>
                    <a:pt x="2954" y="5244"/>
                  </a:lnTo>
                  <a:lnTo>
                    <a:pt x="2954" y="5248"/>
                  </a:lnTo>
                  <a:lnTo>
                    <a:pt x="2956" y="5246"/>
                  </a:lnTo>
                  <a:lnTo>
                    <a:pt x="2960" y="5240"/>
                  </a:lnTo>
                  <a:lnTo>
                    <a:pt x="2962" y="5238"/>
                  </a:lnTo>
                  <a:lnTo>
                    <a:pt x="2960" y="5236"/>
                  </a:lnTo>
                  <a:lnTo>
                    <a:pt x="2958" y="5236"/>
                  </a:lnTo>
                  <a:lnTo>
                    <a:pt x="2954" y="5240"/>
                  </a:lnTo>
                  <a:lnTo>
                    <a:pt x="2954" y="5244"/>
                  </a:lnTo>
                  <a:close/>
                  <a:moveTo>
                    <a:pt x="3346" y="4878"/>
                  </a:moveTo>
                  <a:lnTo>
                    <a:pt x="3346" y="4878"/>
                  </a:lnTo>
                  <a:lnTo>
                    <a:pt x="3350" y="4878"/>
                  </a:lnTo>
                  <a:lnTo>
                    <a:pt x="3352" y="4876"/>
                  </a:lnTo>
                  <a:lnTo>
                    <a:pt x="3350" y="4874"/>
                  </a:lnTo>
                  <a:lnTo>
                    <a:pt x="3348" y="4872"/>
                  </a:lnTo>
                  <a:lnTo>
                    <a:pt x="3346" y="4872"/>
                  </a:lnTo>
                  <a:lnTo>
                    <a:pt x="3344" y="4874"/>
                  </a:lnTo>
                  <a:lnTo>
                    <a:pt x="3344" y="4876"/>
                  </a:lnTo>
                  <a:lnTo>
                    <a:pt x="3346" y="4878"/>
                  </a:lnTo>
                  <a:close/>
                  <a:moveTo>
                    <a:pt x="3352" y="4858"/>
                  </a:moveTo>
                  <a:lnTo>
                    <a:pt x="3352" y="4858"/>
                  </a:lnTo>
                  <a:lnTo>
                    <a:pt x="3350" y="4862"/>
                  </a:lnTo>
                  <a:lnTo>
                    <a:pt x="3354" y="4868"/>
                  </a:lnTo>
                  <a:lnTo>
                    <a:pt x="3358" y="4874"/>
                  </a:lnTo>
                  <a:lnTo>
                    <a:pt x="3360" y="4876"/>
                  </a:lnTo>
                  <a:lnTo>
                    <a:pt x="3364" y="4874"/>
                  </a:lnTo>
                  <a:lnTo>
                    <a:pt x="3364" y="4866"/>
                  </a:lnTo>
                  <a:lnTo>
                    <a:pt x="3362" y="4858"/>
                  </a:lnTo>
                  <a:lnTo>
                    <a:pt x="3360" y="4854"/>
                  </a:lnTo>
                  <a:lnTo>
                    <a:pt x="3356" y="4854"/>
                  </a:lnTo>
                  <a:lnTo>
                    <a:pt x="3352" y="4858"/>
                  </a:lnTo>
                  <a:close/>
                  <a:moveTo>
                    <a:pt x="3452" y="4980"/>
                  </a:moveTo>
                  <a:lnTo>
                    <a:pt x="3452" y="4980"/>
                  </a:lnTo>
                  <a:lnTo>
                    <a:pt x="3440" y="4974"/>
                  </a:lnTo>
                  <a:lnTo>
                    <a:pt x="3438" y="4974"/>
                  </a:lnTo>
                  <a:lnTo>
                    <a:pt x="3436" y="4976"/>
                  </a:lnTo>
                  <a:lnTo>
                    <a:pt x="3428" y="4978"/>
                  </a:lnTo>
                  <a:lnTo>
                    <a:pt x="3422" y="4980"/>
                  </a:lnTo>
                  <a:lnTo>
                    <a:pt x="3414" y="4978"/>
                  </a:lnTo>
                  <a:lnTo>
                    <a:pt x="3404" y="4978"/>
                  </a:lnTo>
                  <a:lnTo>
                    <a:pt x="3396" y="4978"/>
                  </a:lnTo>
                  <a:lnTo>
                    <a:pt x="3390" y="4980"/>
                  </a:lnTo>
                  <a:lnTo>
                    <a:pt x="3384" y="4982"/>
                  </a:lnTo>
                  <a:lnTo>
                    <a:pt x="3378" y="4986"/>
                  </a:lnTo>
                  <a:lnTo>
                    <a:pt x="3376" y="4990"/>
                  </a:lnTo>
                  <a:lnTo>
                    <a:pt x="3374" y="4996"/>
                  </a:lnTo>
                  <a:lnTo>
                    <a:pt x="3374" y="5002"/>
                  </a:lnTo>
                  <a:lnTo>
                    <a:pt x="3376" y="5010"/>
                  </a:lnTo>
                  <a:lnTo>
                    <a:pt x="3378" y="5006"/>
                  </a:lnTo>
                  <a:lnTo>
                    <a:pt x="3380" y="4998"/>
                  </a:lnTo>
                  <a:lnTo>
                    <a:pt x="3382" y="4994"/>
                  </a:lnTo>
                  <a:lnTo>
                    <a:pt x="3384" y="4992"/>
                  </a:lnTo>
                  <a:lnTo>
                    <a:pt x="3386" y="4992"/>
                  </a:lnTo>
                  <a:lnTo>
                    <a:pt x="3388" y="4994"/>
                  </a:lnTo>
                  <a:lnTo>
                    <a:pt x="3392" y="5000"/>
                  </a:lnTo>
                  <a:lnTo>
                    <a:pt x="3396" y="5002"/>
                  </a:lnTo>
                  <a:lnTo>
                    <a:pt x="3400" y="5004"/>
                  </a:lnTo>
                  <a:lnTo>
                    <a:pt x="3404" y="5004"/>
                  </a:lnTo>
                  <a:lnTo>
                    <a:pt x="3408" y="5000"/>
                  </a:lnTo>
                  <a:lnTo>
                    <a:pt x="3414" y="4998"/>
                  </a:lnTo>
                  <a:lnTo>
                    <a:pt x="3418" y="4998"/>
                  </a:lnTo>
                  <a:lnTo>
                    <a:pt x="3428" y="5002"/>
                  </a:lnTo>
                  <a:lnTo>
                    <a:pt x="3436" y="5006"/>
                  </a:lnTo>
                  <a:lnTo>
                    <a:pt x="3438" y="5008"/>
                  </a:lnTo>
                  <a:lnTo>
                    <a:pt x="3440" y="5006"/>
                  </a:lnTo>
                  <a:lnTo>
                    <a:pt x="3442" y="5002"/>
                  </a:lnTo>
                  <a:lnTo>
                    <a:pt x="3446" y="5002"/>
                  </a:lnTo>
                  <a:lnTo>
                    <a:pt x="3456" y="5006"/>
                  </a:lnTo>
                  <a:lnTo>
                    <a:pt x="3468" y="5014"/>
                  </a:lnTo>
                  <a:lnTo>
                    <a:pt x="3482" y="5022"/>
                  </a:lnTo>
                  <a:lnTo>
                    <a:pt x="3488" y="5026"/>
                  </a:lnTo>
                  <a:lnTo>
                    <a:pt x="3492" y="5028"/>
                  </a:lnTo>
                  <a:lnTo>
                    <a:pt x="3494" y="5026"/>
                  </a:lnTo>
                  <a:lnTo>
                    <a:pt x="3496" y="5024"/>
                  </a:lnTo>
                  <a:lnTo>
                    <a:pt x="3494" y="5012"/>
                  </a:lnTo>
                  <a:lnTo>
                    <a:pt x="3484" y="4994"/>
                  </a:lnTo>
                  <a:lnTo>
                    <a:pt x="3478" y="4988"/>
                  </a:lnTo>
                  <a:lnTo>
                    <a:pt x="3476" y="4984"/>
                  </a:lnTo>
                  <a:lnTo>
                    <a:pt x="3472" y="4982"/>
                  </a:lnTo>
                  <a:lnTo>
                    <a:pt x="3470" y="4984"/>
                  </a:lnTo>
                  <a:lnTo>
                    <a:pt x="3464" y="4984"/>
                  </a:lnTo>
                  <a:lnTo>
                    <a:pt x="3458" y="4984"/>
                  </a:lnTo>
                  <a:lnTo>
                    <a:pt x="3452" y="4980"/>
                  </a:lnTo>
                  <a:close/>
                  <a:moveTo>
                    <a:pt x="3092" y="4546"/>
                  </a:moveTo>
                  <a:lnTo>
                    <a:pt x="3092" y="4546"/>
                  </a:lnTo>
                  <a:lnTo>
                    <a:pt x="3090" y="4552"/>
                  </a:lnTo>
                  <a:lnTo>
                    <a:pt x="3092" y="4552"/>
                  </a:lnTo>
                  <a:lnTo>
                    <a:pt x="3094" y="4552"/>
                  </a:lnTo>
                  <a:lnTo>
                    <a:pt x="3098" y="4552"/>
                  </a:lnTo>
                  <a:lnTo>
                    <a:pt x="3104" y="4552"/>
                  </a:lnTo>
                  <a:lnTo>
                    <a:pt x="3108" y="4554"/>
                  </a:lnTo>
                  <a:lnTo>
                    <a:pt x="3112" y="4552"/>
                  </a:lnTo>
                  <a:lnTo>
                    <a:pt x="3112" y="4548"/>
                  </a:lnTo>
                  <a:lnTo>
                    <a:pt x="3110" y="4548"/>
                  </a:lnTo>
                  <a:lnTo>
                    <a:pt x="3106" y="4546"/>
                  </a:lnTo>
                  <a:lnTo>
                    <a:pt x="3102" y="4542"/>
                  </a:lnTo>
                  <a:lnTo>
                    <a:pt x="3100" y="4540"/>
                  </a:lnTo>
                  <a:lnTo>
                    <a:pt x="3098" y="4540"/>
                  </a:lnTo>
                  <a:lnTo>
                    <a:pt x="3096" y="4542"/>
                  </a:lnTo>
                  <a:lnTo>
                    <a:pt x="3092" y="4546"/>
                  </a:lnTo>
                  <a:close/>
                  <a:moveTo>
                    <a:pt x="3058" y="4324"/>
                  </a:moveTo>
                  <a:lnTo>
                    <a:pt x="3058" y="4324"/>
                  </a:lnTo>
                  <a:lnTo>
                    <a:pt x="3056" y="4322"/>
                  </a:lnTo>
                  <a:lnTo>
                    <a:pt x="3052" y="4322"/>
                  </a:lnTo>
                  <a:lnTo>
                    <a:pt x="3048" y="4326"/>
                  </a:lnTo>
                  <a:lnTo>
                    <a:pt x="3048" y="4330"/>
                  </a:lnTo>
                  <a:lnTo>
                    <a:pt x="3050" y="4330"/>
                  </a:lnTo>
                  <a:lnTo>
                    <a:pt x="3058" y="4324"/>
                  </a:lnTo>
                  <a:close/>
                  <a:moveTo>
                    <a:pt x="3358" y="4790"/>
                  </a:moveTo>
                  <a:lnTo>
                    <a:pt x="3358" y="4790"/>
                  </a:lnTo>
                  <a:lnTo>
                    <a:pt x="3360" y="4800"/>
                  </a:lnTo>
                  <a:lnTo>
                    <a:pt x="3358" y="4806"/>
                  </a:lnTo>
                  <a:lnTo>
                    <a:pt x="3358" y="4812"/>
                  </a:lnTo>
                  <a:lnTo>
                    <a:pt x="3358" y="4816"/>
                  </a:lnTo>
                  <a:lnTo>
                    <a:pt x="3362" y="4820"/>
                  </a:lnTo>
                  <a:lnTo>
                    <a:pt x="3364" y="4826"/>
                  </a:lnTo>
                  <a:lnTo>
                    <a:pt x="3364" y="4830"/>
                  </a:lnTo>
                  <a:lnTo>
                    <a:pt x="3364" y="4838"/>
                  </a:lnTo>
                  <a:lnTo>
                    <a:pt x="3364" y="4846"/>
                  </a:lnTo>
                  <a:lnTo>
                    <a:pt x="3364" y="4850"/>
                  </a:lnTo>
                  <a:lnTo>
                    <a:pt x="3368" y="4856"/>
                  </a:lnTo>
                  <a:lnTo>
                    <a:pt x="3382" y="4876"/>
                  </a:lnTo>
                  <a:lnTo>
                    <a:pt x="3388" y="4882"/>
                  </a:lnTo>
                  <a:lnTo>
                    <a:pt x="3390" y="4884"/>
                  </a:lnTo>
                  <a:lnTo>
                    <a:pt x="3394" y="4884"/>
                  </a:lnTo>
                  <a:lnTo>
                    <a:pt x="3394" y="4882"/>
                  </a:lnTo>
                  <a:lnTo>
                    <a:pt x="3394" y="4880"/>
                  </a:lnTo>
                  <a:lnTo>
                    <a:pt x="3390" y="4876"/>
                  </a:lnTo>
                  <a:lnTo>
                    <a:pt x="3384" y="4868"/>
                  </a:lnTo>
                  <a:lnTo>
                    <a:pt x="3380" y="4860"/>
                  </a:lnTo>
                  <a:lnTo>
                    <a:pt x="3376" y="4848"/>
                  </a:lnTo>
                  <a:lnTo>
                    <a:pt x="3374" y="4836"/>
                  </a:lnTo>
                  <a:lnTo>
                    <a:pt x="3374" y="4826"/>
                  </a:lnTo>
                  <a:lnTo>
                    <a:pt x="3376" y="4820"/>
                  </a:lnTo>
                  <a:lnTo>
                    <a:pt x="3380" y="4818"/>
                  </a:lnTo>
                  <a:lnTo>
                    <a:pt x="3382" y="4818"/>
                  </a:lnTo>
                  <a:lnTo>
                    <a:pt x="3390" y="4820"/>
                  </a:lnTo>
                  <a:lnTo>
                    <a:pt x="3402" y="4824"/>
                  </a:lnTo>
                  <a:lnTo>
                    <a:pt x="3406" y="4826"/>
                  </a:lnTo>
                  <a:lnTo>
                    <a:pt x="3410" y="4826"/>
                  </a:lnTo>
                  <a:lnTo>
                    <a:pt x="3410" y="4822"/>
                  </a:lnTo>
                  <a:lnTo>
                    <a:pt x="3406" y="4816"/>
                  </a:lnTo>
                  <a:lnTo>
                    <a:pt x="3400" y="4812"/>
                  </a:lnTo>
                  <a:lnTo>
                    <a:pt x="3394" y="4810"/>
                  </a:lnTo>
                  <a:lnTo>
                    <a:pt x="3390" y="4806"/>
                  </a:lnTo>
                  <a:lnTo>
                    <a:pt x="3386" y="4804"/>
                  </a:lnTo>
                  <a:lnTo>
                    <a:pt x="3386" y="4802"/>
                  </a:lnTo>
                  <a:lnTo>
                    <a:pt x="3388" y="4800"/>
                  </a:lnTo>
                  <a:lnTo>
                    <a:pt x="3394" y="4796"/>
                  </a:lnTo>
                  <a:lnTo>
                    <a:pt x="3400" y="4792"/>
                  </a:lnTo>
                  <a:lnTo>
                    <a:pt x="3404" y="4788"/>
                  </a:lnTo>
                  <a:lnTo>
                    <a:pt x="3406" y="4784"/>
                  </a:lnTo>
                  <a:lnTo>
                    <a:pt x="3408" y="4774"/>
                  </a:lnTo>
                  <a:lnTo>
                    <a:pt x="3406" y="4770"/>
                  </a:lnTo>
                  <a:lnTo>
                    <a:pt x="3404" y="4766"/>
                  </a:lnTo>
                  <a:lnTo>
                    <a:pt x="3400" y="4766"/>
                  </a:lnTo>
                  <a:lnTo>
                    <a:pt x="3396" y="4766"/>
                  </a:lnTo>
                  <a:lnTo>
                    <a:pt x="3390" y="4770"/>
                  </a:lnTo>
                  <a:lnTo>
                    <a:pt x="3386" y="4774"/>
                  </a:lnTo>
                  <a:lnTo>
                    <a:pt x="3378" y="4788"/>
                  </a:lnTo>
                  <a:lnTo>
                    <a:pt x="3372" y="4800"/>
                  </a:lnTo>
                  <a:lnTo>
                    <a:pt x="3370" y="4800"/>
                  </a:lnTo>
                  <a:lnTo>
                    <a:pt x="3368" y="4798"/>
                  </a:lnTo>
                  <a:lnTo>
                    <a:pt x="3366" y="4792"/>
                  </a:lnTo>
                  <a:lnTo>
                    <a:pt x="3368" y="4788"/>
                  </a:lnTo>
                  <a:lnTo>
                    <a:pt x="3372" y="4782"/>
                  </a:lnTo>
                  <a:lnTo>
                    <a:pt x="3378" y="4772"/>
                  </a:lnTo>
                  <a:lnTo>
                    <a:pt x="3378" y="4766"/>
                  </a:lnTo>
                  <a:lnTo>
                    <a:pt x="3378" y="4762"/>
                  </a:lnTo>
                  <a:lnTo>
                    <a:pt x="3376" y="4754"/>
                  </a:lnTo>
                  <a:lnTo>
                    <a:pt x="3374" y="4750"/>
                  </a:lnTo>
                  <a:lnTo>
                    <a:pt x="3374" y="4748"/>
                  </a:lnTo>
                  <a:lnTo>
                    <a:pt x="3374" y="4744"/>
                  </a:lnTo>
                  <a:lnTo>
                    <a:pt x="3378" y="4734"/>
                  </a:lnTo>
                  <a:lnTo>
                    <a:pt x="3378" y="4732"/>
                  </a:lnTo>
                  <a:lnTo>
                    <a:pt x="3376" y="4732"/>
                  </a:lnTo>
                  <a:lnTo>
                    <a:pt x="3370" y="4736"/>
                  </a:lnTo>
                  <a:lnTo>
                    <a:pt x="3366" y="4740"/>
                  </a:lnTo>
                  <a:lnTo>
                    <a:pt x="3362" y="4746"/>
                  </a:lnTo>
                  <a:lnTo>
                    <a:pt x="3356" y="4760"/>
                  </a:lnTo>
                  <a:lnTo>
                    <a:pt x="3356" y="4776"/>
                  </a:lnTo>
                  <a:lnTo>
                    <a:pt x="3356" y="4784"/>
                  </a:lnTo>
                  <a:lnTo>
                    <a:pt x="3358" y="4790"/>
                  </a:lnTo>
                  <a:close/>
                  <a:moveTo>
                    <a:pt x="3086" y="4178"/>
                  </a:moveTo>
                  <a:lnTo>
                    <a:pt x="3086" y="4178"/>
                  </a:lnTo>
                  <a:lnTo>
                    <a:pt x="3076" y="4178"/>
                  </a:lnTo>
                  <a:lnTo>
                    <a:pt x="3070" y="4180"/>
                  </a:lnTo>
                  <a:lnTo>
                    <a:pt x="3068" y="4184"/>
                  </a:lnTo>
                  <a:lnTo>
                    <a:pt x="3072" y="4186"/>
                  </a:lnTo>
                  <a:lnTo>
                    <a:pt x="3076" y="4188"/>
                  </a:lnTo>
                  <a:lnTo>
                    <a:pt x="3076" y="4190"/>
                  </a:lnTo>
                  <a:lnTo>
                    <a:pt x="3078" y="4194"/>
                  </a:lnTo>
                  <a:lnTo>
                    <a:pt x="3080" y="4196"/>
                  </a:lnTo>
                  <a:lnTo>
                    <a:pt x="3084" y="4202"/>
                  </a:lnTo>
                  <a:lnTo>
                    <a:pt x="3088" y="4212"/>
                  </a:lnTo>
                  <a:lnTo>
                    <a:pt x="3092" y="4224"/>
                  </a:lnTo>
                  <a:lnTo>
                    <a:pt x="3098" y="4238"/>
                  </a:lnTo>
                  <a:lnTo>
                    <a:pt x="3102" y="4244"/>
                  </a:lnTo>
                  <a:lnTo>
                    <a:pt x="3104" y="4244"/>
                  </a:lnTo>
                  <a:lnTo>
                    <a:pt x="3106" y="4244"/>
                  </a:lnTo>
                  <a:lnTo>
                    <a:pt x="3112" y="4240"/>
                  </a:lnTo>
                  <a:lnTo>
                    <a:pt x="3116" y="4232"/>
                  </a:lnTo>
                  <a:lnTo>
                    <a:pt x="3118" y="4224"/>
                  </a:lnTo>
                  <a:lnTo>
                    <a:pt x="3118" y="4220"/>
                  </a:lnTo>
                  <a:lnTo>
                    <a:pt x="3116" y="4216"/>
                  </a:lnTo>
                  <a:lnTo>
                    <a:pt x="3116" y="4208"/>
                  </a:lnTo>
                  <a:lnTo>
                    <a:pt x="3118" y="4204"/>
                  </a:lnTo>
                  <a:lnTo>
                    <a:pt x="3116" y="4198"/>
                  </a:lnTo>
                  <a:lnTo>
                    <a:pt x="3114" y="4194"/>
                  </a:lnTo>
                  <a:lnTo>
                    <a:pt x="3110" y="4190"/>
                  </a:lnTo>
                  <a:lnTo>
                    <a:pt x="3100" y="4184"/>
                  </a:lnTo>
                  <a:lnTo>
                    <a:pt x="3086" y="4178"/>
                  </a:lnTo>
                  <a:close/>
                  <a:moveTo>
                    <a:pt x="3138" y="4192"/>
                  </a:moveTo>
                  <a:lnTo>
                    <a:pt x="3138" y="4192"/>
                  </a:lnTo>
                  <a:lnTo>
                    <a:pt x="3140" y="4190"/>
                  </a:lnTo>
                  <a:lnTo>
                    <a:pt x="3142" y="4186"/>
                  </a:lnTo>
                  <a:lnTo>
                    <a:pt x="3140" y="4180"/>
                  </a:lnTo>
                  <a:lnTo>
                    <a:pt x="3138" y="4178"/>
                  </a:lnTo>
                  <a:lnTo>
                    <a:pt x="3134" y="4178"/>
                  </a:lnTo>
                  <a:lnTo>
                    <a:pt x="3132" y="4178"/>
                  </a:lnTo>
                  <a:lnTo>
                    <a:pt x="3130" y="4178"/>
                  </a:lnTo>
                  <a:lnTo>
                    <a:pt x="3130" y="4184"/>
                  </a:lnTo>
                  <a:lnTo>
                    <a:pt x="3130" y="4188"/>
                  </a:lnTo>
                  <a:lnTo>
                    <a:pt x="3132" y="4192"/>
                  </a:lnTo>
                  <a:lnTo>
                    <a:pt x="3134" y="4194"/>
                  </a:lnTo>
                  <a:lnTo>
                    <a:pt x="3138" y="4192"/>
                  </a:lnTo>
                  <a:close/>
                  <a:moveTo>
                    <a:pt x="3386" y="4736"/>
                  </a:moveTo>
                  <a:lnTo>
                    <a:pt x="3386" y="4736"/>
                  </a:lnTo>
                  <a:lnTo>
                    <a:pt x="3388" y="4742"/>
                  </a:lnTo>
                  <a:lnTo>
                    <a:pt x="3392" y="4742"/>
                  </a:lnTo>
                  <a:lnTo>
                    <a:pt x="3396" y="4740"/>
                  </a:lnTo>
                  <a:lnTo>
                    <a:pt x="3398" y="4736"/>
                  </a:lnTo>
                  <a:lnTo>
                    <a:pt x="3402" y="4732"/>
                  </a:lnTo>
                  <a:lnTo>
                    <a:pt x="3404" y="4726"/>
                  </a:lnTo>
                  <a:lnTo>
                    <a:pt x="3404" y="4720"/>
                  </a:lnTo>
                  <a:lnTo>
                    <a:pt x="3404" y="4714"/>
                  </a:lnTo>
                  <a:lnTo>
                    <a:pt x="3400" y="4712"/>
                  </a:lnTo>
                  <a:lnTo>
                    <a:pt x="3398" y="4712"/>
                  </a:lnTo>
                  <a:lnTo>
                    <a:pt x="3394" y="4714"/>
                  </a:lnTo>
                  <a:lnTo>
                    <a:pt x="3392" y="4718"/>
                  </a:lnTo>
                  <a:lnTo>
                    <a:pt x="3388" y="4726"/>
                  </a:lnTo>
                  <a:lnTo>
                    <a:pt x="3386" y="4736"/>
                  </a:lnTo>
                  <a:close/>
                  <a:moveTo>
                    <a:pt x="3378" y="4912"/>
                  </a:moveTo>
                  <a:lnTo>
                    <a:pt x="3378" y="4912"/>
                  </a:lnTo>
                  <a:lnTo>
                    <a:pt x="3374" y="4908"/>
                  </a:lnTo>
                  <a:lnTo>
                    <a:pt x="3370" y="4906"/>
                  </a:lnTo>
                  <a:lnTo>
                    <a:pt x="3364" y="4904"/>
                  </a:lnTo>
                  <a:lnTo>
                    <a:pt x="3362" y="4904"/>
                  </a:lnTo>
                  <a:lnTo>
                    <a:pt x="3358" y="4906"/>
                  </a:lnTo>
                  <a:lnTo>
                    <a:pt x="3356" y="4908"/>
                  </a:lnTo>
                  <a:lnTo>
                    <a:pt x="3354" y="4912"/>
                  </a:lnTo>
                  <a:lnTo>
                    <a:pt x="3354" y="4916"/>
                  </a:lnTo>
                  <a:lnTo>
                    <a:pt x="3354" y="4922"/>
                  </a:lnTo>
                  <a:lnTo>
                    <a:pt x="3358" y="4924"/>
                  </a:lnTo>
                  <a:lnTo>
                    <a:pt x="3366" y="4922"/>
                  </a:lnTo>
                  <a:lnTo>
                    <a:pt x="3382" y="4922"/>
                  </a:lnTo>
                  <a:lnTo>
                    <a:pt x="3384" y="4922"/>
                  </a:lnTo>
                  <a:lnTo>
                    <a:pt x="3384" y="4920"/>
                  </a:lnTo>
                  <a:lnTo>
                    <a:pt x="3378" y="4912"/>
                  </a:lnTo>
                  <a:close/>
                  <a:moveTo>
                    <a:pt x="3378" y="5236"/>
                  </a:moveTo>
                  <a:lnTo>
                    <a:pt x="3378" y="5236"/>
                  </a:lnTo>
                  <a:lnTo>
                    <a:pt x="3374" y="5234"/>
                  </a:lnTo>
                  <a:lnTo>
                    <a:pt x="3370" y="5234"/>
                  </a:lnTo>
                  <a:lnTo>
                    <a:pt x="3368" y="5236"/>
                  </a:lnTo>
                  <a:lnTo>
                    <a:pt x="3372" y="5240"/>
                  </a:lnTo>
                  <a:lnTo>
                    <a:pt x="3376" y="5242"/>
                  </a:lnTo>
                  <a:lnTo>
                    <a:pt x="3380" y="5240"/>
                  </a:lnTo>
                  <a:lnTo>
                    <a:pt x="3380" y="5238"/>
                  </a:lnTo>
                  <a:lnTo>
                    <a:pt x="3378" y="5236"/>
                  </a:lnTo>
                  <a:close/>
                  <a:moveTo>
                    <a:pt x="3444" y="5230"/>
                  </a:moveTo>
                  <a:lnTo>
                    <a:pt x="3444" y="5230"/>
                  </a:lnTo>
                  <a:lnTo>
                    <a:pt x="3448" y="5232"/>
                  </a:lnTo>
                  <a:lnTo>
                    <a:pt x="3450" y="5230"/>
                  </a:lnTo>
                  <a:lnTo>
                    <a:pt x="3452" y="5228"/>
                  </a:lnTo>
                  <a:lnTo>
                    <a:pt x="3452" y="5224"/>
                  </a:lnTo>
                  <a:lnTo>
                    <a:pt x="3448" y="5220"/>
                  </a:lnTo>
                  <a:lnTo>
                    <a:pt x="3442" y="5218"/>
                  </a:lnTo>
                  <a:lnTo>
                    <a:pt x="3440" y="5220"/>
                  </a:lnTo>
                  <a:lnTo>
                    <a:pt x="3442" y="5224"/>
                  </a:lnTo>
                  <a:lnTo>
                    <a:pt x="3444" y="5230"/>
                  </a:lnTo>
                  <a:close/>
                  <a:moveTo>
                    <a:pt x="3364" y="4876"/>
                  </a:moveTo>
                  <a:lnTo>
                    <a:pt x="3364" y="4876"/>
                  </a:lnTo>
                  <a:lnTo>
                    <a:pt x="3364" y="4878"/>
                  </a:lnTo>
                  <a:lnTo>
                    <a:pt x="3366" y="4880"/>
                  </a:lnTo>
                  <a:lnTo>
                    <a:pt x="3370" y="4882"/>
                  </a:lnTo>
                  <a:lnTo>
                    <a:pt x="3372" y="4880"/>
                  </a:lnTo>
                  <a:lnTo>
                    <a:pt x="3374" y="4876"/>
                  </a:lnTo>
                  <a:lnTo>
                    <a:pt x="3372" y="4874"/>
                  </a:lnTo>
                  <a:lnTo>
                    <a:pt x="3368" y="4874"/>
                  </a:lnTo>
                  <a:lnTo>
                    <a:pt x="3364" y="4876"/>
                  </a:lnTo>
                  <a:close/>
                  <a:moveTo>
                    <a:pt x="3374" y="5022"/>
                  </a:moveTo>
                  <a:lnTo>
                    <a:pt x="3374" y="5022"/>
                  </a:lnTo>
                  <a:lnTo>
                    <a:pt x="3378" y="5024"/>
                  </a:lnTo>
                  <a:lnTo>
                    <a:pt x="3384" y="5022"/>
                  </a:lnTo>
                  <a:lnTo>
                    <a:pt x="3388" y="5018"/>
                  </a:lnTo>
                  <a:lnTo>
                    <a:pt x="3390" y="5012"/>
                  </a:lnTo>
                  <a:lnTo>
                    <a:pt x="3390" y="5010"/>
                  </a:lnTo>
                  <a:lnTo>
                    <a:pt x="3388" y="5010"/>
                  </a:lnTo>
                  <a:lnTo>
                    <a:pt x="3382" y="5012"/>
                  </a:lnTo>
                  <a:lnTo>
                    <a:pt x="3376" y="5018"/>
                  </a:lnTo>
                  <a:lnTo>
                    <a:pt x="3374" y="5020"/>
                  </a:lnTo>
                  <a:lnTo>
                    <a:pt x="3374" y="5022"/>
                  </a:lnTo>
                  <a:close/>
                  <a:moveTo>
                    <a:pt x="3412" y="3200"/>
                  </a:moveTo>
                  <a:lnTo>
                    <a:pt x="3412" y="3200"/>
                  </a:lnTo>
                  <a:lnTo>
                    <a:pt x="3408" y="3200"/>
                  </a:lnTo>
                  <a:lnTo>
                    <a:pt x="3406" y="3202"/>
                  </a:lnTo>
                  <a:lnTo>
                    <a:pt x="3404" y="3206"/>
                  </a:lnTo>
                  <a:lnTo>
                    <a:pt x="3406" y="3208"/>
                  </a:lnTo>
                  <a:lnTo>
                    <a:pt x="3408" y="3208"/>
                  </a:lnTo>
                  <a:lnTo>
                    <a:pt x="3414" y="3206"/>
                  </a:lnTo>
                  <a:lnTo>
                    <a:pt x="3416" y="3204"/>
                  </a:lnTo>
                  <a:lnTo>
                    <a:pt x="3416" y="3202"/>
                  </a:lnTo>
                  <a:lnTo>
                    <a:pt x="3412" y="3200"/>
                  </a:lnTo>
                  <a:close/>
                  <a:moveTo>
                    <a:pt x="3402" y="3084"/>
                  </a:moveTo>
                  <a:lnTo>
                    <a:pt x="3402" y="3084"/>
                  </a:lnTo>
                  <a:lnTo>
                    <a:pt x="3400" y="3088"/>
                  </a:lnTo>
                  <a:lnTo>
                    <a:pt x="3398" y="3092"/>
                  </a:lnTo>
                  <a:lnTo>
                    <a:pt x="3400" y="3096"/>
                  </a:lnTo>
                  <a:lnTo>
                    <a:pt x="3402" y="3098"/>
                  </a:lnTo>
                  <a:lnTo>
                    <a:pt x="3404" y="3096"/>
                  </a:lnTo>
                  <a:lnTo>
                    <a:pt x="3406" y="3092"/>
                  </a:lnTo>
                  <a:lnTo>
                    <a:pt x="3406" y="3088"/>
                  </a:lnTo>
                  <a:lnTo>
                    <a:pt x="3406" y="3084"/>
                  </a:lnTo>
                  <a:lnTo>
                    <a:pt x="3404" y="3084"/>
                  </a:lnTo>
                  <a:lnTo>
                    <a:pt x="3402" y="3084"/>
                  </a:lnTo>
                  <a:close/>
                  <a:moveTo>
                    <a:pt x="3416" y="3464"/>
                  </a:moveTo>
                  <a:lnTo>
                    <a:pt x="3416" y="3464"/>
                  </a:lnTo>
                  <a:lnTo>
                    <a:pt x="3420" y="3466"/>
                  </a:lnTo>
                  <a:lnTo>
                    <a:pt x="3422" y="3464"/>
                  </a:lnTo>
                  <a:lnTo>
                    <a:pt x="3422" y="3460"/>
                  </a:lnTo>
                  <a:lnTo>
                    <a:pt x="3420" y="3454"/>
                  </a:lnTo>
                  <a:lnTo>
                    <a:pt x="3418" y="3452"/>
                  </a:lnTo>
                  <a:lnTo>
                    <a:pt x="3416" y="3454"/>
                  </a:lnTo>
                  <a:lnTo>
                    <a:pt x="3414" y="3458"/>
                  </a:lnTo>
                  <a:lnTo>
                    <a:pt x="3416" y="3464"/>
                  </a:lnTo>
                  <a:close/>
                  <a:moveTo>
                    <a:pt x="2806" y="3776"/>
                  </a:moveTo>
                  <a:lnTo>
                    <a:pt x="2806" y="3776"/>
                  </a:lnTo>
                  <a:lnTo>
                    <a:pt x="2810" y="3778"/>
                  </a:lnTo>
                  <a:lnTo>
                    <a:pt x="2814" y="3778"/>
                  </a:lnTo>
                  <a:lnTo>
                    <a:pt x="2816" y="3776"/>
                  </a:lnTo>
                  <a:lnTo>
                    <a:pt x="2818" y="3774"/>
                  </a:lnTo>
                  <a:lnTo>
                    <a:pt x="2820" y="3768"/>
                  </a:lnTo>
                  <a:lnTo>
                    <a:pt x="2818" y="3762"/>
                  </a:lnTo>
                  <a:lnTo>
                    <a:pt x="2820" y="3758"/>
                  </a:lnTo>
                  <a:lnTo>
                    <a:pt x="2820" y="3754"/>
                  </a:lnTo>
                  <a:lnTo>
                    <a:pt x="2820" y="3752"/>
                  </a:lnTo>
                  <a:lnTo>
                    <a:pt x="2818" y="3752"/>
                  </a:lnTo>
                  <a:lnTo>
                    <a:pt x="2814" y="3752"/>
                  </a:lnTo>
                  <a:lnTo>
                    <a:pt x="2812" y="3752"/>
                  </a:lnTo>
                  <a:lnTo>
                    <a:pt x="2814" y="3752"/>
                  </a:lnTo>
                  <a:lnTo>
                    <a:pt x="2814" y="3750"/>
                  </a:lnTo>
                  <a:lnTo>
                    <a:pt x="2812" y="3748"/>
                  </a:lnTo>
                  <a:lnTo>
                    <a:pt x="2810" y="3750"/>
                  </a:lnTo>
                  <a:lnTo>
                    <a:pt x="2808" y="3752"/>
                  </a:lnTo>
                  <a:lnTo>
                    <a:pt x="2808" y="3756"/>
                  </a:lnTo>
                  <a:lnTo>
                    <a:pt x="2806" y="3758"/>
                  </a:lnTo>
                  <a:lnTo>
                    <a:pt x="2802" y="3760"/>
                  </a:lnTo>
                  <a:lnTo>
                    <a:pt x="2802" y="3766"/>
                  </a:lnTo>
                  <a:lnTo>
                    <a:pt x="2802" y="3774"/>
                  </a:lnTo>
                  <a:lnTo>
                    <a:pt x="2800" y="3774"/>
                  </a:lnTo>
                  <a:lnTo>
                    <a:pt x="2802" y="3774"/>
                  </a:lnTo>
                  <a:lnTo>
                    <a:pt x="2804" y="3774"/>
                  </a:lnTo>
                  <a:lnTo>
                    <a:pt x="2806" y="3776"/>
                  </a:lnTo>
                  <a:close/>
                  <a:moveTo>
                    <a:pt x="3380" y="3090"/>
                  </a:moveTo>
                  <a:lnTo>
                    <a:pt x="3380" y="3090"/>
                  </a:lnTo>
                  <a:lnTo>
                    <a:pt x="3378" y="3088"/>
                  </a:lnTo>
                  <a:lnTo>
                    <a:pt x="3376" y="3086"/>
                  </a:lnTo>
                  <a:lnTo>
                    <a:pt x="3372" y="3088"/>
                  </a:lnTo>
                  <a:lnTo>
                    <a:pt x="3370" y="3090"/>
                  </a:lnTo>
                  <a:lnTo>
                    <a:pt x="3370" y="3092"/>
                  </a:lnTo>
                  <a:lnTo>
                    <a:pt x="3376" y="3096"/>
                  </a:lnTo>
                  <a:lnTo>
                    <a:pt x="3378" y="3096"/>
                  </a:lnTo>
                  <a:lnTo>
                    <a:pt x="3380" y="3096"/>
                  </a:lnTo>
                  <a:lnTo>
                    <a:pt x="3380" y="3090"/>
                  </a:lnTo>
                  <a:close/>
                  <a:moveTo>
                    <a:pt x="3918" y="2740"/>
                  </a:moveTo>
                  <a:lnTo>
                    <a:pt x="3918" y="2740"/>
                  </a:lnTo>
                  <a:lnTo>
                    <a:pt x="3918" y="2736"/>
                  </a:lnTo>
                  <a:lnTo>
                    <a:pt x="3918" y="2734"/>
                  </a:lnTo>
                  <a:lnTo>
                    <a:pt x="3914" y="2732"/>
                  </a:lnTo>
                  <a:lnTo>
                    <a:pt x="3908" y="2730"/>
                  </a:lnTo>
                  <a:lnTo>
                    <a:pt x="3902" y="2728"/>
                  </a:lnTo>
                  <a:lnTo>
                    <a:pt x="3900" y="2726"/>
                  </a:lnTo>
                  <a:lnTo>
                    <a:pt x="3898" y="2728"/>
                  </a:lnTo>
                  <a:lnTo>
                    <a:pt x="3894" y="2736"/>
                  </a:lnTo>
                  <a:lnTo>
                    <a:pt x="3894" y="2740"/>
                  </a:lnTo>
                  <a:lnTo>
                    <a:pt x="3894" y="2744"/>
                  </a:lnTo>
                  <a:lnTo>
                    <a:pt x="3898" y="2746"/>
                  </a:lnTo>
                  <a:lnTo>
                    <a:pt x="3902" y="2744"/>
                  </a:lnTo>
                  <a:lnTo>
                    <a:pt x="3906" y="2744"/>
                  </a:lnTo>
                  <a:lnTo>
                    <a:pt x="3910" y="2746"/>
                  </a:lnTo>
                  <a:lnTo>
                    <a:pt x="3910" y="2748"/>
                  </a:lnTo>
                  <a:lnTo>
                    <a:pt x="3912" y="2752"/>
                  </a:lnTo>
                  <a:lnTo>
                    <a:pt x="3908" y="2760"/>
                  </a:lnTo>
                  <a:lnTo>
                    <a:pt x="3906" y="2762"/>
                  </a:lnTo>
                  <a:lnTo>
                    <a:pt x="3904" y="2760"/>
                  </a:lnTo>
                  <a:lnTo>
                    <a:pt x="3900" y="2758"/>
                  </a:lnTo>
                  <a:lnTo>
                    <a:pt x="3898" y="2760"/>
                  </a:lnTo>
                  <a:lnTo>
                    <a:pt x="3894" y="2762"/>
                  </a:lnTo>
                  <a:lnTo>
                    <a:pt x="3890" y="2764"/>
                  </a:lnTo>
                  <a:lnTo>
                    <a:pt x="3888" y="2762"/>
                  </a:lnTo>
                  <a:lnTo>
                    <a:pt x="3888" y="2756"/>
                  </a:lnTo>
                  <a:lnTo>
                    <a:pt x="3886" y="2746"/>
                  </a:lnTo>
                  <a:lnTo>
                    <a:pt x="3884" y="2742"/>
                  </a:lnTo>
                  <a:lnTo>
                    <a:pt x="3880" y="2740"/>
                  </a:lnTo>
                  <a:lnTo>
                    <a:pt x="3878" y="2742"/>
                  </a:lnTo>
                  <a:lnTo>
                    <a:pt x="3876" y="2744"/>
                  </a:lnTo>
                  <a:lnTo>
                    <a:pt x="3874" y="2750"/>
                  </a:lnTo>
                  <a:lnTo>
                    <a:pt x="3874" y="2758"/>
                  </a:lnTo>
                  <a:lnTo>
                    <a:pt x="3872" y="2764"/>
                  </a:lnTo>
                  <a:lnTo>
                    <a:pt x="3870" y="2768"/>
                  </a:lnTo>
                  <a:lnTo>
                    <a:pt x="3866" y="2768"/>
                  </a:lnTo>
                  <a:lnTo>
                    <a:pt x="3862" y="2770"/>
                  </a:lnTo>
                  <a:lnTo>
                    <a:pt x="3858" y="2770"/>
                  </a:lnTo>
                  <a:lnTo>
                    <a:pt x="3856" y="2772"/>
                  </a:lnTo>
                  <a:lnTo>
                    <a:pt x="3856" y="2776"/>
                  </a:lnTo>
                  <a:lnTo>
                    <a:pt x="3856" y="2786"/>
                  </a:lnTo>
                  <a:lnTo>
                    <a:pt x="3858" y="2796"/>
                  </a:lnTo>
                  <a:lnTo>
                    <a:pt x="3860" y="2802"/>
                  </a:lnTo>
                  <a:lnTo>
                    <a:pt x="3858" y="2806"/>
                  </a:lnTo>
                  <a:lnTo>
                    <a:pt x="3856" y="2808"/>
                  </a:lnTo>
                  <a:lnTo>
                    <a:pt x="3852" y="2810"/>
                  </a:lnTo>
                  <a:lnTo>
                    <a:pt x="3850" y="2812"/>
                  </a:lnTo>
                  <a:lnTo>
                    <a:pt x="3850" y="2814"/>
                  </a:lnTo>
                  <a:lnTo>
                    <a:pt x="3850" y="2816"/>
                  </a:lnTo>
                  <a:lnTo>
                    <a:pt x="3852" y="2818"/>
                  </a:lnTo>
                  <a:lnTo>
                    <a:pt x="3854" y="2818"/>
                  </a:lnTo>
                  <a:lnTo>
                    <a:pt x="3858" y="2820"/>
                  </a:lnTo>
                  <a:lnTo>
                    <a:pt x="3860" y="2824"/>
                  </a:lnTo>
                  <a:lnTo>
                    <a:pt x="3860" y="2832"/>
                  </a:lnTo>
                  <a:lnTo>
                    <a:pt x="3858" y="2846"/>
                  </a:lnTo>
                  <a:lnTo>
                    <a:pt x="3854" y="2866"/>
                  </a:lnTo>
                  <a:lnTo>
                    <a:pt x="3850" y="2884"/>
                  </a:lnTo>
                  <a:lnTo>
                    <a:pt x="3844" y="2896"/>
                  </a:lnTo>
                  <a:lnTo>
                    <a:pt x="3840" y="2904"/>
                  </a:lnTo>
                  <a:lnTo>
                    <a:pt x="3834" y="2912"/>
                  </a:lnTo>
                  <a:lnTo>
                    <a:pt x="3822" y="2926"/>
                  </a:lnTo>
                  <a:lnTo>
                    <a:pt x="3808" y="2942"/>
                  </a:lnTo>
                  <a:lnTo>
                    <a:pt x="3802" y="2952"/>
                  </a:lnTo>
                  <a:lnTo>
                    <a:pt x="3794" y="2960"/>
                  </a:lnTo>
                  <a:lnTo>
                    <a:pt x="3788" y="2964"/>
                  </a:lnTo>
                  <a:lnTo>
                    <a:pt x="3782" y="2968"/>
                  </a:lnTo>
                  <a:lnTo>
                    <a:pt x="3768" y="2974"/>
                  </a:lnTo>
                  <a:lnTo>
                    <a:pt x="3760" y="2978"/>
                  </a:lnTo>
                  <a:lnTo>
                    <a:pt x="3752" y="2984"/>
                  </a:lnTo>
                  <a:lnTo>
                    <a:pt x="3742" y="2990"/>
                  </a:lnTo>
                  <a:lnTo>
                    <a:pt x="3742" y="2988"/>
                  </a:lnTo>
                  <a:lnTo>
                    <a:pt x="3742" y="2986"/>
                  </a:lnTo>
                  <a:lnTo>
                    <a:pt x="3744" y="2978"/>
                  </a:lnTo>
                  <a:lnTo>
                    <a:pt x="3744" y="2974"/>
                  </a:lnTo>
                  <a:lnTo>
                    <a:pt x="3740" y="2970"/>
                  </a:lnTo>
                  <a:lnTo>
                    <a:pt x="3740" y="2968"/>
                  </a:lnTo>
                  <a:lnTo>
                    <a:pt x="3740" y="2966"/>
                  </a:lnTo>
                  <a:lnTo>
                    <a:pt x="3748" y="2960"/>
                  </a:lnTo>
                  <a:lnTo>
                    <a:pt x="3754" y="2952"/>
                  </a:lnTo>
                  <a:lnTo>
                    <a:pt x="3756" y="2948"/>
                  </a:lnTo>
                  <a:lnTo>
                    <a:pt x="3754" y="2944"/>
                  </a:lnTo>
                  <a:lnTo>
                    <a:pt x="3752" y="2944"/>
                  </a:lnTo>
                  <a:lnTo>
                    <a:pt x="3748" y="2944"/>
                  </a:lnTo>
                  <a:lnTo>
                    <a:pt x="3738" y="2948"/>
                  </a:lnTo>
                  <a:lnTo>
                    <a:pt x="3734" y="2952"/>
                  </a:lnTo>
                  <a:lnTo>
                    <a:pt x="3730" y="2956"/>
                  </a:lnTo>
                  <a:lnTo>
                    <a:pt x="3728" y="2962"/>
                  </a:lnTo>
                  <a:lnTo>
                    <a:pt x="3730" y="2966"/>
                  </a:lnTo>
                  <a:lnTo>
                    <a:pt x="3730" y="2976"/>
                  </a:lnTo>
                  <a:lnTo>
                    <a:pt x="3728" y="2986"/>
                  </a:lnTo>
                  <a:lnTo>
                    <a:pt x="3722" y="2996"/>
                  </a:lnTo>
                  <a:lnTo>
                    <a:pt x="3716" y="3006"/>
                  </a:lnTo>
                  <a:lnTo>
                    <a:pt x="3704" y="3022"/>
                  </a:lnTo>
                  <a:lnTo>
                    <a:pt x="3700" y="3026"/>
                  </a:lnTo>
                  <a:lnTo>
                    <a:pt x="3698" y="3030"/>
                  </a:lnTo>
                  <a:lnTo>
                    <a:pt x="3700" y="3036"/>
                  </a:lnTo>
                  <a:lnTo>
                    <a:pt x="3700" y="3044"/>
                  </a:lnTo>
                  <a:lnTo>
                    <a:pt x="3698" y="3046"/>
                  </a:lnTo>
                  <a:lnTo>
                    <a:pt x="3694" y="3050"/>
                  </a:lnTo>
                  <a:lnTo>
                    <a:pt x="3690" y="3052"/>
                  </a:lnTo>
                  <a:lnTo>
                    <a:pt x="3682" y="3054"/>
                  </a:lnTo>
                  <a:lnTo>
                    <a:pt x="3676" y="3054"/>
                  </a:lnTo>
                  <a:lnTo>
                    <a:pt x="3672" y="3052"/>
                  </a:lnTo>
                  <a:lnTo>
                    <a:pt x="3672" y="3048"/>
                  </a:lnTo>
                  <a:lnTo>
                    <a:pt x="3674" y="3044"/>
                  </a:lnTo>
                  <a:lnTo>
                    <a:pt x="3672" y="3042"/>
                  </a:lnTo>
                  <a:lnTo>
                    <a:pt x="3668" y="3040"/>
                  </a:lnTo>
                  <a:lnTo>
                    <a:pt x="3662" y="3042"/>
                  </a:lnTo>
                  <a:lnTo>
                    <a:pt x="3652" y="3044"/>
                  </a:lnTo>
                  <a:lnTo>
                    <a:pt x="3626" y="3052"/>
                  </a:lnTo>
                  <a:lnTo>
                    <a:pt x="3614" y="3056"/>
                  </a:lnTo>
                  <a:lnTo>
                    <a:pt x="3602" y="3058"/>
                  </a:lnTo>
                  <a:lnTo>
                    <a:pt x="3594" y="3058"/>
                  </a:lnTo>
                  <a:lnTo>
                    <a:pt x="3592" y="3056"/>
                  </a:lnTo>
                  <a:lnTo>
                    <a:pt x="3590" y="3054"/>
                  </a:lnTo>
                  <a:lnTo>
                    <a:pt x="3588" y="3050"/>
                  </a:lnTo>
                  <a:lnTo>
                    <a:pt x="3584" y="3050"/>
                  </a:lnTo>
                  <a:lnTo>
                    <a:pt x="3580" y="3050"/>
                  </a:lnTo>
                  <a:lnTo>
                    <a:pt x="3574" y="3052"/>
                  </a:lnTo>
                  <a:lnTo>
                    <a:pt x="3562" y="3062"/>
                  </a:lnTo>
                  <a:lnTo>
                    <a:pt x="3548" y="3080"/>
                  </a:lnTo>
                  <a:lnTo>
                    <a:pt x="3542" y="3088"/>
                  </a:lnTo>
                  <a:lnTo>
                    <a:pt x="3536" y="3092"/>
                  </a:lnTo>
                  <a:lnTo>
                    <a:pt x="3530" y="3096"/>
                  </a:lnTo>
                  <a:lnTo>
                    <a:pt x="3524" y="3098"/>
                  </a:lnTo>
                  <a:lnTo>
                    <a:pt x="3518" y="3106"/>
                  </a:lnTo>
                  <a:lnTo>
                    <a:pt x="3514" y="3112"/>
                  </a:lnTo>
                  <a:lnTo>
                    <a:pt x="3510" y="3114"/>
                  </a:lnTo>
                  <a:lnTo>
                    <a:pt x="3502" y="3114"/>
                  </a:lnTo>
                  <a:lnTo>
                    <a:pt x="3500" y="3116"/>
                  </a:lnTo>
                  <a:lnTo>
                    <a:pt x="3498" y="3116"/>
                  </a:lnTo>
                  <a:lnTo>
                    <a:pt x="3496" y="3120"/>
                  </a:lnTo>
                  <a:lnTo>
                    <a:pt x="3496" y="3126"/>
                  </a:lnTo>
                  <a:lnTo>
                    <a:pt x="3496" y="3132"/>
                  </a:lnTo>
                  <a:lnTo>
                    <a:pt x="3500" y="3136"/>
                  </a:lnTo>
                  <a:lnTo>
                    <a:pt x="3504" y="3136"/>
                  </a:lnTo>
                  <a:lnTo>
                    <a:pt x="3508" y="3136"/>
                  </a:lnTo>
                  <a:lnTo>
                    <a:pt x="3522" y="3134"/>
                  </a:lnTo>
                  <a:lnTo>
                    <a:pt x="3528" y="3134"/>
                  </a:lnTo>
                  <a:lnTo>
                    <a:pt x="3536" y="3138"/>
                  </a:lnTo>
                  <a:lnTo>
                    <a:pt x="3542" y="3140"/>
                  </a:lnTo>
                  <a:lnTo>
                    <a:pt x="3544" y="3140"/>
                  </a:lnTo>
                  <a:lnTo>
                    <a:pt x="3546" y="3138"/>
                  </a:lnTo>
                  <a:lnTo>
                    <a:pt x="3546" y="3134"/>
                  </a:lnTo>
                  <a:lnTo>
                    <a:pt x="3546" y="3124"/>
                  </a:lnTo>
                  <a:lnTo>
                    <a:pt x="3548" y="3120"/>
                  </a:lnTo>
                  <a:lnTo>
                    <a:pt x="3550" y="3118"/>
                  </a:lnTo>
                  <a:lnTo>
                    <a:pt x="3556" y="3116"/>
                  </a:lnTo>
                  <a:lnTo>
                    <a:pt x="3558" y="3118"/>
                  </a:lnTo>
                  <a:lnTo>
                    <a:pt x="3562" y="3120"/>
                  </a:lnTo>
                  <a:lnTo>
                    <a:pt x="3570" y="3120"/>
                  </a:lnTo>
                  <a:lnTo>
                    <a:pt x="3596" y="3116"/>
                  </a:lnTo>
                  <a:lnTo>
                    <a:pt x="3620" y="3108"/>
                  </a:lnTo>
                  <a:lnTo>
                    <a:pt x="3626" y="3104"/>
                  </a:lnTo>
                  <a:lnTo>
                    <a:pt x="3630" y="3102"/>
                  </a:lnTo>
                  <a:lnTo>
                    <a:pt x="3632" y="3098"/>
                  </a:lnTo>
                  <a:lnTo>
                    <a:pt x="3632" y="3096"/>
                  </a:lnTo>
                  <a:lnTo>
                    <a:pt x="3636" y="3096"/>
                  </a:lnTo>
                  <a:lnTo>
                    <a:pt x="3648" y="3098"/>
                  </a:lnTo>
                  <a:lnTo>
                    <a:pt x="3656" y="3100"/>
                  </a:lnTo>
                  <a:lnTo>
                    <a:pt x="3662" y="3100"/>
                  </a:lnTo>
                  <a:lnTo>
                    <a:pt x="3670" y="3098"/>
                  </a:lnTo>
                  <a:lnTo>
                    <a:pt x="3674" y="3098"/>
                  </a:lnTo>
                  <a:lnTo>
                    <a:pt x="3676" y="3102"/>
                  </a:lnTo>
                  <a:lnTo>
                    <a:pt x="3678" y="3106"/>
                  </a:lnTo>
                  <a:lnTo>
                    <a:pt x="3676" y="3110"/>
                  </a:lnTo>
                  <a:lnTo>
                    <a:pt x="3672" y="3114"/>
                  </a:lnTo>
                  <a:lnTo>
                    <a:pt x="3666" y="3118"/>
                  </a:lnTo>
                  <a:lnTo>
                    <a:pt x="3666" y="3120"/>
                  </a:lnTo>
                  <a:lnTo>
                    <a:pt x="3666" y="3124"/>
                  </a:lnTo>
                  <a:lnTo>
                    <a:pt x="3666" y="3130"/>
                  </a:lnTo>
                  <a:lnTo>
                    <a:pt x="3664" y="3136"/>
                  </a:lnTo>
                  <a:lnTo>
                    <a:pt x="3664" y="3142"/>
                  </a:lnTo>
                  <a:lnTo>
                    <a:pt x="3664" y="3144"/>
                  </a:lnTo>
                  <a:lnTo>
                    <a:pt x="3668" y="3146"/>
                  </a:lnTo>
                  <a:lnTo>
                    <a:pt x="3674" y="3150"/>
                  </a:lnTo>
                  <a:lnTo>
                    <a:pt x="3674" y="3152"/>
                  </a:lnTo>
                  <a:lnTo>
                    <a:pt x="3676" y="3156"/>
                  </a:lnTo>
                  <a:lnTo>
                    <a:pt x="3684" y="3162"/>
                  </a:lnTo>
                  <a:lnTo>
                    <a:pt x="3684" y="3164"/>
                  </a:lnTo>
                  <a:lnTo>
                    <a:pt x="3688" y="3166"/>
                  </a:lnTo>
                  <a:lnTo>
                    <a:pt x="3692" y="3164"/>
                  </a:lnTo>
                  <a:lnTo>
                    <a:pt x="3696" y="3160"/>
                  </a:lnTo>
                  <a:lnTo>
                    <a:pt x="3700" y="3156"/>
                  </a:lnTo>
                  <a:lnTo>
                    <a:pt x="3716" y="3130"/>
                  </a:lnTo>
                  <a:lnTo>
                    <a:pt x="3720" y="3124"/>
                  </a:lnTo>
                  <a:lnTo>
                    <a:pt x="3724" y="3122"/>
                  </a:lnTo>
                  <a:lnTo>
                    <a:pt x="3734" y="3118"/>
                  </a:lnTo>
                  <a:lnTo>
                    <a:pt x="3738" y="3116"/>
                  </a:lnTo>
                  <a:lnTo>
                    <a:pt x="3738" y="3114"/>
                  </a:lnTo>
                  <a:lnTo>
                    <a:pt x="3736" y="3112"/>
                  </a:lnTo>
                  <a:lnTo>
                    <a:pt x="3730" y="3108"/>
                  </a:lnTo>
                  <a:lnTo>
                    <a:pt x="3724" y="3104"/>
                  </a:lnTo>
                  <a:lnTo>
                    <a:pt x="3722" y="3098"/>
                  </a:lnTo>
                  <a:lnTo>
                    <a:pt x="3722" y="3090"/>
                  </a:lnTo>
                  <a:lnTo>
                    <a:pt x="3724" y="3086"/>
                  </a:lnTo>
                  <a:lnTo>
                    <a:pt x="3728" y="3082"/>
                  </a:lnTo>
                  <a:lnTo>
                    <a:pt x="3732" y="3080"/>
                  </a:lnTo>
                  <a:lnTo>
                    <a:pt x="3734" y="3082"/>
                  </a:lnTo>
                  <a:lnTo>
                    <a:pt x="3734" y="3086"/>
                  </a:lnTo>
                  <a:lnTo>
                    <a:pt x="3736" y="3092"/>
                  </a:lnTo>
                  <a:lnTo>
                    <a:pt x="3738" y="3094"/>
                  </a:lnTo>
                  <a:lnTo>
                    <a:pt x="3742" y="3096"/>
                  </a:lnTo>
                  <a:lnTo>
                    <a:pt x="3746" y="3096"/>
                  </a:lnTo>
                  <a:lnTo>
                    <a:pt x="3750" y="3096"/>
                  </a:lnTo>
                  <a:lnTo>
                    <a:pt x="3746" y="3100"/>
                  </a:lnTo>
                  <a:lnTo>
                    <a:pt x="3742" y="3104"/>
                  </a:lnTo>
                  <a:lnTo>
                    <a:pt x="3750" y="3104"/>
                  </a:lnTo>
                  <a:lnTo>
                    <a:pt x="3762" y="3102"/>
                  </a:lnTo>
                  <a:lnTo>
                    <a:pt x="3774" y="3102"/>
                  </a:lnTo>
                  <a:lnTo>
                    <a:pt x="3782" y="3104"/>
                  </a:lnTo>
                  <a:lnTo>
                    <a:pt x="3786" y="3104"/>
                  </a:lnTo>
                  <a:lnTo>
                    <a:pt x="3788" y="3100"/>
                  </a:lnTo>
                  <a:lnTo>
                    <a:pt x="3792" y="3092"/>
                  </a:lnTo>
                  <a:lnTo>
                    <a:pt x="3800" y="3082"/>
                  </a:lnTo>
                  <a:lnTo>
                    <a:pt x="3806" y="3076"/>
                  </a:lnTo>
                  <a:lnTo>
                    <a:pt x="3810" y="3076"/>
                  </a:lnTo>
                  <a:lnTo>
                    <a:pt x="3810" y="3078"/>
                  </a:lnTo>
                  <a:lnTo>
                    <a:pt x="3812" y="3082"/>
                  </a:lnTo>
                  <a:lnTo>
                    <a:pt x="3810" y="3090"/>
                  </a:lnTo>
                  <a:lnTo>
                    <a:pt x="3810" y="3096"/>
                  </a:lnTo>
                  <a:lnTo>
                    <a:pt x="3810" y="3102"/>
                  </a:lnTo>
                  <a:lnTo>
                    <a:pt x="3812" y="3104"/>
                  </a:lnTo>
                  <a:lnTo>
                    <a:pt x="3814" y="3104"/>
                  </a:lnTo>
                  <a:lnTo>
                    <a:pt x="3820" y="3098"/>
                  </a:lnTo>
                  <a:lnTo>
                    <a:pt x="3824" y="3086"/>
                  </a:lnTo>
                  <a:lnTo>
                    <a:pt x="3826" y="3076"/>
                  </a:lnTo>
                  <a:lnTo>
                    <a:pt x="3828" y="3068"/>
                  </a:lnTo>
                  <a:lnTo>
                    <a:pt x="3830" y="3066"/>
                  </a:lnTo>
                  <a:lnTo>
                    <a:pt x="3834" y="3066"/>
                  </a:lnTo>
                  <a:lnTo>
                    <a:pt x="3842" y="3070"/>
                  </a:lnTo>
                  <a:lnTo>
                    <a:pt x="3848" y="3074"/>
                  </a:lnTo>
                  <a:lnTo>
                    <a:pt x="3848" y="3072"/>
                  </a:lnTo>
                  <a:lnTo>
                    <a:pt x="3848" y="3064"/>
                  </a:lnTo>
                  <a:lnTo>
                    <a:pt x="3848" y="3060"/>
                  </a:lnTo>
                  <a:lnTo>
                    <a:pt x="3850" y="3054"/>
                  </a:lnTo>
                  <a:lnTo>
                    <a:pt x="3852" y="3050"/>
                  </a:lnTo>
                  <a:lnTo>
                    <a:pt x="3856" y="3048"/>
                  </a:lnTo>
                  <a:lnTo>
                    <a:pt x="3862" y="3046"/>
                  </a:lnTo>
                  <a:lnTo>
                    <a:pt x="3864" y="3048"/>
                  </a:lnTo>
                  <a:lnTo>
                    <a:pt x="3864" y="3050"/>
                  </a:lnTo>
                  <a:lnTo>
                    <a:pt x="3864" y="3052"/>
                  </a:lnTo>
                  <a:lnTo>
                    <a:pt x="3862" y="3056"/>
                  </a:lnTo>
                  <a:lnTo>
                    <a:pt x="3858" y="3066"/>
                  </a:lnTo>
                  <a:lnTo>
                    <a:pt x="3854" y="3080"/>
                  </a:lnTo>
                  <a:lnTo>
                    <a:pt x="3854" y="3090"/>
                  </a:lnTo>
                  <a:lnTo>
                    <a:pt x="3856" y="3090"/>
                  </a:lnTo>
                  <a:lnTo>
                    <a:pt x="3860" y="3086"/>
                  </a:lnTo>
                  <a:lnTo>
                    <a:pt x="3864" y="3080"/>
                  </a:lnTo>
                  <a:lnTo>
                    <a:pt x="3866" y="3078"/>
                  </a:lnTo>
                  <a:lnTo>
                    <a:pt x="3872" y="3076"/>
                  </a:lnTo>
                  <a:lnTo>
                    <a:pt x="3874" y="3076"/>
                  </a:lnTo>
                  <a:lnTo>
                    <a:pt x="3876" y="3072"/>
                  </a:lnTo>
                  <a:lnTo>
                    <a:pt x="3878" y="3060"/>
                  </a:lnTo>
                  <a:lnTo>
                    <a:pt x="3880" y="3052"/>
                  </a:lnTo>
                  <a:lnTo>
                    <a:pt x="3886" y="3048"/>
                  </a:lnTo>
                  <a:lnTo>
                    <a:pt x="3890" y="3048"/>
                  </a:lnTo>
                  <a:lnTo>
                    <a:pt x="3894" y="3048"/>
                  </a:lnTo>
                  <a:lnTo>
                    <a:pt x="3898" y="3048"/>
                  </a:lnTo>
                  <a:lnTo>
                    <a:pt x="3900" y="3046"/>
                  </a:lnTo>
                  <a:lnTo>
                    <a:pt x="3898" y="3042"/>
                  </a:lnTo>
                  <a:lnTo>
                    <a:pt x="3892" y="3034"/>
                  </a:lnTo>
                  <a:lnTo>
                    <a:pt x="3888" y="3028"/>
                  </a:lnTo>
                  <a:lnTo>
                    <a:pt x="3886" y="3022"/>
                  </a:lnTo>
                  <a:lnTo>
                    <a:pt x="3884" y="3010"/>
                  </a:lnTo>
                  <a:lnTo>
                    <a:pt x="3886" y="3000"/>
                  </a:lnTo>
                  <a:lnTo>
                    <a:pt x="3892" y="2988"/>
                  </a:lnTo>
                  <a:lnTo>
                    <a:pt x="3896" y="2978"/>
                  </a:lnTo>
                  <a:lnTo>
                    <a:pt x="3902" y="2966"/>
                  </a:lnTo>
                  <a:lnTo>
                    <a:pt x="3902" y="2952"/>
                  </a:lnTo>
                  <a:lnTo>
                    <a:pt x="3900" y="2938"/>
                  </a:lnTo>
                  <a:lnTo>
                    <a:pt x="3898" y="2928"/>
                  </a:lnTo>
                  <a:lnTo>
                    <a:pt x="3898" y="2920"/>
                  </a:lnTo>
                  <a:lnTo>
                    <a:pt x="3898" y="2912"/>
                  </a:lnTo>
                  <a:lnTo>
                    <a:pt x="3900" y="2906"/>
                  </a:lnTo>
                  <a:lnTo>
                    <a:pt x="3904" y="2902"/>
                  </a:lnTo>
                  <a:lnTo>
                    <a:pt x="3908" y="2900"/>
                  </a:lnTo>
                  <a:lnTo>
                    <a:pt x="3912" y="2900"/>
                  </a:lnTo>
                  <a:lnTo>
                    <a:pt x="3918" y="2902"/>
                  </a:lnTo>
                  <a:lnTo>
                    <a:pt x="3922" y="2906"/>
                  </a:lnTo>
                  <a:lnTo>
                    <a:pt x="3924" y="2906"/>
                  </a:lnTo>
                  <a:lnTo>
                    <a:pt x="3924" y="2898"/>
                  </a:lnTo>
                  <a:lnTo>
                    <a:pt x="3924" y="2884"/>
                  </a:lnTo>
                  <a:lnTo>
                    <a:pt x="3926" y="2876"/>
                  </a:lnTo>
                  <a:lnTo>
                    <a:pt x="3930" y="2868"/>
                  </a:lnTo>
                  <a:lnTo>
                    <a:pt x="3936" y="2860"/>
                  </a:lnTo>
                  <a:lnTo>
                    <a:pt x="3940" y="2850"/>
                  </a:lnTo>
                  <a:lnTo>
                    <a:pt x="3942" y="2840"/>
                  </a:lnTo>
                  <a:lnTo>
                    <a:pt x="3944" y="2830"/>
                  </a:lnTo>
                  <a:lnTo>
                    <a:pt x="3942" y="2820"/>
                  </a:lnTo>
                  <a:lnTo>
                    <a:pt x="3940" y="2810"/>
                  </a:lnTo>
                  <a:lnTo>
                    <a:pt x="3936" y="2802"/>
                  </a:lnTo>
                  <a:lnTo>
                    <a:pt x="3932" y="2794"/>
                  </a:lnTo>
                  <a:lnTo>
                    <a:pt x="3926" y="2788"/>
                  </a:lnTo>
                  <a:lnTo>
                    <a:pt x="3922" y="2780"/>
                  </a:lnTo>
                  <a:lnTo>
                    <a:pt x="3918" y="2766"/>
                  </a:lnTo>
                  <a:lnTo>
                    <a:pt x="3918" y="2752"/>
                  </a:lnTo>
                  <a:lnTo>
                    <a:pt x="3918" y="2740"/>
                  </a:lnTo>
                  <a:close/>
                  <a:moveTo>
                    <a:pt x="3276" y="3612"/>
                  </a:moveTo>
                  <a:lnTo>
                    <a:pt x="3276" y="3612"/>
                  </a:lnTo>
                  <a:lnTo>
                    <a:pt x="3274" y="3610"/>
                  </a:lnTo>
                  <a:lnTo>
                    <a:pt x="3270" y="3612"/>
                  </a:lnTo>
                  <a:lnTo>
                    <a:pt x="3268" y="3614"/>
                  </a:lnTo>
                  <a:lnTo>
                    <a:pt x="3268" y="3618"/>
                  </a:lnTo>
                  <a:lnTo>
                    <a:pt x="3272" y="3618"/>
                  </a:lnTo>
                  <a:lnTo>
                    <a:pt x="3274" y="3618"/>
                  </a:lnTo>
                  <a:lnTo>
                    <a:pt x="3276" y="3614"/>
                  </a:lnTo>
                  <a:lnTo>
                    <a:pt x="3276" y="3612"/>
                  </a:lnTo>
                  <a:close/>
                  <a:moveTo>
                    <a:pt x="3322" y="3130"/>
                  </a:moveTo>
                  <a:lnTo>
                    <a:pt x="3322" y="3130"/>
                  </a:lnTo>
                  <a:lnTo>
                    <a:pt x="3324" y="3128"/>
                  </a:lnTo>
                  <a:lnTo>
                    <a:pt x="3322" y="3126"/>
                  </a:lnTo>
                  <a:lnTo>
                    <a:pt x="3318" y="3126"/>
                  </a:lnTo>
                  <a:lnTo>
                    <a:pt x="3316" y="3128"/>
                  </a:lnTo>
                  <a:lnTo>
                    <a:pt x="3318" y="3130"/>
                  </a:lnTo>
                  <a:lnTo>
                    <a:pt x="3320" y="3130"/>
                  </a:lnTo>
                  <a:lnTo>
                    <a:pt x="3322" y="3130"/>
                  </a:lnTo>
                  <a:close/>
                  <a:moveTo>
                    <a:pt x="3302" y="3176"/>
                  </a:moveTo>
                  <a:lnTo>
                    <a:pt x="3302" y="3176"/>
                  </a:lnTo>
                  <a:lnTo>
                    <a:pt x="3304" y="3178"/>
                  </a:lnTo>
                  <a:lnTo>
                    <a:pt x="3310" y="3178"/>
                  </a:lnTo>
                  <a:lnTo>
                    <a:pt x="3320" y="3176"/>
                  </a:lnTo>
                  <a:lnTo>
                    <a:pt x="3330" y="3170"/>
                  </a:lnTo>
                  <a:lnTo>
                    <a:pt x="3334" y="3166"/>
                  </a:lnTo>
                  <a:lnTo>
                    <a:pt x="3334" y="3162"/>
                  </a:lnTo>
                  <a:lnTo>
                    <a:pt x="3332" y="3158"/>
                  </a:lnTo>
                  <a:lnTo>
                    <a:pt x="3326" y="3158"/>
                  </a:lnTo>
                  <a:lnTo>
                    <a:pt x="3322" y="3158"/>
                  </a:lnTo>
                  <a:lnTo>
                    <a:pt x="3314" y="3160"/>
                  </a:lnTo>
                  <a:lnTo>
                    <a:pt x="3310" y="3164"/>
                  </a:lnTo>
                  <a:lnTo>
                    <a:pt x="3304" y="3166"/>
                  </a:lnTo>
                  <a:lnTo>
                    <a:pt x="3302" y="3172"/>
                  </a:lnTo>
                  <a:lnTo>
                    <a:pt x="3302" y="3176"/>
                  </a:lnTo>
                  <a:close/>
                  <a:moveTo>
                    <a:pt x="3372" y="3542"/>
                  </a:moveTo>
                  <a:lnTo>
                    <a:pt x="3372" y="3542"/>
                  </a:lnTo>
                  <a:lnTo>
                    <a:pt x="3374" y="3538"/>
                  </a:lnTo>
                  <a:lnTo>
                    <a:pt x="3376" y="3534"/>
                  </a:lnTo>
                  <a:lnTo>
                    <a:pt x="3386" y="3520"/>
                  </a:lnTo>
                  <a:lnTo>
                    <a:pt x="3392" y="3512"/>
                  </a:lnTo>
                  <a:lnTo>
                    <a:pt x="3394" y="3508"/>
                  </a:lnTo>
                  <a:lnTo>
                    <a:pt x="3390" y="3508"/>
                  </a:lnTo>
                  <a:lnTo>
                    <a:pt x="3384" y="3512"/>
                  </a:lnTo>
                  <a:lnTo>
                    <a:pt x="3374" y="3522"/>
                  </a:lnTo>
                  <a:lnTo>
                    <a:pt x="3370" y="3528"/>
                  </a:lnTo>
                  <a:lnTo>
                    <a:pt x="3366" y="3538"/>
                  </a:lnTo>
                  <a:lnTo>
                    <a:pt x="3366" y="3544"/>
                  </a:lnTo>
                  <a:lnTo>
                    <a:pt x="3368" y="3546"/>
                  </a:lnTo>
                  <a:lnTo>
                    <a:pt x="3372" y="3544"/>
                  </a:lnTo>
                  <a:lnTo>
                    <a:pt x="3372" y="3542"/>
                  </a:lnTo>
                  <a:close/>
                  <a:moveTo>
                    <a:pt x="3932" y="2136"/>
                  </a:moveTo>
                  <a:lnTo>
                    <a:pt x="3932" y="2136"/>
                  </a:lnTo>
                  <a:lnTo>
                    <a:pt x="3930" y="2138"/>
                  </a:lnTo>
                  <a:lnTo>
                    <a:pt x="3932" y="2138"/>
                  </a:lnTo>
                  <a:lnTo>
                    <a:pt x="3936" y="2142"/>
                  </a:lnTo>
                  <a:lnTo>
                    <a:pt x="3942" y="2150"/>
                  </a:lnTo>
                  <a:lnTo>
                    <a:pt x="3950" y="2162"/>
                  </a:lnTo>
                  <a:lnTo>
                    <a:pt x="3952" y="2168"/>
                  </a:lnTo>
                  <a:lnTo>
                    <a:pt x="3952" y="2174"/>
                  </a:lnTo>
                  <a:lnTo>
                    <a:pt x="3948" y="2186"/>
                  </a:lnTo>
                  <a:lnTo>
                    <a:pt x="3944" y="2198"/>
                  </a:lnTo>
                  <a:lnTo>
                    <a:pt x="3944" y="2206"/>
                  </a:lnTo>
                  <a:lnTo>
                    <a:pt x="3946" y="2214"/>
                  </a:lnTo>
                  <a:lnTo>
                    <a:pt x="3948" y="2224"/>
                  </a:lnTo>
                  <a:lnTo>
                    <a:pt x="3948" y="2236"/>
                  </a:lnTo>
                  <a:lnTo>
                    <a:pt x="3948" y="2266"/>
                  </a:lnTo>
                  <a:lnTo>
                    <a:pt x="3944" y="2294"/>
                  </a:lnTo>
                  <a:lnTo>
                    <a:pt x="3940" y="2304"/>
                  </a:lnTo>
                  <a:lnTo>
                    <a:pt x="3938" y="2312"/>
                  </a:lnTo>
                  <a:lnTo>
                    <a:pt x="3936" y="2316"/>
                  </a:lnTo>
                  <a:lnTo>
                    <a:pt x="3938" y="2320"/>
                  </a:lnTo>
                  <a:lnTo>
                    <a:pt x="3944" y="2330"/>
                  </a:lnTo>
                  <a:lnTo>
                    <a:pt x="3946" y="2336"/>
                  </a:lnTo>
                  <a:lnTo>
                    <a:pt x="3948" y="2344"/>
                  </a:lnTo>
                  <a:lnTo>
                    <a:pt x="3946" y="2356"/>
                  </a:lnTo>
                  <a:lnTo>
                    <a:pt x="3942" y="2370"/>
                  </a:lnTo>
                  <a:lnTo>
                    <a:pt x="3940" y="2378"/>
                  </a:lnTo>
                  <a:lnTo>
                    <a:pt x="3940" y="2386"/>
                  </a:lnTo>
                  <a:lnTo>
                    <a:pt x="3942" y="2400"/>
                  </a:lnTo>
                  <a:lnTo>
                    <a:pt x="3944" y="2412"/>
                  </a:lnTo>
                  <a:lnTo>
                    <a:pt x="3944" y="2418"/>
                  </a:lnTo>
                  <a:lnTo>
                    <a:pt x="3940" y="2424"/>
                  </a:lnTo>
                  <a:lnTo>
                    <a:pt x="3936" y="2436"/>
                  </a:lnTo>
                  <a:lnTo>
                    <a:pt x="3934" y="2444"/>
                  </a:lnTo>
                  <a:lnTo>
                    <a:pt x="3936" y="2454"/>
                  </a:lnTo>
                  <a:lnTo>
                    <a:pt x="3938" y="2468"/>
                  </a:lnTo>
                  <a:lnTo>
                    <a:pt x="3942" y="2478"/>
                  </a:lnTo>
                  <a:lnTo>
                    <a:pt x="3944" y="2478"/>
                  </a:lnTo>
                  <a:lnTo>
                    <a:pt x="3946" y="2478"/>
                  </a:lnTo>
                  <a:lnTo>
                    <a:pt x="3950" y="2470"/>
                  </a:lnTo>
                  <a:lnTo>
                    <a:pt x="3954" y="2456"/>
                  </a:lnTo>
                  <a:lnTo>
                    <a:pt x="3958" y="2442"/>
                  </a:lnTo>
                  <a:lnTo>
                    <a:pt x="3962" y="2434"/>
                  </a:lnTo>
                  <a:lnTo>
                    <a:pt x="3966" y="2432"/>
                  </a:lnTo>
                  <a:lnTo>
                    <a:pt x="3968" y="2432"/>
                  </a:lnTo>
                  <a:lnTo>
                    <a:pt x="3972" y="2434"/>
                  </a:lnTo>
                  <a:lnTo>
                    <a:pt x="3976" y="2438"/>
                  </a:lnTo>
                  <a:lnTo>
                    <a:pt x="3980" y="2440"/>
                  </a:lnTo>
                  <a:lnTo>
                    <a:pt x="3984" y="2438"/>
                  </a:lnTo>
                  <a:lnTo>
                    <a:pt x="3990" y="2440"/>
                  </a:lnTo>
                  <a:lnTo>
                    <a:pt x="3994" y="2442"/>
                  </a:lnTo>
                  <a:lnTo>
                    <a:pt x="3996" y="2446"/>
                  </a:lnTo>
                  <a:lnTo>
                    <a:pt x="3998" y="2456"/>
                  </a:lnTo>
                  <a:lnTo>
                    <a:pt x="4000" y="2464"/>
                  </a:lnTo>
                  <a:lnTo>
                    <a:pt x="4000" y="2466"/>
                  </a:lnTo>
                  <a:lnTo>
                    <a:pt x="4002" y="2466"/>
                  </a:lnTo>
                  <a:lnTo>
                    <a:pt x="4006" y="2454"/>
                  </a:lnTo>
                  <a:lnTo>
                    <a:pt x="4006" y="2448"/>
                  </a:lnTo>
                  <a:lnTo>
                    <a:pt x="4004" y="2444"/>
                  </a:lnTo>
                  <a:lnTo>
                    <a:pt x="4002" y="2434"/>
                  </a:lnTo>
                  <a:lnTo>
                    <a:pt x="4002" y="2426"/>
                  </a:lnTo>
                  <a:lnTo>
                    <a:pt x="3998" y="2426"/>
                  </a:lnTo>
                  <a:lnTo>
                    <a:pt x="3992" y="2426"/>
                  </a:lnTo>
                  <a:lnTo>
                    <a:pt x="3990" y="2422"/>
                  </a:lnTo>
                  <a:lnTo>
                    <a:pt x="3986" y="2420"/>
                  </a:lnTo>
                  <a:lnTo>
                    <a:pt x="3984" y="2410"/>
                  </a:lnTo>
                  <a:lnTo>
                    <a:pt x="3980" y="2400"/>
                  </a:lnTo>
                  <a:lnTo>
                    <a:pt x="3976" y="2394"/>
                  </a:lnTo>
                  <a:lnTo>
                    <a:pt x="3972" y="2390"/>
                  </a:lnTo>
                  <a:lnTo>
                    <a:pt x="3966" y="2382"/>
                  </a:lnTo>
                  <a:lnTo>
                    <a:pt x="3964" y="2372"/>
                  </a:lnTo>
                  <a:lnTo>
                    <a:pt x="3964" y="2362"/>
                  </a:lnTo>
                  <a:lnTo>
                    <a:pt x="3964" y="2350"/>
                  </a:lnTo>
                  <a:lnTo>
                    <a:pt x="3970" y="2328"/>
                  </a:lnTo>
                  <a:lnTo>
                    <a:pt x="3978" y="2314"/>
                  </a:lnTo>
                  <a:lnTo>
                    <a:pt x="3980" y="2308"/>
                  </a:lnTo>
                  <a:lnTo>
                    <a:pt x="3982" y="2304"/>
                  </a:lnTo>
                  <a:lnTo>
                    <a:pt x="3982" y="2294"/>
                  </a:lnTo>
                  <a:lnTo>
                    <a:pt x="3984" y="2290"/>
                  </a:lnTo>
                  <a:lnTo>
                    <a:pt x="3984" y="2288"/>
                  </a:lnTo>
                  <a:lnTo>
                    <a:pt x="3988" y="2284"/>
                  </a:lnTo>
                  <a:lnTo>
                    <a:pt x="3994" y="2282"/>
                  </a:lnTo>
                  <a:lnTo>
                    <a:pt x="4004" y="2280"/>
                  </a:lnTo>
                  <a:lnTo>
                    <a:pt x="4014" y="2280"/>
                  </a:lnTo>
                  <a:lnTo>
                    <a:pt x="4026" y="2286"/>
                  </a:lnTo>
                  <a:lnTo>
                    <a:pt x="4036" y="2294"/>
                  </a:lnTo>
                  <a:lnTo>
                    <a:pt x="4048" y="2314"/>
                  </a:lnTo>
                  <a:lnTo>
                    <a:pt x="4052" y="2316"/>
                  </a:lnTo>
                  <a:lnTo>
                    <a:pt x="4052" y="2312"/>
                  </a:lnTo>
                  <a:lnTo>
                    <a:pt x="4048" y="2302"/>
                  </a:lnTo>
                  <a:lnTo>
                    <a:pt x="4040" y="2294"/>
                  </a:lnTo>
                  <a:lnTo>
                    <a:pt x="4034" y="2282"/>
                  </a:lnTo>
                  <a:lnTo>
                    <a:pt x="4032" y="2276"/>
                  </a:lnTo>
                  <a:lnTo>
                    <a:pt x="4030" y="2268"/>
                  </a:lnTo>
                  <a:lnTo>
                    <a:pt x="4026" y="2252"/>
                  </a:lnTo>
                  <a:lnTo>
                    <a:pt x="4020" y="2234"/>
                  </a:lnTo>
                  <a:lnTo>
                    <a:pt x="4012" y="2214"/>
                  </a:lnTo>
                  <a:lnTo>
                    <a:pt x="4010" y="2206"/>
                  </a:lnTo>
                  <a:lnTo>
                    <a:pt x="4010" y="2196"/>
                  </a:lnTo>
                  <a:lnTo>
                    <a:pt x="4008" y="2180"/>
                  </a:lnTo>
                  <a:lnTo>
                    <a:pt x="4004" y="2168"/>
                  </a:lnTo>
                  <a:lnTo>
                    <a:pt x="4002" y="2158"/>
                  </a:lnTo>
                  <a:lnTo>
                    <a:pt x="3998" y="2148"/>
                  </a:lnTo>
                  <a:lnTo>
                    <a:pt x="3998" y="2144"/>
                  </a:lnTo>
                  <a:lnTo>
                    <a:pt x="3994" y="2146"/>
                  </a:lnTo>
                  <a:lnTo>
                    <a:pt x="3992" y="2146"/>
                  </a:lnTo>
                  <a:lnTo>
                    <a:pt x="3992" y="2138"/>
                  </a:lnTo>
                  <a:lnTo>
                    <a:pt x="3994" y="2128"/>
                  </a:lnTo>
                  <a:lnTo>
                    <a:pt x="3992" y="2128"/>
                  </a:lnTo>
                  <a:lnTo>
                    <a:pt x="3990" y="2128"/>
                  </a:lnTo>
                  <a:lnTo>
                    <a:pt x="3988" y="2124"/>
                  </a:lnTo>
                  <a:lnTo>
                    <a:pt x="3988" y="2116"/>
                  </a:lnTo>
                  <a:lnTo>
                    <a:pt x="3988" y="2108"/>
                  </a:lnTo>
                  <a:lnTo>
                    <a:pt x="3992" y="2096"/>
                  </a:lnTo>
                  <a:lnTo>
                    <a:pt x="3994" y="2090"/>
                  </a:lnTo>
                  <a:lnTo>
                    <a:pt x="3996" y="2082"/>
                  </a:lnTo>
                  <a:lnTo>
                    <a:pt x="3996" y="2072"/>
                  </a:lnTo>
                  <a:lnTo>
                    <a:pt x="3994" y="2058"/>
                  </a:lnTo>
                  <a:lnTo>
                    <a:pt x="3990" y="2042"/>
                  </a:lnTo>
                  <a:lnTo>
                    <a:pt x="3988" y="2036"/>
                  </a:lnTo>
                  <a:lnTo>
                    <a:pt x="3986" y="2034"/>
                  </a:lnTo>
                  <a:lnTo>
                    <a:pt x="3988" y="2032"/>
                  </a:lnTo>
                  <a:lnTo>
                    <a:pt x="3988" y="2028"/>
                  </a:lnTo>
                  <a:lnTo>
                    <a:pt x="3986" y="2026"/>
                  </a:lnTo>
                  <a:lnTo>
                    <a:pt x="3984" y="2026"/>
                  </a:lnTo>
                  <a:lnTo>
                    <a:pt x="3982" y="2022"/>
                  </a:lnTo>
                  <a:lnTo>
                    <a:pt x="3982" y="2014"/>
                  </a:lnTo>
                  <a:lnTo>
                    <a:pt x="3978" y="2010"/>
                  </a:lnTo>
                  <a:lnTo>
                    <a:pt x="3978" y="2006"/>
                  </a:lnTo>
                  <a:lnTo>
                    <a:pt x="3980" y="2000"/>
                  </a:lnTo>
                  <a:lnTo>
                    <a:pt x="3984" y="1994"/>
                  </a:lnTo>
                  <a:lnTo>
                    <a:pt x="3982" y="1988"/>
                  </a:lnTo>
                  <a:lnTo>
                    <a:pt x="3978" y="1984"/>
                  </a:lnTo>
                  <a:lnTo>
                    <a:pt x="3974" y="1976"/>
                  </a:lnTo>
                  <a:lnTo>
                    <a:pt x="3970" y="1972"/>
                  </a:lnTo>
                  <a:lnTo>
                    <a:pt x="3970" y="1974"/>
                  </a:lnTo>
                  <a:lnTo>
                    <a:pt x="3966" y="1978"/>
                  </a:lnTo>
                  <a:lnTo>
                    <a:pt x="3962" y="1980"/>
                  </a:lnTo>
                  <a:lnTo>
                    <a:pt x="3958" y="1982"/>
                  </a:lnTo>
                  <a:lnTo>
                    <a:pt x="3954" y="1982"/>
                  </a:lnTo>
                  <a:lnTo>
                    <a:pt x="3954" y="1984"/>
                  </a:lnTo>
                  <a:lnTo>
                    <a:pt x="3960" y="1990"/>
                  </a:lnTo>
                  <a:lnTo>
                    <a:pt x="3966" y="1998"/>
                  </a:lnTo>
                  <a:lnTo>
                    <a:pt x="3968" y="2004"/>
                  </a:lnTo>
                  <a:lnTo>
                    <a:pt x="3970" y="2008"/>
                  </a:lnTo>
                  <a:lnTo>
                    <a:pt x="3966" y="2016"/>
                  </a:lnTo>
                  <a:lnTo>
                    <a:pt x="3964" y="2018"/>
                  </a:lnTo>
                  <a:lnTo>
                    <a:pt x="3962" y="2018"/>
                  </a:lnTo>
                  <a:lnTo>
                    <a:pt x="3960" y="2020"/>
                  </a:lnTo>
                  <a:lnTo>
                    <a:pt x="3960" y="2024"/>
                  </a:lnTo>
                  <a:lnTo>
                    <a:pt x="3962" y="2024"/>
                  </a:lnTo>
                  <a:lnTo>
                    <a:pt x="3964" y="2026"/>
                  </a:lnTo>
                  <a:lnTo>
                    <a:pt x="3966" y="2028"/>
                  </a:lnTo>
                  <a:lnTo>
                    <a:pt x="3966" y="2030"/>
                  </a:lnTo>
                  <a:lnTo>
                    <a:pt x="3962" y="2034"/>
                  </a:lnTo>
                  <a:lnTo>
                    <a:pt x="3958" y="2038"/>
                  </a:lnTo>
                  <a:lnTo>
                    <a:pt x="3954" y="2038"/>
                  </a:lnTo>
                  <a:lnTo>
                    <a:pt x="3954" y="2036"/>
                  </a:lnTo>
                  <a:lnTo>
                    <a:pt x="3952" y="2034"/>
                  </a:lnTo>
                  <a:lnTo>
                    <a:pt x="3952" y="2030"/>
                  </a:lnTo>
                  <a:lnTo>
                    <a:pt x="3950" y="2028"/>
                  </a:lnTo>
                  <a:lnTo>
                    <a:pt x="3946" y="2030"/>
                  </a:lnTo>
                  <a:lnTo>
                    <a:pt x="3940" y="2032"/>
                  </a:lnTo>
                  <a:lnTo>
                    <a:pt x="3936" y="2034"/>
                  </a:lnTo>
                  <a:lnTo>
                    <a:pt x="3932" y="2036"/>
                  </a:lnTo>
                  <a:lnTo>
                    <a:pt x="3934" y="2044"/>
                  </a:lnTo>
                  <a:lnTo>
                    <a:pt x="3936" y="2054"/>
                  </a:lnTo>
                  <a:lnTo>
                    <a:pt x="3938" y="2066"/>
                  </a:lnTo>
                  <a:lnTo>
                    <a:pt x="3936" y="2078"/>
                  </a:lnTo>
                  <a:lnTo>
                    <a:pt x="3930" y="2090"/>
                  </a:lnTo>
                  <a:lnTo>
                    <a:pt x="3928" y="2098"/>
                  </a:lnTo>
                  <a:lnTo>
                    <a:pt x="3928" y="2104"/>
                  </a:lnTo>
                  <a:lnTo>
                    <a:pt x="3930" y="2108"/>
                  </a:lnTo>
                  <a:lnTo>
                    <a:pt x="3928" y="2118"/>
                  </a:lnTo>
                  <a:lnTo>
                    <a:pt x="3926" y="2124"/>
                  </a:lnTo>
                  <a:lnTo>
                    <a:pt x="3928" y="2128"/>
                  </a:lnTo>
                  <a:lnTo>
                    <a:pt x="3930" y="2132"/>
                  </a:lnTo>
                  <a:lnTo>
                    <a:pt x="3934" y="2134"/>
                  </a:lnTo>
                  <a:lnTo>
                    <a:pt x="3934" y="2136"/>
                  </a:lnTo>
                  <a:lnTo>
                    <a:pt x="3932" y="2136"/>
                  </a:lnTo>
                  <a:close/>
                  <a:moveTo>
                    <a:pt x="4070" y="2610"/>
                  </a:moveTo>
                  <a:lnTo>
                    <a:pt x="4070" y="2610"/>
                  </a:lnTo>
                  <a:lnTo>
                    <a:pt x="4068" y="2602"/>
                  </a:lnTo>
                  <a:lnTo>
                    <a:pt x="4068" y="2594"/>
                  </a:lnTo>
                  <a:lnTo>
                    <a:pt x="4070" y="2586"/>
                  </a:lnTo>
                  <a:lnTo>
                    <a:pt x="4072" y="2580"/>
                  </a:lnTo>
                  <a:lnTo>
                    <a:pt x="4078" y="2572"/>
                  </a:lnTo>
                  <a:lnTo>
                    <a:pt x="4078" y="2570"/>
                  </a:lnTo>
                  <a:lnTo>
                    <a:pt x="4076" y="2568"/>
                  </a:lnTo>
                  <a:lnTo>
                    <a:pt x="4072" y="2570"/>
                  </a:lnTo>
                  <a:lnTo>
                    <a:pt x="4068" y="2572"/>
                  </a:lnTo>
                  <a:lnTo>
                    <a:pt x="4062" y="2582"/>
                  </a:lnTo>
                  <a:lnTo>
                    <a:pt x="4054" y="2590"/>
                  </a:lnTo>
                  <a:lnTo>
                    <a:pt x="4050" y="2592"/>
                  </a:lnTo>
                  <a:lnTo>
                    <a:pt x="4044" y="2592"/>
                  </a:lnTo>
                  <a:lnTo>
                    <a:pt x="4040" y="2592"/>
                  </a:lnTo>
                  <a:lnTo>
                    <a:pt x="4038" y="2590"/>
                  </a:lnTo>
                  <a:lnTo>
                    <a:pt x="4036" y="2586"/>
                  </a:lnTo>
                  <a:lnTo>
                    <a:pt x="4034" y="2582"/>
                  </a:lnTo>
                  <a:lnTo>
                    <a:pt x="4032" y="2580"/>
                  </a:lnTo>
                  <a:lnTo>
                    <a:pt x="4028" y="2578"/>
                  </a:lnTo>
                  <a:lnTo>
                    <a:pt x="4022" y="2578"/>
                  </a:lnTo>
                  <a:lnTo>
                    <a:pt x="4012" y="2576"/>
                  </a:lnTo>
                  <a:lnTo>
                    <a:pt x="4004" y="2570"/>
                  </a:lnTo>
                  <a:lnTo>
                    <a:pt x="3994" y="2562"/>
                  </a:lnTo>
                  <a:lnTo>
                    <a:pt x="3984" y="2554"/>
                  </a:lnTo>
                  <a:lnTo>
                    <a:pt x="3966" y="2534"/>
                  </a:lnTo>
                  <a:lnTo>
                    <a:pt x="3952" y="2516"/>
                  </a:lnTo>
                  <a:lnTo>
                    <a:pt x="3946" y="2510"/>
                  </a:lnTo>
                  <a:lnTo>
                    <a:pt x="3940" y="2506"/>
                  </a:lnTo>
                  <a:lnTo>
                    <a:pt x="3934" y="2504"/>
                  </a:lnTo>
                  <a:lnTo>
                    <a:pt x="3930" y="2504"/>
                  </a:lnTo>
                  <a:lnTo>
                    <a:pt x="3926" y="2508"/>
                  </a:lnTo>
                  <a:lnTo>
                    <a:pt x="3924" y="2512"/>
                  </a:lnTo>
                  <a:lnTo>
                    <a:pt x="3924" y="2520"/>
                  </a:lnTo>
                  <a:lnTo>
                    <a:pt x="3928" y="2530"/>
                  </a:lnTo>
                  <a:lnTo>
                    <a:pt x="3932" y="2540"/>
                  </a:lnTo>
                  <a:lnTo>
                    <a:pt x="3932" y="2546"/>
                  </a:lnTo>
                  <a:lnTo>
                    <a:pt x="3932" y="2552"/>
                  </a:lnTo>
                  <a:lnTo>
                    <a:pt x="3930" y="2556"/>
                  </a:lnTo>
                  <a:lnTo>
                    <a:pt x="3928" y="2564"/>
                  </a:lnTo>
                  <a:lnTo>
                    <a:pt x="3926" y="2568"/>
                  </a:lnTo>
                  <a:lnTo>
                    <a:pt x="3928" y="2574"/>
                  </a:lnTo>
                  <a:lnTo>
                    <a:pt x="3928" y="2580"/>
                  </a:lnTo>
                  <a:lnTo>
                    <a:pt x="3928" y="2584"/>
                  </a:lnTo>
                  <a:lnTo>
                    <a:pt x="3922" y="2594"/>
                  </a:lnTo>
                  <a:lnTo>
                    <a:pt x="3918" y="2602"/>
                  </a:lnTo>
                  <a:lnTo>
                    <a:pt x="3916" y="2606"/>
                  </a:lnTo>
                  <a:lnTo>
                    <a:pt x="3916" y="2610"/>
                  </a:lnTo>
                  <a:lnTo>
                    <a:pt x="3918" y="2620"/>
                  </a:lnTo>
                  <a:lnTo>
                    <a:pt x="3918" y="2630"/>
                  </a:lnTo>
                  <a:lnTo>
                    <a:pt x="3914" y="2634"/>
                  </a:lnTo>
                  <a:lnTo>
                    <a:pt x="3912" y="2636"/>
                  </a:lnTo>
                  <a:lnTo>
                    <a:pt x="3906" y="2636"/>
                  </a:lnTo>
                  <a:lnTo>
                    <a:pt x="3900" y="2632"/>
                  </a:lnTo>
                  <a:lnTo>
                    <a:pt x="3886" y="2626"/>
                  </a:lnTo>
                  <a:lnTo>
                    <a:pt x="3876" y="2624"/>
                  </a:lnTo>
                  <a:lnTo>
                    <a:pt x="3874" y="2624"/>
                  </a:lnTo>
                  <a:lnTo>
                    <a:pt x="3872" y="2628"/>
                  </a:lnTo>
                  <a:lnTo>
                    <a:pt x="3874" y="2630"/>
                  </a:lnTo>
                  <a:lnTo>
                    <a:pt x="3878" y="2636"/>
                  </a:lnTo>
                  <a:lnTo>
                    <a:pt x="3880" y="2640"/>
                  </a:lnTo>
                  <a:lnTo>
                    <a:pt x="3880" y="2642"/>
                  </a:lnTo>
                  <a:lnTo>
                    <a:pt x="3878" y="2648"/>
                  </a:lnTo>
                  <a:lnTo>
                    <a:pt x="3872" y="2656"/>
                  </a:lnTo>
                  <a:lnTo>
                    <a:pt x="3866" y="2662"/>
                  </a:lnTo>
                  <a:lnTo>
                    <a:pt x="3858" y="2670"/>
                  </a:lnTo>
                  <a:lnTo>
                    <a:pt x="3854" y="2676"/>
                  </a:lnTo>
                  <a:lnTo>
                    <a:pt x="3852" y="2680"/>
                  </a:lnTo>
                  <a:lnTo>
                    <a:pt x="3852" y="2682"/>
                  </a:lnTo>
                  <a:lnTo>
                    <a:pt x="3854" y="2686"/>
                  </a:lnTo>
                  <a:lnTo>
                    <a:pt x="3856" y="2690"/>
                  </a:lnTo>
                  <a:lnTo>
                    <a:pt x="3862" y="2694"/>
                  </a:lnTo>
                  <a:lnTo>
                    <a:pt x="3866" y="2700"/>
                  </a:lnTo>
                  <a:lnTo>
                    <a:pt x="3866" y="2706"/>
                  </a:lnTo>
                  <a:lnTo>
                    <a:pt x="3864" y="2710"/>
                  </a:lnTo>
                  <a:lnTo>
                    <a:pt x="3860" y="2722"/>
                  </a:lnTo>
                  <a:lnTo>
                    <a:pt x="3862" y="2726"/>
                  </a:lnTo>
                  <a:lnTo>
                    <a:pt x="3864" y="2732"/>
                  </a:lnTo>
                  <a:lnTo>
                    <a:pt x="3866" y="2734"/>
                  </a:lnTo>
                  <a:lnTo>
                    <a:pt x="3870" y="2736"/>
                  </a:lnTo>
                  <a:lnTo>
                    <a:pt x="3874" y="2732"/>
                  </a:lnTo>
                  <a:lnTo>
                    <a:pt x="3880" y="2720"/>
                  </a:lnTo>
                  <a:lnTo>
                    <a:pt x="3884" y="2712"/>
                  </a:lnTo>
                  <a:lnTo>
                    <a:pt x="3888" y="2710"/>
                  </a:lnTo>
                  <a:lnTo>
                    <a:pt x="3890" y="2712"/>
                  </a:lnTo>
                  <a:lnTo>
                    <a:pt x="3896" y="2714"/>
                  </a:lnTo>
                  <a:lnTo>
                    <a:pt x="3900" y="2714"/>
                  </a:lnTo>
                  <a:lnTo>
                    <a:pt x="3908" y="2712"/>
                  </a:lnTo>
                  <a:lnTo>
                    <a:pt x="3912" y="2710"/>
                  </a:lnTo>
                  <a:lnTo>
                    <a:pt x="3910" y="2706"/>
                  </a:lnTo>
                  <a:lnTo>
                    <a:pt x="3894" y="2698"/>
                  </a:lnTo>
                  <a:lnTo>
                    <a:pt x="3886" y="2692"/>
                  </a:lnTo>
                  <a:lnTo>
                    <a:pt x="3878" y="2686"/>
                  </a:lnTo>
                  <a:lnTo>
                    <a:pt x="3874" y="2680"/>
                  </a:lnTo>
                  <a:lnTo>
                    <a:pt x="3874" y="2676"/>
                  </a:lnTo>
                  <a:lnTo>
                    <a:pt x="3876" y="2672"/>
                  </a:lnTo>
                  <a:lnTo>
                    <a:pt x="3882" y="2666"/>
                  </a:lnTo>
                  <a:lnTo>
                    <a:pt x="3886" y="2666"/>
                  </a:lnTo>
                  <a:lnTo>
                    <a:pt x="3888" y="2668"/>
                  </a:lnTo>
                  <a:lnTo>
                    <a:pt x="3892" y="2670"/>
                  </a:lnTo>
                  <a:lnTo>
                    <a:pt x="3896" y="2674"/>
                  </a:lnTo>
                  <a:lnTo>
                    <a:pt x="3900" y="2676"/>
                  </a:lnTo>
                  <a:lnTo>
                    <a:pt x="3906" y="2676"/>
                  </a:lnTo>
                  <a:lnTo>
                    <a:pt x="3912" y="2674"/>
                  </a:lnTo>
                  <a:lnTo>
                    <a:pt x="3918" y="2670"/>
                  </a:lnTo>
                  <a:lnTo>
                    <a:pt x="3924" y="2668"/>
                  </a:lnTo>
                  <a:lnTo>
                    <a:pt x="3930" y="2666"/>
                  </a:lnTo>
                  <a:lnTo>
                    <a:pt x="3936" y="2668"/>
                  </a:lnTo>
                  <a:lnTo>
                    <a:pt x="3954" y="2678"/>
                  </a:lnTo>
                  <a:lnTo>
                    <a:pt x="3984" y="2698"/>
                  </a:lnTo>
                  <a:lnTo>
                    <a:pt x="3992" y="2700"/>
                  </a:lnTo>
                  <a:lnTo>
                    <a:pt x="3996" y="2698"/>
                  </a:lnTo>
                  <a:lnTo>
                    <a:pt x="4000" y="2692"/>
                  </a:lnTo>
                  <a:lnTo>
                    <a:pt x="4002" y="2684"/>
                  </a:lnTo>
                  <a:lnTo>
                    <a:pt x="4008" y="2664"/>
                  </a:lnTo>
                  <a:lnTo>
                    <a:pt x="4012" y="2656"/>
                  </a:lnTo>
                  <a:lnTo>
                    <a:pt x="4018" y="2652"/>
                  </a:lnTo>
                  <a:lnTo>
                    <a:pt x="4030" y="2648"/>
                  </a:lnTo>
                  <a:lnTo>
                    <a:pt x="4042" y="2646"/>
                  </a:lnTo>
                  <a:lnTo>
                    <a:pt x="4054" y="2644"/>
                  </a:lnTo>
                  <a:lnTo>
                    <a:pt x="4068" y="2640"/>
                  </a:lnTo>
                  <a:lnTo>
                    <a:pt x="4090" y="2630"/>
                  </a:lnTo>
                  <a:lnTo>
                    <a:pt x="4096" y="2626"/>
                  </a:lnTo>
                  <a:lnTo>
                    <a:pt x="4096" y="2624"/>
                  </a:lnTo>
                  <a:lnTo>
                    <a:pt x="4094" y="2622"/>
                  </a:lnTo>
                  <a:lnTo>
                    <a:pt x="4092" y="2620"/>
                  </a:lnTo>
                  <a:lnTo>
                    <a:pt x="4090" y="2620"/>
                  </a:lnTo>
                  <a:lnTo>
                    <a:pt x="4084" y="2622"/>
                  </a:lnTo>
                  <a:lnTo>
                    <a:pt x="4082" y="2622"/>
                  </a:lnTo>
                  <a:lnTo>
                    <a:pt x="4078" y="2622"/>
                  </a:lnTo>
                  <a:lnTo>
                    <a:pt x="4074" y="2618"/>
                  </a:lnTo>
                  <a:lnTo>
                    <a:pt x="4070" y="2610"/>
                  </a:lnTo>
                  <a:close/>
                  <a:moveTo>
                    <a:pt x="3802" y="2924"/>
                  </a:moveTo>
                  <a:lnTo>
                    <a:pt x="3802" y="2924"/>
                  </a:lnTo>
                  <a:lnTo>
                    <a:pt x="3806" y="2916"/>
                  </a:lnTo>
                  <a:lnTo>
                    <a:pt x="3806" y="2908"/>
                  </a:lnTo>
                  <a:lnTo>
                    <a:pt x="3804" y="2906"/>
                  </a:lnTo>
                  <a:lnTo>
                    <a:pt x="3802" y="2904"/>
                  </a:lnTo>
                  <a:lnTo>
                    <a:pt x="3800" y="2906"/>
                  </a:lnTo>
                  <a:lnTo>
                    <a:pt x="3796" y="2910"/>
                  </a:lnTo>
                  <a:lnTo>
                    <a:pt x="3792" y="2914"/>
                  </a:lnTo>
                  <a:lnTo>
                    <a:pt x="3792" y="2918"/>
                  </a:lnTo>
                  <a:lnTo>
                    <a:pt x="3792" y="2922"/>
                  </a:lnTo>
                  <a:lnTo>
                    <a:pt x="3792" y="2924"/>
                  </a:lnTo>
                  <a:lnTo>
                    <a:pt x="3794" y="2926"/>
                  </a:lnTo>
                  <a:lnTo>
                    <a:pt x="3798" y="2928"/>
                  </a:lnTo>
                  <a:lnTo>
                    <a:pt x="3800" y="2926"/>
                  </a:lnTo>
                  <a:lnTo>
                    <a:pt x="3802" y="2924"/>
                  </a:lnTo>
                  <a:close/>
                  <a:moveTo>
                    <a:pt x="3594" y="3018"/>
                  </a:moveTo>
                  <a:lnTo>
                    <a:pt x="3594" y="3018"/>
                  </a:lnTo>
                  <a:lnTo>
                    <a:pt x="3596" y="3016"/>
                  </a:lnTo>
                  <a:lnTo>
                    <a:pt x="3596" y="3014"/>
                  </a:lnTo>
                  <a:lnTo>
                    <a:pt x="3594" y="3010"/>
                  </a:lnTo>
                  <a:lnTo>
                    <a:pt x="3592" y="3010"/>
                  </a:lnTo>
                  <a:lnTo>
                    <a:pt x="3590" y="3012"/>
                  </a:lnTo>
                  <a:lnTo>
                    <a:pt x="3588" y="3014"/>
                  </a:lnTo>
                  <a:lnTo>
                    <a:pt x="3590" y="3018"/>
                  </a:lnTo>
                  <a:lnTo>
                    <a:pt x="3594" y="3018"/>
                  </a:lnTo>
                  <a:close/>
                  <a:moveTo>
                    <a:pt x="3048" y="4040"/>
                  </a:moveTo>
                  <a:lnTo>
                    <a:pt x="3048" y="4040"/>
                  </a:lnTo>
                  <a:lnTo>
                    <a:pt x="3046" y="4042"/>
                  </a:lnTo>
                  <a:lnTo>
                    <a:pt x="3044" y="4044"/>
                  </a:lnTo>
                  <a:lnTo>
                    <a:pt x="3042" y="4050"/>
                  </a:lnTo>
                  <a:lnTo>
                    <a:pt x="3044" y="4056"/>
                  </a:lnTo>
                  <a:lnTo>
                    <a:pt x="3046" y="4062"/>
                  </a:lnTo>
                  <a:lnTo>
                    <a:pt x="3048" y="4064"/>
                  </a:lnTo>
                  <a:lnTo>
                    <a:pt x="3050" y="4068"/>
                  </a:lnTo>
                  <a:lnTo>
                    <a:pt x="3052" y="4098"/>
                  </a:lnTo>
                  <a:lnTo>
                    <a:pt x="3054" y="4116"/>
                  </a:lnTo>
                  <a:lnTo>
                    <a:pt x="3056" y="4120"/>
                  </a:lnTo>
                  <a:lnTo>
                    <a:pt x="3058" y="4120"/>
                  </a:lnTo>
                  <a:lnTo>
                    <a:pt x="3062" y="4120"/>
                  </a:lnTo>
                  <a:lnTo>
                    <a:pt x="3064" y="4122"/>
                  </a:lnTo>
                  <a:lnTo>
                    <a:pt x="3066" y="4126"/>
                  </a:lnTo>
                  <a:lnTo>
                    <a:pt x="3070" y="4134"/>
                  </a:lnTo>
                  <a:lnTo>
                    <a:pt x="3074" y="4138"/>
                  </a:lnTo>
                  <a:lnTo>
                    <a:pt x="3076" y="4134"/>
                  </a:lnTo>
                  <a:lnTo>
                    <a:pt x="3076" y="4128"/>
                  </a:lnTo>
                  <a:lnTo>
                    <a:pt x="3078" y="4120"/>
                  </a:lnTo>
                  <a:lnTo>
                    <a:pt x="3078" y="4118"/>
                  </a:lnTo>
                  <a:lnTo>
                    <a:pt x="3082" y="4118"/>
                  </a:lnTo>
                  <a:lnTo>
                    <a:pt x="3086" y="4122"/>
                  </a:lnTo>
                  <a:lnTo>
                    <a:pt x="3090" y="4126"/>
                  </a:lnTo>
                  <a:lnTo>
                    <a:pt x="3092" y="4130"/>
                  </a:lnTo>
                  <a:lnTo>
                    <a:pt x="3090" y="4134"/>
                  </a:lnTo>
                  <a:lnTo>
                    <a:pt x="3086" y="4140"/>
                  </a:lnTo>
                  <a:lnTo>
                    <a:pt x="3080" y="4146"/>
                  </a:lnTo>
                  <a:lnTo>
                    <a:pt x="3076" y="4156"/>
                  </a:lnTo>
                  <a:lnTo>
                    <a:pt x="3078" y="4164"/>
                  </a:lnTo>
                  <a:lnTo>
                    <a:pt x="3078" y="4166"/>
                  </a:lnTo>
                  <a:lnTo>
                    <a:pt x="3082" y="4166"/>
                  </a:lnTo>
                  <a:lnTo>
                    <a:pt x="3084" y="4164"/>
                  </a:lnTo>
                  <a:lnTo>
                    <a:pt x="3088" y="4166"/>
                  </a:lnTo>
                  <a:lnTo>
                    <a:pt x="3092" y="4170"/>
                  </a:lnTo>
                  <a:lnTo>
                    <a:pt x="3096" y="4174"/>
                  </a:lnTo>
                  <a:lnTo>
                    <a:pt x="3100" y="4176"/>
                  </a:lnTo>
                  <a:lnTo>
                    <a:pt x="3104" y="4178"/>
                  </a:lnTo>
                  <a:lnTo>
                    <a:pt x="3112" y="4176"/>
                  </a:lnTo>
                  <a:lnTo>
                    <a:pt x="3112" y="4174"/>
                  </a:lnTo>
                  <a:lnTo>
                    <a:pt x="3112" y="4168"/>
                  </a:lnTo>
                  <a:lnTo>
                    <a:pt x="3112" y="4166"/>
                  </a:lnTo>
                  <a:lnTo>
                    <a:pt x="3116" y="4164"/>
                  </a:lnTo>
                  <a:lnTo>
                    <a:pt x="3120" y="4160"/>
                  </a:lnTo>
                  <a:lnTo>
                    <a:pt x="3124" y="4160"/>
                  </a:lnTo>
                  <a:lnTo>
                    <a:pt x="3138" y="4172"/>
                  </a:lnTo>
                  <a:lnTo>
                    <a:pt x="3144" y="4176"/>
                  </a:lnTo>
                  <a:lnTo>
                    <a:pt x="3148" y="4180"/>
                  </a:lnTo>
                  <a:lnTo>
                    <a:pt x="3152" y="4188"/>
                  </a:lnTo>
                  <a:lnTo>
                    <a:pt x="3154" y="4196"/>
                  </a:lnTo>
                  <a:lnTo>
                    <a:pt x="3156" y="4198"/>
                  </a:lnTo>
                  <a:lnTo>
                    <a:pt x="3158" y="4198"/>
                  </a:lnTo>
                  <a:lnTo>
                    <a:pt x="3162" y="4198"/>
                  </a:lnTo>
                  <a:lnTo>
                    <a:pt x="3162" y="4196"/>
                  </a:lnTo>
                  <a:lnTo>
                    <a:pt x="3162" y="4188"/>
                  </a:lnTo>
                  <a:lnTo>
                    <a:pt x="3154" y="4170"/>
                  </a:lnTo>
                  <a:lnTo>
                    <a:pt x="3154" y="4166"/>
                  </a:lnTo>
                  <a:lnTo>
                    <a:pt x="3154" y="4164"/>
                  </a:lnTo>
                  <a:lnTo>
                    <a:pt x="3160" y="4164"/>
                  </a:lnTo>
                  <a:lnTo>
                    <a:pt x="3164" y="4168"/>
                  </a:lnTo>
                  <a:lnTo>
                    <a:pt x="3168" y="4174"/>
                  </a:lnTo>
                  <a:lnTo>
                    <a:pt x="3172" y="4180"/>
                  </a:lnTo>
                  <a:lnTo>
                    <a:pt x="3176" y="4182"/>
                  </a:lnTo>
                  <a:lnTo>
                    <a:pt x="3180" y="4186"/>
                  </a:lnTo>
                  <a:lnTo>
                    <a:pt x="3184" y="4192"/>
                  </a:lnTo>
                  <a:lnTo>
                    <a:pt x="3186" y="4198"/>
                  </a:lnTo>
                  <a:lnTo>
                    <a:pt x="3186" y="4202"/>
                  </a:lnTo>
                  <a:lnTo>
                    <a:pt x="3188" y="4206"/>
                  </a:lnTo>
                  <a:lnTo>
                    <a:pt x="3196" y="4210"/>
                  </a:lnTo>
                  <a:lnTo>
                    <a:pt x="3206" y="4216"/>
                  </a:lnTo>
                  <a:lnTo>
                    <a:pt x="3210" y="4218"/>
                  </a:lnTo>
                  <a:lnTo>
                    <a:pt x="3212" y="4222"/>
                  </a:lnTo>
                  <a:lnTo>
                    <a:pt x="3212" y="4228"/>
                  </a:lnTo>
                  <a:lnTo>
                    <a:pt x="3216" y="4232"/>
                  </a:lnTo>
                  <a:lnTo>
                    <a:pt x="3218" y="4230"/>
                  </a:lnTo>
                  <a:lnTo>
                    <a:pt x="3220" y="4224"/>
                  </a:lnTo>
                  <a:lnTo>
                    <a:pt x="3222" y="4216"/>
                  </a:lnTo>
                  <a:lnTo>
                    <a:pt x="3222" y="4208"/>
                  </a:lnTo>
                  <a:lnTo>
                    <a:pt x="3220" y="4204"/>
                  </a:lnTo>
                  <a:lnTo>
                    <a:pt x="3218" y="4202"/>
                  </a:lnTo>
                  <a:lnTo>
                    <a:pt x="3210" y="4200"/>
                  </a:lnTo>
                  <a:lnTo>
                    <a:pt x="3206" y="4200"/>
                  </a:lnTo>
                  <a:lnTo>
                    <a:pt x="3206" y="4196"/>
                  </a:lnTo>
                  <a:lnTo>
                    <a:pt x="3206" y="4194"/>
                  </a:lnTo>
                  <a:lnTo>
                    <a:pt x="3206" y="4192"/>
                  </a:lnTo>
                  <a:lnTo>
                    <a:pt x="3204" y="4186"/>
                  </a:lnTo>
                  <a:lnTo>
                    <a:pt x="3198" y="4182"/>
                  </a:lnTo>
                  <a:lnTo>
                    <a:pt x="3196" y="4178"/>
                  </a:lnTo>
                  <a:lnTo>
                    <a:pt x="3194" y="4174"/>
                  </a:lnTo>
                  <a:lnTo>
                    <a:pt x="3196" y="4174"/>
                  </a:lnTo>
                  <a:lnTo>
                    <a:pt x="3198" y="4174"/>
                  </a:lnTo>
                  <a:lnTo>
                    <a:pt x="3206" y="4174"/>
                  </a:lnTo>
                  <a:lnTo>
                    <a:pt x="3210" y="4172"/>
                  </a:lnTo>
                  <a:lnTo>
                    <a:pt x="3212" y="4172"/>
                  </a:lnTo>
                  <a:lnTo>
                    <a:pt x="3214" y="4168"/>
                  </a:lnTo>
                  <a:lnTo>
                    <a:pt x="3210" y="4164"/>
                  </a:lnTo>
                  <a:lnTo>
                    <a:pt x="3194" y="4156"/>
                  </a:lnTo>
                  <a:lnTo>
                    <a:pt x="3190" y="4154"/>
                  </a:lnTo>
                  <a:lnTo>
                    <a:pt x="3186" y="4156"/>
                  </a:lnTo>
                  <a:lnTo>
                    <a:pt x="3186" y="4158"/>
                  </a:lnTo>
                  <a:lnTo>
                    <a:pt x="3184" y="4162"/>
                  </a:lnTo>
                  <a:lnTo>
                    <a:pt x="3184" y="4170"/>
                  </a:lnTo>
                  <a:lnTo>
                    <a:pt x="3182" y="4172"/>
                  </a:lnTo>
                  <a:lnTo>
                    <a:pt x="3180" y="4170"/>
                  </a:lnTo>
                  <a:lnTo>
                    <a:pt x="3178" y="4168"/>
                  </a:lnTo>
                  <a:lnTo>
                    <a:pt x="3176" y="4164"/>
                  </a:lnTo>
                  <a:lnTo>
                    <a:pt x="3176" y="4158"/>
                  </a:lnTo>
                  <a:lnTo>
                    <a:pt x="3176" y="4154"/>
                  </a:lnTo>
                  <a:lnTo>
                    <a:pt x="3174" y="4150"/>
                  </a:lnTo>
                  <a:lnTo>
                    <a:pt x="3170" y="4146"/>
                  </a:lnTo>
                  <a:lnTo>
                    <a:pt x="3164" y="4142"/>
                  </a:lnTo>
                  <a:lnTo>
                    <a:pt x="3158" y="4140"/>
                  </a:lnTo>
                  <a:lnTo>
                    <a:pt x="3154" y="4140"/>
                  </a:lnTo>
                  <a:lnTo>
                    <a:pt x="3152" y="4140"/>
                  </a:lnTo>
                  <a:lnTo>
                    <a:pt x="3150" y="4142"/>
                  </a:lnTo>
                  <a:lnTo>
                    <a:pt x="3148" y="4146"/>
                  </a:lnTo>
                  <a:lnTo>
                    <a:pt x="3144" y="4146"/>
                  </a:lnTo>
                  <a:lnTo>
                    <a:pt x="3142" y="4146"/>
                  </a:lnTo>
                  <a:lnTo>
                    <a:pt x="3140" y="4148"/>
                  </a:lnTo>
                  <a:lnTo>
                    <a:pt x="3140" y="4152"/>
                  </a:lnTo>
                  <a:lnTo>
                    <a:pt x="3140" y="4158"/>
                  </a:lnTo>
                  <a:lnTo>
                    <a:pt x="3138" y="4158"/>
                  </a:lnTo>
                  <a:lnTo>
                    <a:pt x="3136" y="4158"/>
                  </a:lnTo>
                  <a:lnTo>
                    <a:pt x="3130" y="4156"/>
                  </a:lnTo>
                  <a:lnTo>
                    <a:pt x="3126" y="4152"/>
                  </a:lnTo>
                  <a:lnTo>
                    <a:pt x="3122" y="4142"/>
                  </a:lnTo>
                  <a:lnTo>
                    <a:pt x="3120" y="4132"/>
                  </a:lnTo>
                  <a:lnTo>
                    <a:pt x="3120" y="4124"/>
                  </a:lnTo>
                  <a:lnTo>
                    <a:pt x="3120" y="4120"/>
                  </a:lnTo>
                  <a:lnTo>
                    <a:pt x="3120" y="4116"/>
                  </a:lnTo>
                  <a:lnTo>
                    <a:pt x="3116" y="4104"/>
                  </a:lnTo>
                  <a:lnTo>
                    <a:pt x="3112" y="4092"/>
                  </a:lnTo>
                  <a:lnTo>
                    <a:pt x="3112" y="4086"/>
                  </a:lnTo>
                  <a:lnTo>
                    <a:pt x="3116" y="4082"/>
                  </a:lnTo>
                  <a:lnTo>
                    <a:pt x="3120" y="4072"/>
                  </a:lnTo>
                  <a:lnTo>
                    <a:pt x="3120" y="4066"/>
                  </a:lnTo>
                  <a:lnTo>
                    <a:pt x="3120" y="4062"/>
                  </a:lnTo>
                  <a:lnTo>
                    <a:pt x="3124" y="4054"/>
                  </a:lnTo>
                  <a:lnTo>
                    <a:pt x="3128" y="4052"/>
                  </a:lnTo>
                  <a:lnTo>
                    <a:pt x="3130" y="4050"/>
                  </a:lnTo>
                  <a:lnTo>
                    <a:pt x="3132" y="4052"/>
                  </a:lnTo>
                  <a:lnTo>
                    <a:pt x="3134" y="4052"/>
                  </a:lnTo>
                  <a:lnTo>
                    <a:pt x="3136" y="4056"/>
                  </a:lnTo>
                  <a:lnTo>
                    <a:pt x="3138" y="4056"/>
                  </a:lnTo>
                  <a:lnTo>
                    <a:pt x="3144" y="4046"/>
                  </a:lnTo>
                  <a:lnTo>
                    <a:pt x="3148" y="4034"/>
                  </a:lnTo>
                  <a:lnTo>
                    <a:pt x="3154" y="4008"/>
                  </a:lnTo>
                  <a:lnTo>
                    <a:pt x="3154" y="4006"/>
                  </a:lnTo>
                  <a:lnTo>
                    <a:pt x="3152" y="4002"/>
                  </a:lnTo>
                  <a:lnTo>
                    <a:pt x="3146" y="3992"/>
                  </a:lnTo>
                  <a:lnTo>
                    <a:pt x="3144" y="3986"/>
                  </a:lnTo>
                  <a:lnTo>
                    <a:pt x="3142" y="3978"/>
                  </a:lnTo>
                  <a:lnTo>
                    <a:pt x="3142" y="3970"/>
                  </a:lnTo>
                  <a:lnTo>
                    <a:pt x="3144" y="3960"/>
                  </a:lnTo>
                  <a:lnTo>
                    <a:pt x="3148" y="3944"/>
                  </a:lnTo>
                  <a:lnTo>
                    <a:pt x="3146" y="3936"/>
                  </a:lnTo>
                  <a:lnTo>
                    <a:pt x="3146" y="3934"/>
                  </a:lnTo>
                  <a:lnTo>
                    <a:pt x="3142" y="3934"/>
                  </a:lnTo>
                  <a:lnTo>
                    <a:pt x="3140" y="3936"/>
                  </a:lnTo>
                  <a:lnTo>
                    <a:pt x="3136" y="3942"/>
                  </a:lnTo>
                  <a:lnTo>
                    <a:pt x="3132" y="3946"/>
                  </a:lnTo>
                  <a:lnTo>
                    <a:pt x="3126" y="3944"/>
                  </a:lnTo>
                  <a:lnTo>
                    <a:pt x="3122" y="3942"/>
                  </a:lnTo>
                  <a:lnTo>
                    <a:pt x="3114" y="3938"/>
                  </a:lnTo>
                  <a:lnTo>
                    <a:pt x="3100" y="3930"/>
                  </a:lnTo>
                  <a:lnTo>
                    <a:pt x="3094" y="3926"/>
                  </a:lnTo>
                  <a:lnTo>
                    <a:pt x="3086" y="3928"/>
                  </a:lnTo>
                  <a:lnTo>
                    <a:pt x="3076" y="3932"/>
                  </a:lnTo>
                  <a:lnTo>
                    <a:pt x="3076" y="3936"/>
                  </a:lnTo>
                  <a:lnTo>
                    <a:pt x="3074" y="3938"/>
                  </a:lnTo>
                  <a:lnTo>
                    <a:pt x="3074" y="3946"/>
                  </a:lnTo>
                  <a:lnTo>
                    <a:pt x="3074" y="3952"/>
                  </a:lnTo>
                  <a:lnTo>
                    <a:pt x="3072" y="3958"/>
                  </a:lnTo>
                  <a:lnTo>
                    <a:pt x="3068" y="3966"/>
                  </a:lnTo>
                  <a:lnTo>
                    <a:pt x="3068" y="3972"/>
                  </a:lnTo>
                  <a:lnTo>
                    <a:pt x="3068" y="3986"/>
                  </a:lnTo>
                  <a:lnTo>
                    <a:pt x="3070" y="4000"/>
                  </a:lnTo>
                  <a:lnTo>
                    <a:pt x="3068" y="4010"/>
                  </a:lnTo>
                  <a:lnTo>
                    <a:pt x="3066" y="4018"/>
                  </a:lnTo>
                  <a:lnTo>
                    <a:pt x="3064" y="4026"/>
                  </a:lnTo>
                  <a:lnTo>
                    <a:pt x="3062" y="4032"/>
                  </a:lnTo>
                  <a:lnTo>
                    <a:pt x="3064" y="4038"/>
                  </a:lnTo>
                  <a:lnTo>
                    <a:pt x="3066" y="4040"/>
                  </a:lnTo>
                  <a:lnTo>
                    <a:pt x="3068" y="4046"/>
                  </a:lnTo>
                  <a:lnTo>
                    <a:pt x="3070" y="4050"/>
                  </a:lnTo>
                  <a:lnTo>
                    <a:pt x="3068" y="4054"/>
                  </a:lnTo>
                  <a:lnTo>
                    <a:pt x="3066" y="4058"/>
                  </a:lnTo>
                  <a:lnTo>
                    <a:pt x="3062" y="4060"/>
                  </a:lnTo>
                  <a:lnTo>
                    <a:pt x="3060" y="4056"/>
                  </a:lnTo>
                  <a:lnTo>
                    <a:pt x="3058" y="4054"/>
                  </a:lnTo>
                  <a:lnTo>
                    <a:pt x="3052" y="4044"/>
                  </a:lnTo>
                  <a:lnTo>
                    <a:pt x="3050" y="4042"/>
                  </a:lnTo>
                  <a:lnTo>
                    <a:pt x="3048" y="4040"/>
                  </a:lnTo>
                  <a:close/>
                  <a:moveTo>
                    <a:pt x="3012" y="4336"/>
                  </a:moveTo>
                  <a:lnTo>
                    <a:pt x="3012" y="4336"/>
                  </a:lnTo>
                  <a:lnTo>
                    <a:pt x="2996" y="4362"/>
                  </a:lnTo>
                  <a:lnTo>
                    <a:pt x="2978" y="4384"/>
                  </a:lnTo>
                  <a:lnTo>
                    <a:pt x="2960" y="4400"/>
                  </a:lnTo>
                  <a:lnTo>
                    <a:pt x="2950" y="4412"/>
                  </a:lnTo>
                  <a:lnTo>
                    <a:pt x="2948" y="4420"/>
                  </a:lnTo>
                  <a:lnTo>
                    <a:pt x="2944" y="4428"/>
                  </a:lnTo>
                  <a:lnTo>
                    <a:pt x="2944" y="4432"/>
                  </a:lnTo>
                  <a:lnTo>
                    <a:pt x="2946" y="4434"/>
                  </a:lnTo>
                  <a:lnTo>
                    <a:pt x="2950" y="4432"/>
                  </a:lnTo>
                  <a:lnTo>
                    <a:pt x="2954" y="4426"/>
                  </a:lnTo>
                  <a:lnTo>
                    <a:pt x="2960" y="4422"/>
                  </a:lnTo>
                  <a:lnTo>
                    <a:pt x="2968" y="4410"/>
                  </a:lnTo>
                  <a:lnTo>
                    <a:pt x="2994" y="4388"/>
                  </a:lnTo>
                  <a:lnTo>
                    <a:pt x="3002" y="4380"/>
                  </a:lnTo>
                  <a:lnTo>
                    <a:pt x="3006" y="4372"/>
                  </a:lnTo>
                  <a:lnTo>
                    <a:pt x="3008" y="4368"/>
                  </a:lnTo>
                  <a:lnTo>
                    <a:pt x="3008" y="4364"/>
                  </a:lnTo>
                  <a:lnTo>
                    <a:pt x="3010" y="4358"/>
                  </a:lnTo>
                  <a:lnTo>
                    <a:pt x="3012" y="4356"/>
                  </a:lnTo>
                  <a:lnTo>
                    <a:pt x="3016" y="4354"/>
                  </a:lnTo>
                  <a:lnTo>
                    <a:pt x="3022" y="4352"/>
                  </a:lnTo>
                  <a:lnTo>
                    <a:pt x="3024" y="4350"/>
                  </a:lnTo>
                  <a:lnTo>
                    <a:pt x="3028" y="4344"/>
                  </a:lnTo>
                  <a:lnTo>
                    <a:pt x="3030" y="4338"/>
                  </a:lnTo>
                  <a:lnTo>
                    <a:pt x="3030" y="4336"/>
                  </a:lnTo>
                  <a:lnTo>
                    <a:pt x="3034" y="4336"/>
                  </a:lnTo>
                  <a:lnTo>
                    <a:pt x="3038" y="4334"/>
                  </a:lnTo>
                  <a:lnTo>
                    <a:pt x="3042" y="4330"/>
                  </a:lnTo>
                  <a:lnTo>
                    <a:pt x="3044" y="4324"/>
                  </a:lnTo>
                  <a:lnTo>
                    <a:pt x="3042" y="4316"/>
                  </a:lnTo>
                  <a:lnTo>
                    <a:pt x="3040" y="4312"/>
                  </a:lnTo>
                  <a:lnTo>
                    <a:pt x="3040" y="4306"/>
                  </a:lnTo>
                  <a:lnTo>
                    <a:pt x="3040" y="4296"/>
                  </a:lnTo>
                  <a:lnTo>
                    <a:pt x="3040" y="4288"/>
                  </a:lnTo>
                  <a:lnTo>
                    <a:pt x="3038" y="4286"/>
                  </a:lnTo>
                  <a:lnTo>
                    <a:pt x="3036" y="4284"/>
                  </a:lnTo>
                  <a:lnTo>
                    <a:pt x="3034" y="4284"/>
                  </a:lnTo>
                  <a:lnTo>
                    <a:pt x="3032" y="4286"/>
                  </a:lnTo>
                  <a:lnTo>
                    <a:pt x="3032" y="4294"/>
                  </a:lnTo>
                  <a:lnTo>
                    <a:pt x="3030" y="4302"/>
                  </a:lnTo>
                  <a:lnTo>
                    <a:pt x="3028" y="4304"/>
                  </a:lnTo>
                  <a:lnTo>
                    <a:pt x="3026" y="4306"/>
                  </a:lnTo>
                  <a:lnTo>
                    <a:pt x="3024" y="4306"/>
                  </a:lnTo>
                  <a:lnTo>
                    <a:pt x="3024" y="4308"/>
                  </a:lnTo>
                  <a:lnTo>
                    <a:pt x="3026" y="4312"/>
                  </a:lnTo>
                  <a:lnTo>
                    <a:pt x="3028" y="4318"/>
                  </a:lnTo>
                  <a:lnTo>
                    <a:pt x="3028" y="4322"/>
                  </a:lnTo>
                  <a:lnTo>
                    <a:pt x="3026" y="4326"/>
                  </a:lnTo>
                  <a:lnTo>
                    <a:pt x="3022" y="4330"/>
                  </a:lnTo>
                  <a:lnTo>
                    <a:pt x="3020" y="4328"/>
                  </a:lnTo>
                  <a:lnTo>
                    <a:pt x="3018" y="4328"/>
                  </a:lnTo>
                  <a:lnTo>
                    <a:pt x="3012" y="4336"/>
                  </a:lnTo>
                  <a:close/>
                  <a:moveTo>
                    <a:pt x="3126" y="3596"/>
                  </a:moveTo>
                  <a:lnTo>
                    <a:pt x="3126" y="3596"/>
                  </a:lnTo>
                  <a:lnTo>
                    <a:pt x="3122" y="3592"/>
                  </a:lnTo>
                  <a:lnTo>
                    <a:pt x="3118" y="3590"/>
                  </a:lnTo>
                  <a:lnTo>
                    <a:pt x="3116" y="3590"/>
                  </a:lnTo>
                  <a:lnTo>
                    <a:pt x="3114" y="3590"/>
                  </a:lnTo>
                  <a:lnTo>
                    <a:pt x="3110" y="3594"/>
                  </a:lnTo>
                  <a:lnTo>
                    <a:pt x="3104" y="3598"/>
                  </a:lnTo>
                  <a:lnTo>
                    <a:pt x="3098" y="3600"/>
                  </a:lnTo>
                  <a:lnTo>
                    <a:pt x="3092" y="3608"/>
                  </a:lnTo>
                  <a:lnTo>
                    <a:pt x="3072" y="3644"/>
                  </a:lnTo>
                  <a:lnTo>
                    <a:pt x="3062" y="3662"/>
                  </a:lnTo>
                  <a:lnTo>
                    <a:pt x="3060" y="3678"/>
                  </a:lnTo>
                  <a:lnTo>
                    <a:pt x="3060" y="3694"/>
                  </a:lnTo>
                  <a:lnTo>
                    <a:pt x="3062" y="3712"/>
                  </a:lnTo>
                  <a:lnTo>
                    <a:pt x="3066" y="3726"/>
                  </a:lnTo>
                  <a:lnTo>
                    <a:pt x="3070" y="3730"/>
                  </a:lnTo>
                  <a:lnTo>
                    <a:pt x="3074" y="3734"/>
                  </a:lnTo>
                  <a:lnTo>
                    <a:pt x="3078" y="3742"/>
                  </a:lnTo>
                  <a:lnTo>
                    <a:pt x="3082" y="3752"/>
                  </a:lnTo>
                  <a:lnTo>
                    <a:pt x="3086" y="3762"/>
                  </a:lnTo>
                  <a:lnTo>
                    <a:pt x="3088" y="3764"/>
                  </a:lnTo>
                  <a:lnTo>
                    <a:pt x="3090" y="3762"/>
                  </a:lnTo>
                  <a:lnTo>
                    <a:pt x="3090" y="3756"/>
                  </a:lnTo>
                  <a:lnTo>
                    <a:pt x="3090" y="3748"/>
                  </a:lnTo>
                  <a:lnTo>
                    <a:pt x="3092" y="3738"/>
                  </a:lnTo>
                  <a:lnTo>
                    <a:pt x="3094" y="3730"/>
                  </a:lnTo>
                  <a:lnTo>
                    <a:pt x="3096" y="3726"/>
                  </a:lnTo>
                  <a:lnTo>
                    <a:pt x="3098" y="3722"/>
                  </a:lnTo>
                  <a:lnTo>
                    <a:pt x="3102" y="3718"/>
                  </a:lnTo>
                  <a:lnTo>
                    <a:pt x="3106" y="3712"/>
                  </a:lnTo>
                  <a:lnTo>
                    <a:pt x="3110" y="3702"/>
                  </a:lnTo>
                  <a:lnTo>
                    <a:pt x="3114" y="3690"/>
                  </a:lnTo>
                  <a:lnTo>
                    <a:pt x="3120" y="3662"/>
                  </a:lnTo>
                  <a:lnTo>
                    <a:pt x="3126" y="3644"/>
                  </a:lnTo>
                  <a:lnTo>
                    <a:pt x="3130" y="3632"/>
                  </a:lnTo>
                  <a:lnTo>
                    <a:pt x="3130" y="3628"/>
                  </a:lnTo>
                  <a:lnTo>
                    <a:pt x="3128" y="3622"/>
                  </a:lnTo>
                  <a:lnTo>
                    <a:pt x="3128" y="3618"/>
                  </a:lnTo>
                  <a:lnTo>
                    <a:pt x="3128" y="3614"/>
                  </a:lnTo>
                  <a:lnTo>
                    <a:pt x="3130" y="3610"/>
                  </a:lnTo>
                  <a:lnTo>
                    <a:pt x="3132" y="3608"/>
                  </a:lnTo>
                  <a:lnTo>
                    <a:pt x="3132" y="3604"/>
                  </a:lnTo>
                  <a:lnTo>
                    <a:pt x="3130" y="3600"/>
                  </a:lnTo>
                  <a:lnTo>
                    <a:pt x="3126" y="3596"/>
                  </a:lnTo>
                  <a:close/>
                  <a:moveTo>
                    <a:pt x="4186" y="2510"/>
                  </a:moveTo>
                  <a:lnTo>
                    <a:pt x="4186" y="2510"/>
                  </a:lnTo>
                  <a:lnTo>
                    <a:pt x="4182" y="2506"/>
                  </a:lnTo>
                  <a:lnTo>
                    <a:pt x="4182" y="2510"/>
                  </a:lnTo>
                  <a:lnTo>
                    <a:pt x="4180" y="2516"/>
                  </a:lnTo>
                  <a:lnTo>
                    <a:pt x="4180" y="2518"/>
                  </a:lnTo>
                  <a:lnTo>
                    <a:pt x="4176" y="2522"/>
                  </a:lnTo>
                  <a:lnTo>
                    <a:pt x="4166" y="2526"/>
                  </a:lnTo>
                  <a:lnTo>
                    <a:pt x="4156" y="2534"/>
                  </a:lnTo>
                  <a:lnTo>
                    <a:pt x="4148" y="2544"/>
                  </a:lnTo>
                  <a:lnTo>
                    <a:pt x="4140" y="2558"/>
                  </a:lnTo>
                  <a:lnTo>
                    <a:pt x="4140" y="2560"/>
                  </a:lnTo>
                  <a:lnTo>
                    <a:pt x="4140" y="2562"/>
                  </a:lnTo>
                  <a:lnTo>
                    <a:pt x="4142" y="2564"/>
                  </a:lnTo>
                  <a:lnTo>
                    <a:pt x="4144" y="2562"/>
                  </a:lnTo>
                  <a:lnTo>
                    <a:pt x="4152" y="2556"/>
                  </a:lnTo>
                  <a:lnTo>
                    <a:pt x="4162" y="2546"/>
                  </a:lnTo>
                  <a:lnTo>
                    <a:pt x="4170" y="2536"/>
                  </a:lnTo>
                  <a:lnTo>
                    <a:pt x="4176" y="2532"/>
                  </a:lnTo>
                  <a:lnTo>
                    <a:pt x="4182" y="2528"/>
                  </a:lnTo>
                  <a:lnTo>
                    <a:pt x="4192" y="2522"/>
                  </a:lnTo>
                  <a:lnTo>
                    <a:pt x="4196" y="2518"/>
                  </a:lnTo>
                  <a:lnTo>
                    <a:pt x="4202" y="2516"/>
                  </a:lnTo>
                  <a:lnTo>
                    <a:pt x="4212" y="2512"/>
                  </a:lnTo>
                  <a:lnTo>
                    <a:pt x="4216" y="2510"/>
                  </a:lnTo>
                  <a:lnTo>
                    <a:pt x="4218" y="2508"/>
                  </a:lnTo>
                  <a:lnTo>
                    <a:pt x="4218" y="2506"/>
                  </a:lnTo>
                  <a:lnTo>
                    <a:pt x="4216" y="2502"/>
                  </a:lnTo>
                  <a:lnTo>
                    <a:pt x="4214" y="2500"/>
                  </a:lnTo>
                  <a:lnTo>
                    <a:pt x="4210" y="2500"/>
                  </a:lnTo>
                  <a:lnTo>
                    <a:pt x="4204" y="2504"/>
                  </a:lnTo>
                  <a:lnTo>
                    <a:pt x="4194" y="2510"/>
                  </a:lnTo>
                  <a:lnTo>
                    <a:pt x="4190" y="2510"/>
                  </a:lnTo>
                  <a:lnTo>
                    <a:pt x="4186" y="2510"/>
                  </a:lnTo>
                  <a:close/>
                  <a:moveTo>
                    <a:pt x="3264" y="4226"/>
                  </a:moveTo>
                  <a:lnTo>
                    <a:pt x="3264" y="4226"/>
                  </a:lnTo>
                  <a:lnTo>
                    <a:pt x="3258" y="4226"/>
                  </a:lnTo>
                  <a:lnTo>
                    <a:pt x="3250" y="4226"/>
                  </a:lnTo>
                  <a:lnTo>
                    <a:pt x="3242" y="4228"/>
                  </a:lnTo>
                  <a:lnTo>
                    <a:pt x="3234" y="4226"/>
                  </a:lnTo>
                  <a:lnTo>
                    <a:pt x="3230" y="4226"/>
                  </a:lnTo>
                  <a:lnTo>
                    <a:pt x="3228" y="4228"/>
                  </a:lnTo>
                  <a:lnTo>
                    <a:pt x="3228" y="4234"/>
                  </a:lnTo>
                  <a:lnTo>
                    <a:pt x="3234" y="4244"/>
                  </a:lnTo>
                  <a:lnTo>
                    <a:pt x="3242" y="4252"/>
                  </a:lnTo>
                  <a:lnTo>
                    <a:pt x="3246" y="4258"/>
                  </a:lnTo>
                  <a:lnTo>
                    <a:pt x="3248" y="4260"/>
                  </a:lnTo>
                  <a:lnTo>
                    <a:pt x="3250" y="4262"/>
                  </a:lnTo>
                  <a:lnTo>
                    <a:pt x="3254" y="4264"/>
                  </a:lnTo>
                  <a:lnTo>
                    <a:pt x="3258" y="4266"/>
                  </a:lnTo>
                  <a:lnTo>
                    <a:pt x="3258" y="4268"/>
                  </a:lnTo>
                  <a:lnTo>
                    <a:pt x="3256" y="4272"/>
                  </a:lnTo>
                  <a:lnTo>
                    <a:pt x="3254" y="4276"/>
                  </a:lnTo>
                  <a:lnTo>
                    <a:pt x="3252" y="4276"/>
                  </a:lnTo>
                  <a:lnTo>
                    <a:pt x="3252" y="4278"/>
                  </a:lnTo>
                  <a:lnTo>
                    <a:pt x="3256" y="4282"/>
                  </a:lnTo>
                  <a:lnTo>
                    <a:pt x="3260" y="4288"/>
                  </a:lnTo>
                  <a:lnTo>
                    <a:pt x="3264" y="4296"/>
                  </a:lnTo>
                  <a:lnTo>
                    <a:pt x="3266" y="4298"/>
                  </a:lnTo>
                  <a:lnTo>
                    <a:pt x="3268" y="4300"/>
                  </a:lnTo>
                  <a:lnTo>
                    <a:pt x="3272" y="4298"/>
                  </a:lnTo>
                  <a:lnTo>
                    <a:pt x="3276" y="4298"/>
                  </a:lnTo>
                  <a:lnTo>
                    <a:pt x="3280" y="4298"/>
                  </a:lnTo>
                  <a:lnTo>
                    <a:pt x="3282" y="4300"/>
                  </a:lnTo>
                  <a:lnTo>
                    <a:pt x="3286" y="4302"/>
                  </a:lnTo>
                  <a:lnTo>
                    <a:pt x="3288" y="4300"/>
                  </a:lnTo>
                  <a:lnTo>
                    <a:pt x="3286" y="4296"/>
                  </a:lnTo>
                  <a:lnTo>
                    <a:pt x="3282" y="4292"/>
                  </a:lnTo>
                  <a:lnTo>
                    <a:pt x="3282" y="4290"/>
                  </a:lnTo>
                  <a:lnTo>
                    <a:pt x="3282" y="4288"/>
                  </a:lnTo>
                  <a:lnTo>
                    <a:pt x="3282" y="4284"/>
                  </a:lnTo>
                  <a:lnTo>
                    <a:pt x="3278" y="4280"/>
                  </a:lnTo>
                  <a:lnTo>
                    <a:pt x="3276" y="4276"/>
                  </a:lnTo>
                  <a:lnTo>
                    <a:pt x="3276" y="4272"/>
                  </a:lnTo>
                  <a:lnTo>
                    <a:pt x="3276" y="4260"/>
                  </a:lnTo>
                  <a:lnTo>
                    <a:pt x="3276" y="4248"/>
                  </a:lnTo>
                  <a:lnTo>
                    <a:pt x="3276" y="4242"/>
                  </a:lnTo>
                  <a:lnTo>
                    <a:pt x="3274" y="4240"/>
                  </a:lnTo>
                  <a:lnTo>
                    <a:pt x="3270" y="4236"/>
                  </a:lnTo>
                  <a:lnTo>
                    <a:pt x="3270" y="4234"/>
                  </a:lnTo>
                  <a:lnTo>
                    <a:pt x="3268" y="4230"/>
                  </a:lnTo>
                  <a:lnTo>
                    <a:pt x="3264" y="4226"/>
                  </a:lnTo>
                  <a:close/>
                  <a:moveTo>
                    <a:pt x="2906" y="4970"/>
                  </a:moveTo>
                  <a:lnTo>
                    <a:pt x="2906" y="4970"/>
                  </a:lnTo>
                  <a:lnTo>
                    <a:pt x="2908" y="4964"/>
                  </a:lnTo>
                  <a:lnTo>
                    <a:pt x="2910" y="4962"/>
                  </a:lnTo>
                  <a:lnTo>
                    <a:pt x="2914" y="4960"/>
                  </a:lnTo>
                  <a:lnTo>
                    <a:pt x="2918" y="4958"/>
                  </a:lnTo>
                  <a:lnTo>
                    <a:pt x="2918" y="4956"/>
                  </a:lnTo>
                  <a:lnTo>
                    <a:pt x="2918" y="4950"/>
                  </a:lnTo>
                  <a:lnTo>
                    <a:pt x="2916" y="4942"/>
                  </a:lnTo>
                  <a:lnTo>
                    <a:pt x="2914" y="4932"/>
                  </a:lnTo>
                  <a:lnTo>
                    <a:pt x="2914" y="4924"/>
                  </a:lnTo>
                  <a:lnTo>
                    <a:pt x="2916" y="4918"/>
                  </a:lnTo>
                  <a:lnTo>
                    <a:pt x="2920" y="4912"/>
                  </a:lnTo>
                  <a:lnTo>
                    <a:pt x="2930" y="4902"/>
                  </a:lnTo>
                  <a:lnTo>
                    <a:pt x="2934" y="4898"/>
                  </a:lnTo>
                  <a:lnTo>
                    <a:pt x="2938" y="4892"/>
                  </a:lnTo>
                  <a:lnTo>
                    <a:pt x="2940" y="4888"/>
                  </a:lnTo>
                  <a:lnTo>
                    <a:pt x="2944" y="4886"/>
                  </a:lnTo>
                  <a:lnTo>
                    <a:pt x="2952" y="4882"/>
                  </a:lnTo>
                  <a:lnTo>
                    <a:pt x="2954" y="4882"/>
                  </a:lnTo>
                  <a:lnTo>
                    <a:pt x="2958" y="4878"/>
                  </a:lnTo>
                  <a:lnTo>
                    <a:pt x="2958" y="4872"/>
                  </a:lnTo>
                  <a:lnTo>
                    <a:pt x="2958" y="4862"/>
                  </a:lnTo>
                  <a:lnTo>
                    <a:pt x="2956" y="4840"/>
                  </a:lnTo>
                  <a:lnTo>
                    <a:pt x="2958" y="4822"/>
                  </a:lnTo>
                  <a:lnTo>
                    <a:pt x="2962" y="4808"/>
                  </a:lnTo>
                  <a:lnTo>
                    <a:pt x="2964" y="4804"/>
                  </a:lnTo>
                  <a:lnTo>
                    <a:pt x="2968" y="4800"/>
                  </a:lnTo>
                  <a:lnTo>
                    <a:pt x="2972" y="4796"/>
                  </a:lnTo>
                  <a:lnTo>
                    <a:pt x="2974" y="4792"/>
                  </a:lnTo>
                  <a:lnTo>
                    <a:pt x="2978" y="4792"/>
                  </a:lnTo>
                  <a:lnTo>
                    <a:pt x="2982" y="4796"/>
                  </a:lnTo>
                  <a:lnTo>
                    <a:pt x="2988" y="4800"/>
                  </a:lnTo>
                  <a:lnTo>
                    <a:pt x="2992" y="4802"/>
                  </a:lnTo>
                  <a:lnTo>
                    <a:pt x="3002" y="4802"/>
                  </a:lnTo>
                  <a:lnTo>
                    <a:pt x="3010" y="4800"/>
                  </a:lnTo>
                  <a:lnTo>
                    <a:pt x="3012" y="4798"/>
                  </a:lnTo>
                  <a:lnTo>
                    <a:pt x="3014" y="4796"/>
                  </a:lnTo>
                  <a:lnTo>
                    <a:pt x="3012" y="4792"/>
                  </a:lnTo>
                  <a:lnTo>
                    <a:pt x="3006" y="4786"/>
                  </a:lnTo>
                  <a:lnTo>
                    <a:pt x="2988" y="4770"/>
                  </a:lnTo>
                  <a:lnTo>
                    <a:pt x="2980" y="4760"/>
                  </a:lnTo>
                  <a:lnTo>
                    <a:pt x="2972" y="4752"/>
                  </a:lnTo>
                  <a:lnTo>
                    <a:pt x="2970" y="4744"/>
                  </a:lnTo>
                  <a:lnTo>
                    <a:pt x="2970" y="4742"/>
                  </a:lnTo>
                  <a:lnTo>
                    <a:pt x="2970" y="4738"/>
                  </a:lnTo>
                  <a:lnTo>
                    <a:pt x="2974" y="4734"/>
                  </a:lnTo>
                  <a:lnTo>
                    <a:pt x="2976" y="4730"/>
                  </a:lnTo>
                  <a:lnTo>
                    <a:pt x="2974" y="4726"/>
                  </a:lnTo>
                  <a:lnTo>
                    <a:pt x="2972" y="4722"/>
                  </a:lnTo>
                  <a:lnTo>
                    <a:pt x="2966" y="4714"/>
                  </a:lnTo>
                  <a:lnTo>
                    <a:pt x="2964" y="4708"/>
                  </a:lnTo>
                  <a:lnTo>
                    <a:pt x="2962" y="4702"/>
                  </a:lnTo>
                  <a:lnTo>
                    <a:pt x="2960" y="4696"/>
                  </a:lnTo>
                  <a:lnTo>
                    <a:pt x="2958" y="4692"/>
                  </a:lnTo>
                  <a:lnTo>
                    <a:pt x="2954" y="4690"/>
                  </a:lnTo>
                  <a:lnTo>
                    <a:pt x="2950" y="4686"/>
                  </a:lnTo>
                  <a:lnTo>
                    <a:pt x="2948" y="4684"/>
                  </a:lnTo>
                  <a:lnTo>
                    <a:pt x="2950" y="4678"/>
                  </a:lnTo>
                  <a:lnTo>
                    <a:pt x="2950" y="4672"/>
                  </a:lnTo>
                  <a:lnTo>
                    <a:pt x="2952" y="4668"/>
                  </a:lnTo>
                  <a:lnTo>
                    <a:pt x="2956" y="4666"/>
                  </a:lnTo>
                  <a:lnTo>
                    <a:pt x="2958" y="4666"/>
                  </a:lnTo>
                  <a:lnTo>
                    <a:pt x="2964" y="4666"/>
                  </a:lnTo>
                  <a:lnTo>
                    <a:pt x="2966" y="4666"/>
                  </a:lnTo>
                  <a:lnTo>
                    <a:pt x="2966" y="4662"/>
                  </a:lnTo>
                  <a:lnTo>
                    <a:pt x="2964" y="4658"/>
                  </a:lnTo>
                  <a:lnTo>
                    <a:pt x="2956" y="4648"/>
                  </a:lnTo>
                  <a:lnTo>
                    <a:pt x="2954" y="4644"/>
                  </a:lnTo>
                  <a:lnTo>
                    <a:pt x="2954" y="4642"/>
                  </a:lnTo>
                  <a:lnTo>
                    <a:pt x="2954" y="4640"/>
                  </a:lnTo>
                  <a:lnTo>
                    <a:pt x="2956" y="4638"/>
                  </a:lnTo>
                  <a:lnTo>
                    <a:pt x="2958" y="4638"/>
                  </a:lnTo>
                  <a:lnTo>
                    <a:pt x="2960" y="4636"/>
                  </a:lnTo>
                  <a:lnTo>
                    <a:pt x="2958" y="4630"/>
                  </a:lnTo>
                  <a:lnTo>
                    <a:pt x="2958" y="4628"/>
                  </a:lnTo>
                  <a:lnTo>
                    <a:pt x="2966" y="4632"/>
                  </a:lnTo>
                  <a:lnTo>
                    <a:pt x="2972" y="4636"/>
                  </a:lnTo>
                  <a:lnTo>
                    <a:pt x="2976" y="4636"/>
                  </a:lnTo>
                  <a:lnTo>
                    <a:pt x="2980" y="4632"/>
                  </a:lnTo>
                  <a:lnTo>
                    <a:pt x="2986" y="4632"/>
                  </a:lnTo>
                  <a:lnTo>
                    <a:pt x="2992" y="4630"/>
                  </a:lnTo>
                  <a:lnTo>
                    <a:pt x="2998" y="4628"/>
                  </a:lnTo>
                  <a:lnTo>
                    <a:pt x="2998" y="4626"/>
                  </a:lnTo>
                  <a:lnTo>
                    <a:pt x="2998" y="4624"/>
                  </a:lnTo>
                  <a:lnTo>
                    <a:pt x="2990" y="4618"/>
                  </a:lnTo>
                  <a:lnTo>
                    <a:pt x="2982" y="4610"/>
                  </a:lnTo>
                  <a:lnTo>
                    <a:pt x="2980" y="4606"/>
                  </a:lnTo>
                  <a:lnTo>
                    <a:pt x="2982" y="4602"/>
                  </a:lnTo>
                  <a:lnTo>
                    <a:pt x="2986" y="4598"/>
                  </a:lnTo>
                  <a:lnTo>
                    <a:pt x="2988" y="4598"/>
                  </a:lnTo>
                  <a:lnTo>
                    <a:pt x="2990" y="4598"/>
                  </a:lnTo>
                  <a:lnTo>
                    <a:pt x="2994" y="4600"/>
                  </a:lnTo>
                  <a:lnTo>
                    <a:pt x="3002" y="4600"/>
                  </a:lnTo>
                  <a:lnTo>
                    <a:pt x="3014" y="4596"/>
                  </a:lnTo>
                  <a:lnTo>
                    <a:pt x="3020" y="4592"/>
                  </a:lnTo>
                  <a:lnTo>
                    <a:pt x="3024" y="4586"/>
                  </a:lnTo>
                  <a:lnTo>
                    <a:pt x="3024" y="4580"/>
                  </a:lnTo>
                  <a:lnTo>
                    <a:pt x="3022" y="4578"/>
                  </a:lnTo>
                  <a:lnTo>
                    <a:pt x="3022" y="4576"/>
                  </a:lnTo>
                  <a:lnTo>
                    <a:pt x="3018" y="4576"/>
                  </a:lnTo>
                  <a:lnTo>
                    <a:pt x="3014" y="4578"/>
                  </a:lnTo>
                  <a:lnTo>
                    <a:pt x="3012" y="4578"/>
                  </a:lnTo>
                  <a:lnTo>
                    <a:pt x="3010" y="4576"/>
                  </a:lnTo>
                  <a:lnTo>
                    <a:pt x="3006" y="4572"/>
                  </a:lnTo>
                  <a:lnTo>
                    <a:pt x="3004" y="4572"/>
                  </a:lnTo>
                  <a:lnTo>
                    <a:pt x="3000" y="4570"/>
                  </a:lnTo>
                  <a:lnTo>
                    <a:pt x="2998" y="4566"/>
                  </a:lnTo>
                  <a:lnTo>
                    <a:pt x="2994" y="4562"/>
                  </a:lnTo>
                  <a:lnTo>
                    <a:pt x="2988" y="4560"/>
                  </a:lnTo>
                  <a:lnTo>
                    <a:pt x="2984" y="4560"/>
                  </a:lnTo>
                  <a:lnTo>
                    <a:pt x="2982" y="4560"/>
                  </a:lnTo>
                  <a:lnTo>
                    <a:pt x="2976" y="4564"/>
                  </a:lnTo>
                  <a:lnTo>
                    <a:pt x="2974" y="4564"/>
                  </a:lnTo>
                  <a:lnTo>
                    <a:pt x="2972" y="4562"/>
                  </a:lnTo>
                  <a:lnTo>
                    <a:pt x="2972" y="4560"/>
                  </a:lnTo>
                  <a:lnTo>
                    <a:pt x="2974" y="4558"/>
                  </a:lnTo>
                  <a:lnTo>
                    <a:pt x="2976" y="4556"/>
                  </a:lnTo>
                  <a:lnTo>
                    <a:pt x="2976" y="4550"/>
                  </a:lnTo>
                  <a:lnTo>
                    <a:pt x="2974" y="4548"/>
                  </a:lnTo>
                  <a:lnTo>
                    <a:pt x="2972" y="4548"/>
                  </a:lnTo>
                  <a:lnTo>
                    <a:pt x="2968" y="4548"/>
                  </a:lnTo>
                  <a:lnTo>
                    <a:pt x="2964" y="4550"/>
                  </a:lnTo>
                  <a:lnTo>
                    <a:pt x="2962" y="4550"/>
                  </a:lnTo>
                  <a:lnTo>
                    <a:pt x="2960" y="4548"/>
                  </a:lnTo>
                  <a:lnTo>
                    <a:pt x="2960" y="4542"/>
                  </a:lnTo>
                  <a:lnTo>
                    <a:pt x="2960" y="4536"/>
                  </a:lnTo>
                  <a:lnTo>
                    <a:pt x="2962" y="4530"/>
                  </a:lnTo>
                  <a:lnTo>
                    <a:pt x="2958" y="4522"/>
                  </a:lnTo>
                  <a:lnTo>
                    <a:pt x="2954" y="4518"/>
                  </a:lnTo>
                  <a:lnTo>
                    <a:pt x="2952" y="4520"/>
                  </a:lnTo>
                  <a:lnTo>
                    <a:pt x="2948" y="4520"/>
                  </a:lnTo>
                  <a:lnTo>
                    <a:pt x="2946" y="4518"/>
                  </a:lnTo>
                  <a:lnTo>
                    <a:pt x="2944" y="4510"/>
                  </a:lnTo>
                  <a:lnTo>
                    <a:pt x="2942" y="4504"/>
                  </a:lnTo>
                  <a:lnTo>
                    <a:pt x="2940" y="4502"/>
                  </a:lnTo>
                  <a:lnTo>
                    <a:pt x="2938" y="4502"/>
                  </a:lnTo>
                  <a:lnTo>
                    <a:pt x="2936" y="4504"/>
                  </a:lnTo>
                  <a:lnTo>
                    <a:pt x="2934" y="4508"/>
                  </a:lnTo>
                  <a:lnTo>
                    <a:pt x="2932" y="4514"/>
                  </a:lnTo>
                  <a:lnTo>
                    <a:pt x="2928" y="4520"/>
                  </a:lnTo>
                  <a:lnTo>
                    <a:pt x="2926" y="4522"/>
                  </a:lnTo>
                  <a:lnTo>
                    <a:pt x="2924" y="4520"/>
                  </a:lnTo>
                  <a:lnTo>
                    <a:pt x="2926" y="4512"/>
                  </a:lnTo>
                  <a:lnTo>
                    <a:pt x="2928" y="4504"/>
                  </a:lnTo>
                  <a:lnTo>
                    <a:pt x="2926" y="4500"/>
                  </a:lnTo>
                  <a:lnTo>
                    <a:pt x="2924" y="4500"/>
                  </a:lnTo>
                  <a:lnTo>
                    <a:pt x="2920" y="4502"/>
                  </a:lnTo>
                  <a:lnTo>
                    <a:pt x="2918" y="4506"/>
                  </a:lnTo>
                  <a:lnTo>
                    <a:pt x="2916" y="4514"/>
                  </a:lnTo>
                  <a:lnTo>
                    <a:pt x="2910" y="4528"/>
                  </a:lnTo>
                  <a:lnTo>
                    <a:pt x="2904" y="4538"/>
                  </a:lnTo>
                  <a:lnTo>
                    <a:pt x="2900" y="4542"/>
                  </a:lnTo>
                  <a:lnTo>
                    <a:pt x="2896" y="4544"/>
                  </a:lnTo>
                  <a:lnTo>
                    <a:pt x="2896" y="4548"/>
                  </a:lnTo>
                  <a:lnTo>
                    <a:pt x="2894" y="4556"/>
                  </a:lnTo>
                  <a:lnTo>
                    <a:pt x="2892" y="4558"/>
                  </a:lnTo>
                  <a:lnTo>
                    <a:pt x="2890" y="4560"/>
                  </a:lnTo>
                  <a:lnTo>
                    <a:pt x="2890" y="4562"/>
                  </a:lnTo>
                  <a:lnTo>
                    <a:pt x="2888" y="4570"/>
                  </a:lnTo>
                  <a:lnTo>
                    <a:pt x="2884" y="4572"/>
                  </a:lnTo>
                  <a:lnTo>
                    <a:pt x="2882" y="4574"/>
                  </a:lnTo>
                  <a:lnTo>
                    <a:pt x="2880" y="4572"/>
                  </a:lnTo>
                  <a:lnTo>
                    <a:pt x="2876" y="4570"/>
                  </a:lnTo>
                  <a:lnTo>
                    <a:pt x="2874" y="4572"/>
                  </a:lnTo>
                  <a:lnTo>
                    <a:pt x="2868" y="4580"/>
                  </a:lnTo>
                  <a:lnTo>
                    <a:pt x="2868" y="4582"/>
                  </a:lnTo>
                  <a:lnTo>
                    <a:pt x="2868" y="4584"/>
                  </a:lnTo>
                  <a:lnTo>
                    <a:pt x="2872" y="4586"/>
                  </a:lnTo>
                  <a:lnTo>
                    <a:pt x="2876" y="4592"/>
                  </a:lnTo>
                  <a:lnTo>
                    <a:pt x="2874" y="4594"/>
                  </a:lnTo>
                  <a:lnTo>
                    <a:pt x="2872" y="4598"/>
                  </a:lnTo>
                  <a:lnTo>
                    <a:pt x="2868" y="4602"/>
                  </a:lnTo>
                  <a:lnTo>
                    <a:pt x="2864" y="4600"/>
                  </a:lnTo>
                  <a:lnTo>
                    <a:pt x="2862" y="4600"/>
                  </a:lnTo>
                  <a:lnTo>
                    <a:pt x="2858" y="4604"/>
                  </a:lnTo>
                  <a:lnTo>
                    <a:pt x="2854" y="4608"/>
                  </a:lnTo>
                  <a:lnTo>
                    <a:pt x="2854" y="4604"/>
                  </a:lnTo>
                  <a:lnTo>
                    <a:pt x="2856" y="4598"/>
                  </a:lnTo>
                  <a:lnTo>
                    <a:pt x="2856" y="4596"/>
                  </a:lnTo>
                  <a:lnTo>
                    <a:pt x="2854" y="4596"/>
                  </a:lnTo>
                  <a:lnTo>
                    <a:pt x="2850" y="4598"/>
                  </a:lnTo>
                  <a:lnTo>
                    <a:pt x="2844" y="4602"/>
                  </a:lnTo>
                  <a:lnTo>
                    <a:pt x="2836" y="4610"/>
                  </a:lnTo>
                  <a:lnTo>
                    <a:pt x="2828" y="4616"/>
                  </a:lnTo>
                  <a:lnTo>
                    <a:pt x="2822" y="4618"/>
                  </a:lnTo>
                  <a:lnTo>
                    <a:pt x="2816" y="4618"/>
                  </a:lnTo>
                  <a:lnTo>
                    <a:pt x="2814" y="4618"/>
                  </a:lnTo>
                  <a:lnTo>
                    <a:pt x="2812" y="4618"/>
                  </a:lnTo>
                  <a:lnTo>
                    <a:pt x="2812" y="4630"/>
                  </a:lnTo>
                  <a:lnTo>
                    <a:pt x="2810" y="4634"/>
                  </a:lnTo>
                  <a:lnTo>
                    <a:pt x="2806" y="4640"/>
                  </a:lnTo>
                  <a:lnTo>
                    <a:pt x="2798" y="4652"/>
                  </a:lnTo>
                  <a:lnTo>
                    <a:pt x="2786" y="4666"/>
                  </a:lnTo>
                  <a:lnTo>
                    <a:pt x="2780" y="4674"/>
                  </a:lnTo>
                  <a:lnTo>
                    <a:pt x="2778" y="4684"/>
                  </a:lnTo>
                  <a:lnTo>
                    <a:pt x="2774" y="4688"/>
                  </a:lnTo>
                  <a:lnTo>
                    <a:pt x="2766" y="4692"/>
                  </a:lnTo>
                  <a:lnTo>
                    <a:pt x="2746" y="4696"/>
                  </a:lnTo>
                  <a:lnTo>
                    <a:pt x="2724" y="4700"/>
                  </a:lnTo>
                  <a:lnTo>
                    <a:pt x="2716" y="4704"/>
                  </a:lnTo>
                  <a:lnTo>
                    <a:pt x="2712" y="4706"/>
                  </a:lnTo>
                  <a:lnTo>
                    <a:pt x="2710" y="4710"/>
                  </a:lnTo>
                  <a:lnTo>
                    <a:pt x="2708" y="4716"/>
                  </a:lnTo>
                  <a:lnTo>
                    <a:pt x="2710" y="4724"/>
                  </a:lnTo>
                  <a:lnTo>
                    <a:pt x="2708" y="4728"/>
                  </a:lnTo>
                  <a:lnTo>
                    <a:pt x="2704" y="4726"/>
                  </a:lnTo>
                  <a:lnTo>
                    <a:pt x="2702" y="4724"/>
                  </a:lnTo>
                  <a:lnTo>
                    <a:pt x="2700" y="4724"/>
                  </a:lnTo>
                  <a:lnTo>
                    <a:pt x="2698" y="4728"/>
                  </a:lnTo>
                  <a:lnTo>
                    <a:pt x="2698" y="4734"/>
                  </a:lnTo>
                  <a:lnTo>
                    <a:pt x="2700" y="4738"/>
                  </a:lnTo>
                  <a:lnTo>
                    <a:pt x="2702" y="4738"/>
                  </a:lnTo>
                  <a:lnTo>
                    <a:pt x="2702" y="4740"/>
                  </a:lnTo>
                  <a:lnTo>
                    <a:pt x="2700" y="4742"/>
                  </a:lnTo>
                  <a:lnTo>
                    <a:pt x="2698" y="4750"/>
                  </a:lnTo>
                  <a:lnTo>
                    <a:pt x="2696" y="4756"/>
                  </a:lnTo>
                  <a:lnTo>
                    <a:pt x="2692" y="4760"/>
                  </a:lnTo>
                  <a:lnTo>
                    <a:pt x="2692" y="4764"/>
                  </a:lnTo>
                  <a:lnTo>
                    <a:pt x="2696" y="4768"/>
                  </a:lnTo>
                  <a:lnTo>
                    <a:pt x="2698" y="4772"/>
                  </a:lnTo>
                  <a:lnTo>
                    <a:pt x="2698" y="4774"/>
                  </a:lnTo>
                  <a:lnTo>
                    <a:pt x="2690" y="4768"/>
                  </a:lnTo>
                  <a:lnTo>
                    <a:pt x="2684" y="4766"/>
                  </a:lnTo>
                  <a:lnTo>
                    <a:pt x="2678" y="4766"/>
                  </a:lnTo>
                  <a:lnTo>
                    <a:pt x="2672" y="4764"/>
                  </a:lnTo>
                  <a:lnTo>
                    <a:pt x="2672" y="4762"/>
                  </a:lnTo>
                  <a:lnTo>
                    <a:pt x="2672" y="4760"/>
                  </a:lnTo>
                  <a:lnTo>
                    <a:pt x="2674" y="4756"/>
                  </a:lnTo>
                  <a:lnTo>
                    <a:pt x="2672" y="4756"/>
                  </a:lnTo>
                  <a:lnTo>
                    <a:pt x="2670" y="4756"/>
                  </a:lnTo>
                  <a:lnTo>
                    <a:pt x="2666" y="4754"/>
                  </a:lnTo>
                  <a:lnTo>
                    <a:pt x="2664" y="4752"/>
                  </a:lnTo>
                  <a:lnTo>
                    <a:pt x="2664" y="4754"/>
                  </a:lnTo>
                  <a:lnTo>
                    <a:pt x="2662" y="4756"/>
                  </a:lnTo>
                  <a:lnTo>
                    <a:pt x="2656" y="4758"/>
                  </a:lnTo>
                  <a:lnTo>
                    <a:pt x="2650" y="4758"/>
                  </a:lnTo>
                  <a:lnTo>
                    <a:pt x="2644" y="4756"/>
                  </a:lnTo>
                  <a:lnTo>
                    <a:pt x="2640" y="4750"/>
                  </a:lnTo>
                  <a:lnTo>
                    <a:pt x="2638" y="4742"/>
                  </a:lnTo>
                  <a:lnTo>
                    <a:pt x="2632" y="4744"/>
                  </a:lnTo>
                  <a:lnTo>
                    <a:pt x="2628" y="4746"/>
                  </a:lnTo>
                  <a:lnTo>
                    <a:pt x="2622" y="4750"/>
                  </a:lnTo>
                  <a:lnTo>
                    <a:pt x="2620" y="4758"/>
                  </a:lnTo>
                  <a:lnTo>
                    <a:pt x="2618" y="4764"/>
                  </a:lnTo>
                  <a:lnTo>
                    <a:pt x="2614" y="4772"/>
                  </a:lnTo>
                  <a:lnTo>
                    <a:pt x="2610" y="4780"/>
                  </a:lnTo>
                  <a:lnTo>
                    <a:pt x="2606" y="4802"/>
                  </a:lnTo>
                  <a:lnTo>
                    <a:pt x="2606" y="4812"/>
                  </a:lnTo>
                  <a:lnTo>
                    <a:pt x="2608" y="4820"/>
                  </a:lnTo>
                  <a:lnTo>
                    <a:pt x="2610" y="4826"/>
                  </a:lnTo>
                  <a:lnTo>
                    <a:pt x="2616" y="4830"/>
                  </a:lnTo>
                  <a:lnTo>
                    <a:pt x="2620" y="4834"/>
                  </a:lnTo>
                  <a:lnTo>
                    <a:pt x="2620" y="4836"/>
                  </a:lnTo>
                  <a:lnTo>
                    <a:pt x="2616" y="4844"/>
                  </a:lnTo>
                  <a:lnTo>
                    <a:pt x="2614" y="4848"/>
                  </a:lnTo>
                  <a:lnTo>
                    <a:pt x="2614" y="4854"/>
                  </a:lnTo>
                  <a:lnTo>
                    <a:pt x="2614" y="4858"/>
                  </a:lnTo>
                  <a:lnTo>
                    <a:pt x="2618" y="4864"/>
                  </a:lnTo>
                  <a:lnTo>
                    <a:pt x="2622" y="4870"/>
                  </a:lnTo>
                  <a:lnTo>
                    <a:pt x="2624" y="4874"/>
                  </a:lnTo>
                  <a:lnTo>
                    <a:pt x="2624" y="4876"/>
                  </a:lnTo>
                  <a:lnTo>
                    <a:pt x="2622" y="4878"/>
                  </a:lnTo>
                  <a:lnTo>
                    <a:pt x="2620" y="4880"/>
                  </a:lnTo>
                  <a:lnTo>
                    <a:pt x="2626" y="4882"/>
                  </a:lnTo>
                  <a:lnTo>
                    <a:pt x="2630" y="4886"/>
                  </a:lnTo>
                  <a:lnTo>
                    <a:pt x="2632" y="4888"/>
                  </a:lnTo>
                  <a:lnTo>
                    <a:pt x="2632" y="4890"/>
                  </a:lnTo>
                  <a:lnTo>
                    <a:pt x="2630" y="4892"/>
                  </a:lnTo>
                  <a:lnTo>
                    <a:pt x="2628" y="4898"/>
                  </a:lnTo>
                  <a:lnTo>
                    <a:pt x="2626" y="4900"/>
                  </a:lnTo>
                  <a:lnTo>
                    <a:pt x="2628" y="4902"/>
                  </a:lnTo>
                  <a:lnTo>
                    <a:pt x="2632" y="4904"/>
                  </a:lnTo>
                  <a:lnTo>
                    <a:pt x="2634" y="4904"/>
                  </a:lnTo>
                  <a:lnTo>
                    <a:pt x="2640" y="4900"/>
                  </a:lnTo>
                  <a:lnTo>
                    <a:pt x="2646" y="4898"/>
                  </a:lnTo>
                  <a:lnTo>
                    <a:pt x="2650" y="4898"/>
                  </a:lnTo>
                  <a:lnTo>
                    <a:pt x="2652" y="4902"/>
                  </a:lnTo>
                  <a:lnTo>
                    <a:pt x="2652" y="4908"/>
                  </a:lnTo>
                  <a:lnTo>
                    <a:pt x="2652" y="4910"/>
                  </a:lnTo>
                  <a:lnTo>
                    <a:pt x="2650" y="4918"/>
                  </a:lnTo>
                  <a:lnTo>
                    <a:pt x="2648" y="4926"/>
                  </a:lnTo>
                  <a:lnTo>
                    <a:pt x="2648" y="4934"/>
                  </a:lnTo>
                  <a:lnTo>
                    <a:pt x="2652" y="4942"/>
                  </a:lnTo>
                  <a:lnTo>
                    <a:pt x="2658" y="4960"/>
                  </a:lnTo>
                  <a:lnTo>
                    <a:pt x="2660" y="4972"/>
                  </a:lnTo>
                  <a:lnTo>
                    <a:pt x="2660" y="4980"/>
                  </a:lnTo>
                  <a:lnTo>
                    <a:pt x="2660" y="4984"/>
                  </a:lnTo>
                  <a:lnTo>
                    <a:pt x="2660" y="4986"/>
                  </a:lnTo>
                  <a:lnTo>
                    <a:pt x="2666" y="4986"/>
                  </a:lnTo>
                  <a:lnTo>
                    <a:pt x="2678" y="4988"/>
                  </a:lnTo>
                  <a:lnTo>
                    <a:pt x="2684" y="4992"/>
                  </a:lnTo>
                  <a:lnTo>
                    <a:pt x="2692" y="4992"/>
                  </a:lnTo>
                  <a:lnTo>
                    <a:pt x="2698" y="4986"/>
                  </a:lnTo>
                  <a:lnTo>
                    <a:pt x="2702" y="4982"/>
                  </a:lnTo>
                  <a:lnTo>
                    <a:pt x="2706" y="4982"/>
                  </a:lnTo>
                  <a:lnTo>
                    <a:pt x="2712" y="4982"/>
                  </a:lnTo>
                  <a:lnTo>
                    <a:pt x="2716" y="4984"/>
                  </a:lnTo>
                  <a:lnTo>
                    <a:pt x="2720" y="4986"/>
                  </a:lnTo>
                  <a:lnTo>
                    <a:pt x="2722" y="4992"/>
                  </a:lnTo>
                  <a:lnTo>
                    <a:pt x="2724" y="4996"/>
                  </a:lnTo>
                  <a:lnTo>
                    <a:pt x="2724" y="5002"/>
                  </a:lnTo>
                  <a:lnTo>
                    <a:pt x="2724" y="5010"/>
                  </a:lnTo>
                  <a:lnTo>
                    <a:pt x="2726" y="5012"/>
                  </a:lnTo>
                  <a:lnTo>
                    <a:pt x="2728" y="5012"/>
                  </a:lnTo>
                  <a:lnTo>
                    <a:pt x="2734" y="5010"/>
                  </a:lnTo>
                  <a:lnTo>
                    <a:pt x="2740" y="5004"/>
                  </a:lnTo>
                  <a:lnTo>
                    <a:pt x="2742" y="5002"/>
                  </a:lnTo>
                  <a:lnTo>
                    <a:pt x="2746" y="5002"/>
                  </a:lnTo>
                  <a:lnTo>
                    <a:pt x="2754" y="5004"/>
                  </a:lnTo>
                  <a:lnTo>
                    <a:pt x="2756" y="5004"/>
                  </a:lnTo>
                  <a:lnTo>
                    <a:pt x="2760" y="5004"/>
                  </a:lnTo>
                  <a:lnTo>
                    <a:pt x="2764" y="5002"/>
                  </a:lnTo>
                  <a:lnTo>
                    <a:pt x="2768" y="4998"/>
                  </a:lnTo>
                  <a:lnTo>
                    <a:pt x="2770" y="4992"/>
                  </a:lnTo>
                  <a:lnTo>
                    <a:pt x="2774" y="4990"/>
                  </a:lnTo>
                  <a:lnTo>
                    <a:pt x="2776" y="4990"/>
                  </a:lnTo>
                  <a:lnTo>
                    <a:pt x="2778" y="4992"/>
                  </a:lnTo>
                  <a:lnTo>
                    <a:pt x="2784" y="4996"/>
                  </a:lnTo>
                  <a:lnTo>
                    <a:pt x="2788" y="4998"/>
                  </a:lnTo>
                  <a:lnTo>
                    <a:pt x="2792" y="4998"/>
                  </a:lnTo>
                  <a:lnTo>
                    <a:pt x="2794" y="4998"/>
                  </a:lnTo>
                  <a:lnTo>
                    <a:pt x="2796" y="5000"/>
                  </a:lnTo>
                  <a:lnTo>
                    <a:pt x="2796" y="5004"/>
                  </a:lnTo>
                  <a:lnTo>
                    <a:pt x="2796" y="5006"/>
                  </a:lnTo>
                  <a:lnTo>
                    <a:pt x="2798" y="5008"/>
                  </a:lnTo>
                  <a:lnTo>
                    <a:pt x="2800" y="5008"/>
                  </a:lnTo>
                  <a:lnTo>
                    <a:pt x="2806" y="5006"/>
                  </a:lnTo>
                  <a:lnTo>
                    <a:pt x="2814" y="5004"/>
                  </a:lnTo>
                  <a:lnTo>
                    <a:pt x="2820" y="5004"/>
                  </a:lnTo>
                  <a:lnTo>
                    <a:pt x="2826" y="5008"/>
                  </a:lnTo>
                  <a:lnTo>
                    <a:pt x="2830" y="5012"/>
                  </a:lnTo>
                  <a:lnTo>
                    <a:pt x="2834" y="5016"/>
                  </a:lnTo>
                  <a:lnTo>
                    <a:pt x="2836" y="5022"/>
                  </a:lnTo>
                  <a:lnTo>
                    <a:pt x="2836" y="5030"/>
                  </a:lnTo>
                  <a:lnTo>
                    <a:pt x="2836" y="5036"/>
                  </a:lnTo>
                  <a:lnTo>
                    <a:pt x="2836" y="5040"/>
                  </a:lnTo>
                  <a:lnTo>
                    <a:pt x="2840" y="5042"/>
                  </a:lnTo>
                  <a:lnTo>
                    <a:pt x="2846" y="5040"/>
                  </a:lnTo>
                  <a:lnTo>
                    <a:pt x="2852" y="5036"/>
                  </a:lnTo>
                  <a:lnTo>
                    <a:pt x="2868" y="5026"/>
                  </a:lnTo>
                  <a:lnTo>
                    <a:pt x="2876" y="5024"/>
                  </a:lnTo>
                  <a:lnTo>
                    <a:pt x="2882" y="5022"/>
                  </a:lnTo>
                  <a:lnTo>
                    <a:pt x="2886" y="5020"/>
                  </a:lnTo>
                  <a:lnTo>
                    <a:pt x="2890" y="5018"/>
                  </a:lnTo>
                  <a:lnTo>
                    <a:pt x="2894" y="5008"/>
                  </a:lnTo>
                  <a:lnTo>
                    <a:pt x="2896" y="4996"/>
                  </a:lnTo>
                  <a:lnTo>
                    <a:pt x="2898" y="4986"/>
                  </a:lnTo>
                  <a:lnTo>
                    <a:pt x="2898" y="4982"/>
                  </a:lnTo>
                  <a:lnTo>
                    <a:pt x="2902" y="4980"/>
                  </a:lnTo>
                  <a:lnTo>
                    <a:pt x="2904" y="4978"/>
                  </a:lnTo>
                  <a:lnTo>
                    <a:pt x="2906" y="4970"/>
                  </a:lnTo>
                  <a:close/>
                  <a:moveTo>
                    <a:pt x="2606" y="3938"/>
                  </a:moveTo>
                  <a:lnTo>
                    <a:pt x="2606" y="3938"/>
                  </a:lnTo>
                  <a:lnTo>
                    <a:pt x="2616" y="3942"/>
                  </a:lnTo>
                  <a:lnTo>
                    <a:pt x="2622" y="3944"/>
                  </a:lnTo>
                  <a:lnTo>
                    <a:pt x="2624" y="3944"/>
                  </a:lnTo>
                  <a:lnTo>
                    <a:pt x="2626" y="3944"/>
                  </a:lnTo>
                  <a:lnTo>
                    <a:pt x="2630" y="3948"/>
                  </a:lnTo>
                  <a:lnTo>
                    <a:pt x="2634" y="3950"/>
                  </a:lnTo>
                  <a:lnTo>
                    <a:pt x="2638" y="3948"/>
                  </a:lnTo>
                  <a:lnTo>
                    <a:pt x="2640" y="3942"/>
                  </a:lnTo>
                  <a:lnTo>
                    <a:pt x="2640" y="3940"/>
                  </a:lnTo>
                  <a:lnTo>
                    <a:pt x="2642" y="3940"/>
                  </a:lnTo>
                  <a:lnTo>
                    <a:pt x="2646" y="3940"/>
                  </a:lnTo>
                  <a:lnTo>
                    <a:pt x="2652" y="3938"/>
                  </a:lnTo>
                  <a:lnTo>
                    <a:pt x="2654" y="3938"/>
                  </a:lnTo>
                  <a:lnTo>
                    <a:pt x="2654" y="3934"/>
                  </a:lnTo>
                  <a:lnTo>
                    <a:pt x="2656" y="3930"/>
                  </a:lnTo>
                  <a:lnTo>
                    <a:pt x="2658" y="3928"/>
                  </a:lnTo>
                  <a:lnTo>
                    <a:pt x="2664" y="3926"/>
                  </a:lnTo>
                  <a:lnTo>
                    <a:pt x="2666" y="3924"/>
                  </a:lnTo>
                  <a:lnTo>
                    <a:pt x="2670" y="3922"/>
                  </a:lnTo>
                  <a:lnTo>
                    <a:pt x="2670" y="3918"/>
                  </a:lnTo>
                  <a:lnTo>
                    <a:pt x="2672" y="3912"/>
                  </a:lnTo>
                  <a:lnTo>
                    <a:pt x="2674" y="3902"/>
                  </a:lnTo>
                  <a:lnTo>
                    <a:pt x="2678" y="3892"/>
                  </a:lnTo>
                  <a:lnTo>
                    <a:pt x="2684" y="3884"/>
                  </a:lnTo>
                  <a:lnTo>
                    <a:pt x="2690" y="3878"/>
                  </a:lnTo>
                  <a:lnTo>
                    <a:pt x="2692" y="3874"/>
                  </a:lnTo>
                  <a:lnTo>
                    <a:pt x="2692" y="3868"/>
                  </a:lnTo>
                  <a:lnTo>
                    <a:pt x="2690" y="3862"/>
                  </a:lnTo>
                  <a:lnTo>
                    <a:pt x="2686" y="3858"/>
                  </a:lnTo>
                  <a:lnTo>
                    <a:pt x="2682" y="3856"/>
                  </a:lnTo>
                  <a:lnTo>
                    <a:pt x="2680" y="3854"/>
                  </a:lnTo>
                  <a:lnTo>
                    <a:pt x="2676" y="3852"/>
                  </a:lnTo>
                  <a:lnTo>
                    <a:pt x="2674" y="3854"/>
                  </a:lnTo>
                  <a:lnTo>
                    <a:pt x="2670" y="3856"/>
                  </a:lnTo>
                  <a:lnTo>
                    <a:pt x="2666" y="3856"/>
                  </a:lnTo>
                  <a:lnTo>
                    <a:pt x="2660" y="3856"/>
                  </a:lnTo>
                  <a:lnTo>
                    <a:pt x="2654" y="3858"/>
                  </a:lnTo>
                  <a:lnTo>
                    <a:pt x="2652" y="3860"/>
                  </a:lnTo>
                  <a:lnTo>
                    <a:pt x="2648" y="3860"/>
                  </a:lnTo>
                  <a:lnTo>
                    <a:pt x="2642" y="3858"/>
                  </a:lnTo>
                  <a:lnTo>
                    <a:pt x="2636" y="3858"/>
                  </a:lnTo>
                  <a:lnTo>
                    <a:pt x="2634" y="3858"/>
                  </a:lnTo>
                  <a:lnTo>
                    <a:pt x="2632" y="3862"/>
                  </a:lnTo>
                  <a:lnTo>
                    <a:pt x="2630" y="3864"/>
                  </a:lnTo>
                  <a:lnTo>
                    <a:pt x="2626" y="3864"/>
                  </a:lnTo>
                  <a:lnTo>
                    <a:pt x="2622" y="3862"/>
                  </a:lnTo>
                  <a:lnTo>
                    <a:pt x="2620" y="3864"/>
                  </a:lnTo>
                  <a:lnTo>
                    <a:pt x="2618" y="3866"/>
                  </a:lnTo>
                  <a:lnTo>
                    <a:pt x="2616" y="3870"/>
                  </a:lnTo>
                  <a:lnTo>
                    <a:pt x="2616" y="3872"/>
                  </a:lnTo>
                  <a:lnTo>
                    <a:pt x="2614" y="3874"/>
                  </a:lnTo>
                  <a:lnTo>
                    <a:pt x="2608" y="3882"/>
                  </a:lnTo>
                  <a:lnTo>
                    <a:pt x="2604" y="3886"/>
                  </a:lnTo>
                  <a:lnTo>
                    <a:pt x="2598" y="3890"/>
                  </a:lnTo>
                  <a:lnTo>
                    <a:pt x="2596" y="3896"/>
                  </a:lnTo>
                  <a:lnTo>
                    <a:pt x="2596" y="3908"/>
                  </a:lnTo>
                  <a:lnTo>
                    <a:pt x="2596" y="3920"/>
                  </a:lnTo>
                  <a:lnTo>
                    <a:pt x="2596" y="3926"/>
                  </a:lnTo>
                  <a:lnTo>
                    <a:pt x="2600" y="3932"/>
                  </a:lnTo>
                  <a:lnTo>
                    <a:pt x="2606" y="3938"/>
                  </a:lnTo>
                  <a:close/>
                  <a:moveTo>
                    <a:pt x="3234" y="3626"/>
                  </a:moveTo>
                  <a:lnTo>
                    <a:pt x="3234" y="3626"/>
                  </a:lnTo>
                  <a:lnTo>
                    <a:pt x="3234" y="3624"/>
                  </a:lnTo>
                  <a:lnTo>
                    <a:pt x="3232" y="3624"/>
                  </a:lnTo>
                  <a:lnTo>
                    <a:pt x="3226" y="3626"/>
                  </a:lnTo>
                  <a:lnTo>
                    <a:pt x="3222" y="3632"/>
                  </a:lnTo>
                  <a:lnTo>
                    <a:pt x="3222" y="3634"/>
                  </a:lnTo>
                  <a:lnTo>
                    <a:pt x="3224" y="3636"/>
                  </a:lnTo>
                  <a:lnTo>
                    <a:pt x="3226" y="3636"/>
                  </a:lnTo>
                  <a:lnTo>
                    <a:pt x="3230" y="3634"/>
                  </a:lnTo>
                  <a:lnTo>
                    <a:pt x="3234" y="3626"/>
                  </a:lnTo>
                  <a:close/>
                  <a:moveTo>
                    <a:pt x="3140" y="4236"/>
                  </a:moveTo>
                  <a:lnTo>
                    <a:pt x="3140" y="4236"/>
                  </a:lnTo>
                  <a:lnTo>
                    <a:pt x="3142" y="4224"/>
                  </a:lnTo>
                  <a:lnTo>
                    <a:pt x="3142" y="4222"/>
                  </a:lnTo>
                  <a:lnTo>
                    <a:pt x="3138" y="4224"/>
                  </a:lnTo>
                  <a:lnTo>
                    <a:pt x="3136" y="4226"/>
                  </a:lnTo>
                  <a:lnTo>
                    <a:pt x="3136" y="4230"/>
                  </a:lnTo>
                  <a:lnTo>
                    <a:pt x="3134" y="4236"/>
                  </a:lnTo>
                  <a:lnTo>
                    <a:pt x="3134" y="4240"/>
                  </a:lnTo>
                  <a:lnTo>
                    <a:pt x="3136" y="4242"/>
                  </a:lnTo>
                  <a:lnTo>
                    <a:pt x="3138" y="4242"/>
                  </a:lnTo>
                  <a:lnTo>
                    <a:pt x="3140" y="4236"/>
                  </a:lnTo>
                  <a:close/>
                  <a:moveTo>
                    <a:pt x="3216" y="3638"/>
                  </a:moveTo>
                  <a:lnTo>
                    <a:pt x="3216" y="3638"/>
                  </a:lnTo>
                  <a:lnTo>
                    <a:pt x="3216" y="3634"/>
                  </a:lnTo>
                  <a:lnTo>
                    <a:pt x="3212" y="3632"/>
                  </a:lnTo>
                  <a:lnTo>
                    <a:pt x="3208" y="3632"/>
                  </a:lnTo>
                  <a:lnTo>
                    <a:pt x="3206" y="3636"/>
                  </a:lnTo>
                  <a:lnTo>
                    <a:pt x="3208" y="3638"/>
                  </a:lnTo>
                  <a:lnTo>
                    <a:pt x="3210" y="3640"/>
                  </a:lnTo>
                  <a:lnTo>
                    <a:pt x="3214" y="3640"/>
                  </a:lnTo>
                  <a:lnTo>
                    <a:pt x="3216" y="3638"/>
                  </a:lnTo>
                  <a:close/>
                  <a:moveTo>
                    <a:pt x="3130" y="4102"/>
                  </a:moveTo>
                  <a:lnTo>
                    <a:pt x="3130" y="4102"/>
                  </a:lnTo>
                  <a:lnTo>
                    <a:pt x="3128" y="4106"/>
                  </a:lnTo>
                  <a:lnTo>
                    <a:pt x="3128" y="4108"/>
                  </a:lnTo>
                  <a:lnTo>
                    <a:pt x="3132" y="4120"/>
                  </a:lnTo>
                  <a:lnTo>
                    <a:pt x="3134" y="4124"/>
                  </a:lnTo>
                  <a:lnTo>
                    <a:pt x="3136" y="4124"/>
                  </a:lnTo>
                  <a:lnTo>
                    <a:pt x="3136" y="4120"/>
                  </a:lnTo>
                  <a:lnTo>
                    <a:pt x="3136" y="4116"/>
                  </a:lnTo>
                  <a:lnTo>
                    <a:pt x="3134" y="4104"/>
                  </a:lnTo>
                  <a:lnTo>
                    <a:pt x="3132" y="4102"/>
                  </a:lnTo>
                  <a:lnTo>
                    <a:pt x="3130" y="4102"/>
                  </a:lnTo>
                  <a:close/>
                  <a:moveTo>
                    <a:pt x="3462" y="5402"/>
                  </a:moveTo>
                  <a:lnTo>
                    <a:pt x="3462" y="5402"/>
                  </a:lnTo>
                  <a:lnTo>
                    <a:pt x="3462" y="5410"/>
                  </a:lnTo>
                  <a:lnTo>
                    <a:pt x="3462" y="5414"/>
                  </a:lnTo>
                  <a:lnTo>
                    <a:pt x="3466" y="5416"/>
                  </a:lnTo>
                  <a:lnTo>
                    <a:pt x="3472" y="5418"/>
                  </a:lnTo>
                  <a:lnTo>
                    <a:pt x="3476" y="5418"/>
                  </a:lnTo>
                  <a:lnTo>
                    <a:pt x="3478" y="5416"/>
                  </a:lnTo>
                  <a:lnTo>
                    <a:pt x="3478" y="5412"/>
                  </a:lnTo>
                  <a:lnTo>
                    <a:pt x="3474" y="5404"/>
                  </a:lnTo>
                  <a:lnTo>
                    <a:pt x="3468" y="5398"/>
                  </a:lnTo>
                  <a:lnTo>
                    <a:pt x="3464" y="5394"/>
                  </a:lnTo>
                  <a:lnTo>
                    <a:pt x="3462" y="5396"/>
                  </a:lnTo>
                  <a:lnTo>
                    <a:pt x="3462" y="5402"/>
                  </a:lnTo>
                  <a:close/>
                  <a:moveTo>
                    <a:pt x="4244" y="2492"/>
                  </a:moveTo>
                  <a:lnTo>
                    <a:pt x="4244" y="2492"/>
                  </a:lnTo>
                  <a:lnTo>
                    <a:pt x="4244" y="2496"/>
                  </a:lnTo>
                  <a:lnTo>
                    <a:pt x="4248" y="2496"/>
                  </a:lnTo>
                  <a:lnTo>
                    <a:pt x="4256" y="2492"/>
                  </a:lnTo>
                  <a:lnTo>
                    <a:pt x="4264" y="2486"/>
                  </a:lnTo>
                  <a:lnTo>
                    <a:pt x="4280" y="2470"/>
                  </a:lnTo>
                  <a:lnTo>
                    <a:pt x="4284" y="2464"/>
                  </a:lnTo>
                  <a:lnTo>
                    <a:pt x="4284" y="2460"/>
                  </a:lnTo>
                  <a:lnTo>
                    <a:pt x="4282" y="2460"/>
                  </a:lnTo>
                  <a:lnTo>
                    <a:pt x="4276" y="2460"/>
                  </a:lnTo>
                  <a:lnTo>
                    <a:pt x="4266" y="2466"/>
                  </a:lnTo>
                  <a:lnTo>
                    <a:pt x="4254" y="2476"/>
                  </a:lnTo>
                  <a:lnTo>
                    <a:pt x="4248" y="2484"/>
                  </a:lnTo>
                  <a:lnTo>
                    <a:pt x="4244" y="2492"/>
                  </a:lnTo>
                  <a:close/>
                  <a:moveTo>
                    <a:pt x="4364" y="2396"/>
                  </a:moveTo>
                  <a:lnTo>
                    <a:pt x="4364" y="2396"/>
                  </a:lnTo>
                  <a:lnTo>
                    <a:pt x="4368" y="2398"/>
                  </a:lnTo>
                  <a:lnTo>
                    <a:pt x="4370" y="2396"/>
                  </a:lnTo>
                  <a:lnTo>
                    <a:pt x="4370" y="2394"/>
                  </a:lnTo>
                  <a:lnTo>
                    <a:pt x="4368" y="2392"/>
                  </a:lnTo>
                  <a:lnTo>
                    <a:pt x="4366" y="2390"/>
                  </a:lnTo>
                  <a:lnTo>
                    <a:pt x="4364" y="2392"/>
                  </a:lnTo>
                  <a:lnTo>
                    <a:pt x="4364" y="2394"/>
                  </a:lnTo>
                  <a:lnTo>
                    <a:pt x="4364" y="2396"/>
                  </a:lnTo>
                  <a:close/>
                  <a:moveTo>
                    <a:pt x="4388" y="2374"/>
                  </a:moveTo>
                  <a:lnTo>
                    <a:pt x="4388" y="2374"/>
                  </a:lnTo>
                  <a:lnTo>
                    <a:pt x="4392" y="2376"/>
                  </a:lnTo>
                  <a:lnTo>
                    <a:pt x="4392" y="2374"/>
                  </a:lnTo>
                  <a:lnTo>
                    <a:pt x="4394" y="2370"/>
                  </a:lnTo>
                  <a:lnTo>
                    <a:pt x="4392" y="2368"/>
                  </a:lnTo>
                  <a:lnTo>
                    <a:pt x="4390" y="2366"/>
                  </a:lnTo>
                  <a:lnTo>
                    <a:pt x="4388" y="2368"/>
                  </a:lnTo>
                  <a:lnTo>
                    <a:pt x="4388" y="2372"/>
                  </a:lnTo>
                  <a:lnTo>
                    <a:pt x="4388" y="2374"/>
                  </a:lnTo>
                  <a:close/>
                  <a:moveTo>
                    <a:pt x="264" y="3518"/>
                  </a:moveTo>
                  <a:lnTo>
                    <a:pt x="264" y="3518"/>
                  </a:lnTo>
                  <a:lnTo>
                    <a:pt x="266" y="3518"/>
                  </a:lnTo>
                  <a:lnTo>
                    <a:pt x="264" y="3518"/>
                  </a:lnTo>
                  <a:close/>
                  <a:moveTo>
                    <a:pt x="5798" y="1166"/>
                  </a:moveTo>
                  <a:lnTo>
                    <a:pt x="5798" y="1166"/>
                  </a:lnTo>
                  <a:lnTo>
                    <a:pt x="5790" y="1156"/>
                  </a:lnTo>
                  <a:lnTo>
                    <a:pt x="5782" y="1148"/>
                  </a:lnTo>
                  <a:lnTo>
                    <a:pt x="5772" y="1144"/>
                  </a:lnTo>
                  <a:lnTo>
                    <a:pt x="5760" y="1140"/>
                  </a:lnTo>
                  <a:lnTo>
                    <a:pt x="5732" y="1138"/>
                  </a:lnTo>
                  <a:lnTo>
                    <a:pt x="5698" y="1136"/>
                  </a:lnTo>
                  <a:lnTo>
                    <a:pt x="5692" y="1138"/>
                  </a:lnTo>
                  <a:lnTo>
                    <a:pt x="5688" y="1140"/>
                  </a:lnTo>
                  <a:lnTo>
                    <a:pt x="5686" y="1144"/>
                  </a:lnTo>
                  <a:lnTo>
                    <a:pt x="5686" y="1148"/>
                  </a:lnTo>
                  <a:lnTo>
                    <a:pt x="5690" y="1160"/>
                  </a:lnTo>
                  <a:lnTo>
                    <a:pt x="5696" y="1172"/>
                  </a:lnTo>
                  <a:lnTo>
                    <a:pt x="5702" y="1184"/>
                  </a:lnTo>
                  <a:lnTo>
                    <a:pt x="5704" y="1190"/>
                  </a:lnTo>
                  <a:lnTo>
                    <a:pt x="5704" y="1192"/>
                  </a:lnTo>
                  <a:lnTo>
                    <a:pt x="5700" y="1192"/>
                  </a:lnTo>
                  <a:lnTo>
                    <a:pt x="5684" y="1186"/>
                  </a:lnTo>
                  <a:lnTo>
                    <a:pt x="5676" y="1180"/>
                  </a:lnTo>
                  <a:lnTo>
                    <a:pt x="5670" y="1174"/>
                  </a:lnTo>
                  <a:lnTo>
                    <a:pt x="5666" y="1168"/>
                  </a:lnTo>
                  <a:lnTo>
                    <a:pt x="5664" y="1162"/>
                  </a:lnTo>
                  <a:lnTo>
                    <a:pt x="5664" y="1150"/>
                  </a:lnTo>
                  <a:lnTo>
                    <a:pt x="5666" y="1138"/>
                  </a:lnTo>
                  <a:lnTo>
                    <a:pt x="5666" y="1126"/>
                  </a:lnTo>
                  <a:lnTo>
                    <a:pt x="5664" y="1120"/>
                  </a:lnTo>
                  <a:lnTo>
                    <a:pt x="5660" y="1114"/>
                  </a:lnTo>
                  <a:lnTo>
                    <a:pt x="5654" y="1106"/>
                  </a:lnTo>
                  <a:lnTo>
                    <a:pt x="5646" y="1100"/>
                  </a:lnTo>
                  <a:lnTo>
                    <a:pt x="5634" y="1092"/>
                  </a:lnTo>
                  <a:lnTo>
                    <a:pt x="5618" y="1084"/>
                  </a:lnTo>
                  <a:lnTo>
                    <a:pt x="5580" y="1068"/>
                  </a:lnTo>
                  <a:lnTo>
                    <a:pt x="5546" y="1050"/>
                  </a:lnTo>
                  <a:lnTo>
                    <a:pt x="5478" y="1014"/>
                  </a:lnTo>
                  <a:lnTo>
                    <a:pt x="5478" y="1008"/>
                  </a:lnTo>
                  <a:lnTo>
                    <a:pt x="5448" y="994"/>
                  </a:lnTo>
                  <a:lnTo>
                    <a:pt x="5418" y="982"/>
                  </a:lnTo>
                  <a:lnTo>
                    <a:pt x="5386" y="970"/>
                  </a:lnTo>
                  <a:lnTo>
                    <a:pt x="5356" y="962"/>
                  </a:lnTo>
                  <a:lnTo>
                    <a:pt x="5310" y="952"/>
                  </a:lnTo>
                  <a:lnTo>
                    <a:pt x="5294" y="946"/>
                  </a:lnTo>
                  <a:lnTo>
                    <a:pt x="5270" y="944"/>
                  </a:lnTo>
                  <a:lnTo>
                    <a:pt x="5210" y="940"/>
                  </a:lnTo>
                  <a:lnTo>
                    <a:pt x="5170" y="936"/>
                  </a:lnTo>
                  <a:lnTo>
                    <a:pt x="5144" y="930"/>
                  </a:lnTo>
                  <a:lnTo>
                    <a:pt x="5126" y="924"/>
                  </a:lnTo>
                  <a:lnTo>
                    <a:pt x="5116" y="918"/>
                  </a:lnTo>
                  <a:lnTo>
                    <a:pt x="5108" y="916"/>
                  </a:lnTo>
                  <a:lnTo>
                    <a:pt x="5102" y="918"/>
                  </a:lnTo>
                  <a:lnTo>
                    <a:pt x="5096" y="926"/>
                  </a:lnTo>
                  <a:lnTo>
                    <a:pt x="5086" y="942"/>
                  </a:lnTo>
                  <a:lnTo>
                    <a:pt x="5080" y="950"/>
                  </a:lnTo>
                  <a:lnTo>
                    <a:pt x="5078" y="958"/>
                  </a:lnTo>
                  <a:lnTo>
                    <a:pt x="5078" y="964"/>
                  </a:lnTo>
                  <a:lnTo>
                    <a:pt x="5080" y="968"/>
                  </a:lnTo>
                  <a:lnTo>
                    <a:pt x="5084" y="972"/>
                  </a:lnTo>
                  <a:lnTo>
                    <a:pt x="5088" y="974"/>
                  </a:lnTo>
                  <a:lnTo>
                    <a:pt x="5100" y="978"/>
                  </a:lnTo>
                  <a:lnTo>
                    <a:pt x="5110" y="982"/>
                  </a:lnTo>
                  <a:lnTo>
                    <a:pt x="5114" y="986"/>
                  </a:lnTo>
                  <a:lnTo>
                    <a:pt x="5116" y="988"/>
                  </a:lnTo>
                  <a:lnTo>
                    <a:pt x="5116" y="992"/>
                  </a:lnTo>
                  <a:lnTo>
                    <a:pt x="5114" y="998"/>
                  </a:lnTo>
                  <a:lnTo>
                    <a:pt x="5108" y="1004"/>
                  </a:lnTo>
                  <a:lnTo>
                    <a:pt x="5100" y="1012"/>
                  </a:lnTo>
                  <a:lnTo>
                    <a:pt x="5084" y="1024"/>
                  </a:lnTo>
                  <a:lnTo>
                    <a:pt x="5076" y="1028"/>
                  </a:lnTo>
                  <a:lnTo>
                    <a:pt x="5072" y="1030"/>
                  </a:lnTo>
                  <a:lnTo>
                    <a:pt x="5068" y="1028"/>
                  </a:lnTo>
                  <a:lnTo>
                    <a:pt x="5064" y="1026"/>
                  </a:lnTo>
                  <a:lnTo>
                    <a:pt x="5058" y="1020"/>
                  </a:lnTo>
                  <a:lnTo>
                    <a:pt x="5052" y="1012"/>
                  </a:lnTo>
                  <a:lnTo>
                    <a:pt x="5044" y="1004"/>
                  </a:lnTo>
                  <a:lnTo>
                    <a:pt x="5040" y="1000"/>
                  </a:lnTo>
                  <a:lnTo>
                    <a:pt x="5034" y="996"/>
                  </a:lnTo>
                  <a:lnTo>
                    <a:pt x="5028" y="996"/>
                  </a:lnTo>
                  <a:lnTo>
                    <a:pt x="5020" y="994"/>
                  </a:lnTo>
                  <a:lnTo>
                    <a:pt x="5012" y="994"/>
                  </a:lnTo>
                  <a:lnTo>
                    <a:pt x="5006" y="992"/>
                  </a:lnTo>
                  <a:lnTo>
                    <a:pt x="5004" y="990"/>
                  </a:lnTo>
                  <a:lnTo>
                    <a:pt x="5002" y="988"/>
                  </a:lnTo>
                  <a:lnTo>
                    <a:pt x="5000" y="978"/>
                  </a:lnTo>
                  <a:lnTo>
                    <a:pt x="5000" y="970"/>
                  </a:lnTo>
                  <a:lnTo>
                    <a:pt x="5000" y="962"/>
                  </a:lnTo>
                  <a:lnTo>
                    <a:pt x="4998" y="960"/>
                  </a:lnTo>
                  <a:lnTo>
                    <a:pt x="4994" y="958"/>
                  </a:lnTo>
                  <a:lnTo>
                    <a:pt x="4988" y="956"/>
                  </a:lnTo>
                  <a:lnTo>
                    <a:pt x="4980" y="958"/>
                  </a:lnTo>
                  <a:lnTo>
                    <a:pt x="4958" y="964"/>
                  </a:lnTo>
                  <a:lnTo>
                    <a:pt x="4944" y="968"/>
                  </a:lnTo>
                  <a:lnTo>
                    <a:pt x="4930" y="970"/>
                  </a:lnTo>
                  <a:lnTo>
                    <a:pt x="4920" y="972"/>
                  </a:lnTo>
                  <a:lnTo>
                    <a:pt x="4908" y="972"/>
                  </a:lnTo>
                  <a:lnTo>
                    <a:pt x="4890" y="968"/>
                  </a:lnTo>
                  <a:lnTo>
                    <a:pt x="4870" y="964"/>
                  </a:lnTo>
                  <a:lnTo>
                    <a:pt x="4850" y="958"/>
                  </a:lnTo>
                  <a:lnTo>
                    <a:pt x="4828" y="954"/>
                  </a:lnTo>
                  <a:lnTo>
                    <a:pt x="4814" y="954"/>
                  </a:lnTo>
                  <a:lnTo>
                    <a:pt x="4800" y="954"/>
                  </a:lnTo>
                  <a:lnTo>
                    <a:pt x="4784" y="956"/>
                  </a:lnTo>
                  <a:lnTo>
                    <a:pt x="4766" y="958"/>
                  </a:lnTo>
                  <a:lnTo>
                    <a:pt x="4732" y="966"/>
                  </a:lnTo>
                  <a:lnTo>
                    <a:pt x="4706" y="966"/>
                  </a:lnTo>
                  <a:lnTo>
                    <a:pt x="4686" y="964"/>
                  </a:lnTo>
                  <a:lnTo>
                    <a:pt x="4674" y="960"/>
                  </a:lnTo>
                  <a:lnTo>
                    <a:pt x="4668" y="956"/>
                  </a:lnTo>
                  <a:lnTo>
                    <a:pt x="4666" y="952"/>
                  </a:lnTo>
                  <a:lnTo>
                    <a:pt x="4662" y="944"/>
                  </a:lnTo>
                  <a:lnTo>
                    <a:pt x="4664" y="934"/>
                  </a:lnTo>
                  <a:lnTo>
                    <a:pt x="4668" y="924"/>
                  </a:lnTo>
                  <a:lnTo>
                    <a:pt x="4670" y="918"/>
                  </a:lnTo>
                  <a:lnTo>
                    <a:pt x="4670" y="912"/>
                  </a:lnTo>
                  <a:lnTo>
                    <a:pt x="4668" y="906"/>
                  </a:lnTo>
                  <a:lnTo>
                    <a:pt x="4662" y="898"/>
                  </a:lnTo>
                  <a:lnTo>
                    <a:pt x="4656" y="892"/>
                  </a:lnTo>
                  <a:lnTo>
                    <a:pt x="4648" y="884"/>
                  </a:lnTo>
                  <a:lnTo>
                    <a:pt x="4636" y="878"/>
                  </a:lnTo>
                  <a:lnTo>
                    <a:pt x="4624" y="872"/>
                  </a:lnTo>
                  <a:lnTo>
                    <a:pt x="4608" y="868"/>
                  </a:lnTo>
                  <a:lnTo>
                    <a:pt x="4592" y="862"/>
                  </a:lnTo>
                  <a:lnTo>
                    <a:pt x="4572" y="860"/>
                  </a:lnTo>
                  <a:lnTo>
                    <a:pt x="4552" y="856"/>
                  </a:lnTo>
                  <a:lnTo>
                    <a:pt x="4528" y="856"/>
                  </a:lnTo>
                  <a:lnTo>
                    <a:pt x="4504" y="856"/>
                  </a:lnTo>
                  <a:lnTo>
                    <a:pt x="4476" y="860"/>
                  </a:lnTo>
                  <a:lnTo>
                    <a:pt x="4448" y="864"/>
                  </a:lnTo>
                  <a:lnTo>
                    <a:pt x="4420" y="868"/>
                  </a:lnTo>
                  <a:lnTo>
                    <a:pt x="4396" y="870"/>
                  </a:lnTo>
                  <a:lnTo>
                    <a:pt x="4374" y="868"/>
                  </a:lnTo>
                  <a:lnTo>
                    <a:pt x="4358" y="866"/>
                  </a:lnTo>
                  <a:lnTo>
                    <a:pt x="4342" y="860"/>
                  </a:lnTo>
                  <a:lnTo>
                    <a:pt x="4328" y="854"/>
                  </a:lnTo>
                  <a:lnTo>
                    <a:pt x="4318" y="848"/>
                  </a:lnTo>
                  <a:lnTo>
                    <a:pt x="4308" y="840"/>
                  </a:lnTo>
                  <a:lnTo>
                    <a:pt x="4292" y="822"/>
                  </a:lnTo>
                  <a:lnTo>
                    <a:pt x="4278" y="804"/>
                  </a:lnTo>
                  <a:lnTo>
                    <a:pt x="4264" y="788"/>
                  </a:lnTo>
                  <a:lnTo>
                    <a:pt x="4256" y="782"/>
                  </a:lnTo>
                  <a:lnTo>
                    <a:pt x="4246" y="778"/>
                  </a:lnTo>
                  <a:lnTo>
                    <a:pt x="4228" y="772"/>
                  </a:lnTo>
                  <a:lnTo>
                    <a:pt x="4214" y="768"/>
                  </a:lnTo>
                  <a:lnTo>
                    <a:pt x="4186" y="768"/>
                  </a:lnTo>
                  <a:lnTo>
                    <a:pt x="4154" y="764"/>
                  </a:lnTo>
                  <a:lnTo>
                    <a:pt x="4130" y="762"/>
                  </a:lnTo>
                  <a:lnTo>
                    <a:pt x="4100" y="754"/>
                  </a:lnTo>
                  <a:lnTo>
                    <a:pt x="4068" y="748"/>
                  </a:lnTo>
                  <a:lnTo>
                    <a:pt x="4044" y="744"/>
                  </a:lnTo>
                  <a:lnTo>
                    <a:pt x="4002" y="740"/>
                  </a:lnTo>
                  <a:lnTo>
                    <a:pt x="3964" y="738"/>
                  </a:lnTo>
                  <a:lnTo>
                    <a:pt x="3944" y="734"/>
                  </a:lnTo>
                  <a:lnTo>
                    <a:pt x="3922" y="730"/>
                  </a:lnTo>
                  <a:lnTo>
                    <a:pt x="3902" y="724"/>
                  </a:lnTo>
                  <a:lnTo>
                    <a:pt x="3892" y="724"/>
                  </a:lnTo>
                  <a:lnTo>
                    <a:pt x="3892" y="726"/>
                  </a:lnTo>
                  <a:lnTo>
                    <a:pt x="3890" y="728"/>
                  </a:lnTo>
                  <a:lnTo>
                    <a:pt x="3890" y="734"/>
                  </a:lnTo>
                  <a:lnTo>
                    <a:pt x="3892" y="740"/>
                  </a:lnTo>
                  <a:lnTo>
                    <a:pt x="3890" y="744"/>
                  </a:lnTo>
                  <a:lnTo>
                    <a:pt x="3888" y="746"/>
                  </a:lnTo>
                  <a:lnTo>
                    <a:pt x="3882" y="750"/>
                  </a:lnTo>
                  <a:lnTo>
                    <a:pt x="3876" y="752"/>
                  </a:lnTo>
                  <a:lnTo>
                    <a:pt x="3854" y="754"/>
                  </a:lnTo>
                  <a:lnTo>
                    <a:pt x="3842" y="756"/>
                  </a:lnTo>
                  <a:lnTo>
                    <a:pt x="3834" y="758"/>
                  </a:lnTo>
                  <a:lnTo>
                    <a:pt x="3830" y="764"/>
                  </a:lnTo>
                  <a:lnTo>
                    <a:pt x="3830" y="768"/>
                  </a:lnTo>
                  <a:lnTo>
                    <a:pt x="3832" y="776"/>
                  </a:lnTo>
                  <a:lnTo>
                    <a:pt x="3836" y="782"/>
                  </a:lnTo>
                  <a:lnTo>
                    <a:pt x="3846" y="798"/>
                  </a:lnTo>
                  <a:lnTo>
                    <a:pt x="3856" y="812"/>
                  </a:lnTo>
                  <a:lnTo>
                    <a:pt x="3860" y="818"/>
                  </a:lnTo>
                  <a:lnTo>
                    <a:pt x="3862" y="822"/>
                  </a:lnTo>
                  <a:lnTo>
                    <a:pt x="3860" y="826"/>
                  </a:lnTo>
                  <a:lnTo>
                    <a:pt x="3856" y="828"/>
                  </a:lnTo>
                  <a:lnTo>
                    <a:pt x="3848" y="826"/>
                  </a:lnTo>
                  <a:lnTo>
                    <a:pt x="3836" y="824"/>
                  </a:lnTo>
                  <a:lnTo>
                    <a:pt x="3810" y="818"/>
                  </a:lnTo>
                  <a:lnTo>
                    <a:pt x="3792" y="818"/>
                  </a:lnTo>
                  <a:lnTo>
                    <a:pt x="3778" y="818"/>
                  </a:lnTo>
                  <a:lnTo>
                    <a:pt x="3770" y="820"/>
                  </a:lnTo>
                  <a:lnTo>
                    <a:pt x="3760" y="824"/>
                  </a:lnTo>
                  <a:lnTo>
                    <a:pt x="3750" y="824"/>
                  </a:lnTo>
                  <a:lnTo>
                    <a:pt x="3736" y="824"/>
                  </a:lnTo>
                  <a:lnTo>
                    <a:pt x="3716" y="820"/>
                  </a:lnTo>
                  <a:lnTo>
                    <a:pt x="3704" y="818"/>
                  </a:lnTo>
                  <a:lnTo>
                    <a:pt x="3694" y="818"/>
                  </a:lnTo>
                  <a:lnTo>
                    <a:pt x="3686" y="818"/>
                  </a:lnTo>
                  <a:lnTo>
                    <a:pt x="3676" y="820"/>
                  </a:lnTo>
                  <a:lnTo>
                    <a:pt x="3662" y="826"/>
                  </a:lnTo>
                  <a:lnTo>
                    <a:pt x="3650" y="832"/>
                  </a:lnTo>
                  <a:lnTo>
                    <a:pt x="3638" y="836"/>
                  </a:lnTo>
                  <a:lnTo>
                    <a:pt x="3632" y="838"/>
                  </a:lnTo>
                  <a:lnTo>
                    <a:pt x="3624" y="836"/>
                  </a:lnTo>
                  <a:lnTo>
                    <a:pt x="3616" y="836"/>
                  </a:lnTo>
                  <a:lnTo>
                    <a:pt x="3608" y="832"/>
                  </a:lnTo>
                  <a:lnTo>
                    <a:pt x="3598" y="826"/>
                  </a:lnTo>
                  <a:lnTo>
                    <a:pt x="3586" y="818"/>
                  </a:lnTo>
                  <a:lnTo>
                    <a:pt x="3576" y="812"/>
                  </a:lnTo>
                  <a:lnTo>
                    <a:pt x="3566" y="810"/>
                  </a:lnTo>
                  <a:lnTo>
                    <a:pt x="3558" y="810"/>
                  </a:lnTo>
                  <a:lnTo>
                    <a:pt x="3552" y="814"/>
                  </a:lnTo>
                  <a:lnTo>
                    <a:pt x="3546" y="820"/>
                  </a:lnTo>
                  <a:lnTo>
                    <a:pt x="3540" y="828"/>
                  </a:lnTo>
                  <a:lnTo>
                    <a:pt x="3530" y="848"/>
                  </a:lnTo>
                  <a:lnTo>
                    <a:pt x="3520" y="864"/>
                  </a:lnTo>
                  <a:lnTo>
                    <a:pt x="3514" y="872"/>
                  </a:lnTo>
                  <a:lnTo>
                    <a:pt x="3508" y="876"/>
                  </a:lnTo>
                  <a:lnTo>
                    <a:pt x="3500" y="878"/>
                  </a:lnTo>
                  <a:lnTo>
                    <a:pt x="3492" y="878"/>
                  </a:lnTo>
                  <a:lnTo>
                    <a:pt x="3482" y="872"/>
                  </a:lnTo>
                  <a:lnTo>
                    <a:pt x="3470" y="864"/>
                  </a:lnTo>
                  <a:lnTo>
                    <a:pt x="3428" y="824"/>
                  </a:lnTo>
                  <a:lnTo>
                    <a:pt x="3402" y="796"/>
                  </a:lnTo>
                  <a:lnTo>
                    <a:pt x="3390" y="784"/>
                  </a:lnTo>
                  <a:lnTo>
                    <a:pt x="3380" y="776"/>
                  </a:lnTo>
                  <a:lnTo>
                    <a:pt x="3368" y="768"/>
                  </a:lnTo>
                  <a:lnTo>
                    <a:pt x="3352" y="762"/>
                  </a:lnTo>
                  <a:lnTo>
                    <a:pt x="3346" y="760"/>
                  </a:lnTo>
                  <a:lnTo>
                    <a:pt x="3342" y="760"/>
                  </a:lnTo>
                  <a:lnTo>
                    <a:pt x="3338" y="762"/>
                  </a:lnTo>
                  <a:lnTo>
                    <a:pt x="3338" y="764"/>
                  </a:lnTo>
                  <a:lnTo>
                    <a:pt x="3340" y="772"/>
                  </a:lnTo>
                  <a:lnTo>
                    <a:pt x="3344" y="782"/>
                  </a:lnTo>
                  <a:lnTo>
                    <a:pt x="3348" y="792"/>
                  </a:lnTo>
                  <a:lnTo>
                    <a:pt x="3350" y="798"/>
                  </a:lnTo>
                  <a:lnTo>
                    <a:pt x="3348" y="798"/>
                  </a:lnTo>
                  <a:lnTo>
                    <a:pt x="3346" y="798"/>
                  </a:lnTo>
                  <a:lnTo>
                    <a:pt x="3336" y="790"/>
                  </a:lnTo>
                  <a:lnTo>
                    <a:pt x="3318" y="778"/>
                  </a:lnTo>
                  <a:lnTo>
                    <a:pt x="3296" y="766"/>
                  </a:lnTo>
                  <a:lnTo>
                    <a:pt x="3270" y="754"/>
                  </a:lnTo>
                  <a:lnTo>
                    <a:pt x="3242" y="744"/>
                  </a:lnTo>
                  <a:lnTo>
                    <a:pt x="3208" y="734"/>
                  </a:lnTo>
                  <a:lnTo>
                    <a:pt x="3170" y="728"/>
                  </a:lnTo>
                  <a:lnTo>
                    <a:pt x="3128" y="722"/>
                  </a:lnTo>
                  <a:lnTo>
                    <a:pt x="3082" y="716"/>
                  </a:lnTo>
                  <a:lnTo>
                    <a:pt x="3030" y="712"/>
                  </a:lnTo>
                  <a:lnTo>
                    <a:pt x="3012" y="708"/>
                  </a:lnTo>
                  <a:lnTo>
                    <a:pt x="3000" y="704"/>
                  </a:lnTo>
                  <a:lnTo>
                    <a:pt x="2994" y="702"/>
                  </a:lnTo>
                  <a:lnTo>
                    <a:pt x="2992" y="698"/>
                  </a:lnTo>
                  <a:lnTo>
                    <a:pt x="2992" y="694"/>
                  </a:lnTo>
                  <a:lnTo>
                    <a:pt x="2994" y="690"/>
                  </a:lnTo>
                  <a:lnTo>
                    <a:pt x="3002" y="684"/>
                  </a:lnTo>
                  <a:lnTo>
                    <a:pt x="3008" y="678"/>
                  </a:lnTo>
                  <a:lnTo>
                    <a:pt x="3008" y="676"/>
                  </a:lnTo>
                  <a:lnTo>
                    <a:pt x="3006" y="674"/>
                  </a:lnTo>
                  <a:lnTo>
                    <a:pt x="3002" y="672"/>
                  </a:lnTo>
                  <a:lnTo>
                    <a:pt x="2992" y="670"/>
                  </a:lnTo>
                  <a:lnTo>
                    <a:pt x="2946" y="666"/>
                  </a:lnTo>
                  <a:lnTo>
                    <a:pt x="2904" y="664"/>
                  </a:lnTo>
                  <a:lnTo>
                    <a:pt x="2864" y="664"/>
                  </a:lnTo>
                  <a:lnTo>
                    <a:pt x="2844" y="666"/>
                  </a:lnTo>
                  <a:lnTo>
                    <a:pt x="2822" y="670"/>
                  </a:lnTo>
                  <a:lnTo>
                    <a:pt x="2814" y="670"/>
                  </a:lnTo>
                  <a:lnTo>
                    <a:pt x="2806" y="670"/>
                  </a:lnTo>
                  <a:lnTo>
                    <a:pt x="2800" y="670"/>
                  </a:lnTo>
                  <a:lnTo>
                    <a:pt x="2794" y="668"/>
                  </a:lnTo>
                  <a:lnTo>
                    <a:pt x="2790" y="662"/>
                  </a:lnTo>
                  <a:lnTo>
                    <a:pt x="2786" y="654"/>
                  </a:lnTo>
                  <a:lnTo>
                    <a:pt x="2784" y="648"/>
                  </a:lnTo>
                  <a:lnTo>
                    <a:pt x="2780" y="644"/>
                  </a:lnTo>
                  <a:lnTo>
                    <a:pt x="2778" y="642"/>
                  </a:lnTo>
                  <a:lnTo>
                    <a:pt x="2774" y="642"/>
                  </a:lnTo>
                  <a:lnTo>
                    <a:pt x="2762" y="648"/>
                  </a:lnTo>
                  <a:lnTo>
                    <a:pt x="2748" y="654"/>
                  </a:lnTo>
                  <a:lnTo>
                    <a:pt x="2738" y="654"/>
                  </a:lnTo>
                  <a:lnTo>
                    <a:pt x="2730" y="652"/>
                  </a:lnTo>
                  <a:lnTo>
                    <a:pt x="2722" y="648"/>
                  </a:lnTo>
                  <a:lnTo>
                    <a:pt x="2714" y="644"/>
                  </a:lnTo>
                  <a:lnTo>
                    <a:pt x="2704" y="640"/>
                  </a:lnTo>
                  <a:lnTo>
                    <a:pt x="2692" y="638"/>
                  </a:lnTo>
                  <a:lnTo>
                    <a:pt x="2676" y="640"/>
                  </a:lnTo>
                  <a:lnTo>
                    <a:pt x="2660" y="644"/>
                  </a:lnTo>
                  <a:lnTo>
                    <a:pt x="2652" y="650"/>
                  </a:lnTo>
                  <a:lnTo>
                    <a:pt x="2650" y="658"/>
                  </a:lnTo>
                  <a:lnTo>
                    <a:pt x="2648" y="664"/>
                  </a:lnTo>
                  <a:lnTo>
                    <a:pt x="2642" y="672"/>
                  </a:lnTo>
                  <a:lnTo>
                    <a:pt x="2634" y="680"/>
                  </a:lnTo>
                  <a:lnTo>
                    <a:pt x="2614" y="686"/>
                  </a:lnTo>
                  <a:lnTo>
                    <a:pt x="2586" y="692"/>
                  </a:lnTo>
                  <a:lnTo>
                    <a:pt x="2554" y="696"/>
                  </a:lnTo>
                  <a:lnTo>
                    <a:pt x="2530" y="698"/>
                  </a:lnTo>
                  <a:lnTo>
                    <a:pt x="2516" y="696"/>
                  </a:lnTo>
                  <a:lnTo>
                    <a:pt x="2512" y="694"/>
                  </a:lnTo>
                  <a:lnTo>
                    <a:pt x="2512" y="692"/>
                  </a:lnTo>
                  <a:lnTo>
                    <a:pt x="2512" y="690"/>
                  </a:lnTo>
                  <a:lnTo>
                    <a:pt x="2516" y="686"/>
                  </a:lnTo>
                  <a:lnTo>
                    <a:pt x="2528" y="676"/>
                  </a:lnTo>
                  <a:lnTo>
                    <a:pt x="2550" y="666"/>
                  </a:lnTo>
                  <a:lnTo>
                    <a:pt x="2580" y="652"/>
                  </a:lnTo>
                  <a:lnTo>
                    <a:pt x="2610" y="640"/>
                  </a:lnTo>
                  <a:lnTo>
                    <a:pt x="2632" y="628"/>
                  </a:lnTo>
                  <a:lnTo>
                    <a:pt x="2660" y="610"/>
                  </a:lnTo>
                  <a:lnTo>
                    <a:pt x="2672" y="602"/>
                  </a:lnTo>
                  <a:lnTo>
                    <a:pt x="2688" y="594"/>
                  </a:lnTo>
                  <a:lnTo>
                    <a:pt x="2706" y="586"/>
                  </a:lnTo>
                  <a:lnTo>
                    <a:pt x="2734" y="576"/>
                  </a:lnTo>
                  <a:lnTo>
                    <a:pt x="2762" y="566"/>
                  </a:lnTo>
                  <a:lnTo>
                    <a:pt x="2782" y="554"/>
                  </a:lnTo>
                  <a:lnTo>
                    <a:pt x="2788" y="548"/>
                  </a:lnTo>
                  <a:lnTo>
                    <a:pt x="2794" y="542"/>
                  </a:lnTo>
                  <a:lnTo>
                    <a:pt x="2802" y="528"/>
                  </a:lnTo>
                  <a:lnTo>
                    <a:pt x="2806" y="514"/>
                  </a:lnTo>
                  <a:lnTo>
                    <a:pt x="2806" y="502"/>
                  </a:lnTo>
                  <a:lnTo>
                    <a:pt x="2802" y="490"/>
                  </a:lnTo>
                  <a:lnTo>
                    <a:pt x="2798" y="478"/>
                  </a:lnTo>
                  <a:lnTo>
                    <a:pt x="2792" y="470"/>
                  </a:lnTo>
                  <a:lnTo>
                    <a:pt x="2784" y="464"/>
                  </a:lnTo>
                  <a:lnTo>
                    <a:pt x="2776" y="462"/>
                  </a:lnTo>
                  <a:lnTo>
                    <a:pt x="2768" y="460"/>
                  </a:lnTo>
                  <a:lnTo>
                    <a:pt x="2748" y="454"/>
                  </a:lnTo>
                  <a:lnTo>
                    <a:pt x="2738" y="448"/>
                  </a:lnTo>
                  <a:lnTo>
                    <a:pt x="2724" y="438"/>
                  </a:lnTo>
                  <a:lnTo>
                    <a:pt x="2712" y="430"/>
                  </a:lnTo>
                  <a:lnTo>
                    <a:pt x="2700" y="426"/>
                  </a:lnTo>
                  <a:lnTo>
                    <a:pt x="2686" y="424"/>
                  </a:lnTo>
                  <a:lnTo>
                    <a:pt x="2672" y="424"/>
                  </a:lnTo>
                  <a:lnTo>
                    <a:pt x="2644" y="428"/>
                  </a:lnTo>
                  <a:lnTo>
                    <a:pt x="2628" y="428"/>
                  </a:lnTo>
                  <a:lnTo>
                    <a:pt x="2612" y="426"/>
                  </a:lnTo>
                  <a:lnTo>
                    <a:pt x="2598" y="424"/>
                  </a:lnTo>
                  <a:lnTo>
                    <a:pt x="2590" y="424"/>
                  </a:lnTo>
                  <a:lnTo>
                    <a:pt x="2582" y="426"/>
                  </a:lnTo>
                  <a:lnTo>
                    <a:pt x="2578" y="428"/>
                  </a:lnTo>
                  <a:lnTo>
                    <a:pt x="2574" y="432"/>
                  </a:lnTo>
                  <a:lnTo>
                    <a:pt x="2566" y="436"/>
                  </a:lnTo>
                  <a:lnTo>
                    <a:pt x="2554" y="440"/>
                  </a:lnTo>
                  <a:lnTo>
                    <a:pt x="2538" y="444"/>
                  </a:lnTo>
                  <a:lnTo>
                    <a:pt x="2516" y="444"/>
                  </a:lnTo>
                  <a:lnTo>
                    <a:pt x="2512" y="444"/>
                  </a:lnTo>
                  <a:lnTo>
                    <a:pt x="2512" y="442"/>
                  </a:lnTo>
                  <a:lnTo>
                    <a:pt x="2516" y="436"/>
                  </a:lnTo>
                  <a:lnTo>
                    <a:pt x="2528" y="428"/>
                  </a:lnTo>
                  <a:lnTo>
                    <a:pt x="2538" y="420"/>
                  </a:lnTo>
                  <a:lnTo>
                    <a:pt x="2540" y="416"/>
                  </a:lnTo>
                  <a:lnTo>
                    <a:pt x="2542" y="412"/>
                  </a:lnTo>
                  <a:lnTo>
                    <a:pt x="2540" y="410"/>
                  </a:lnTo>
                  <a:lnTo>
                    <a:pt x="2534" y="406"/>
                  </a:lnTo>
                  <a:lnTo>
                    <a:pt x="2524" y="404"/>
                  </a:lnTo>
                  <a:lnTo>
                    <a:pt x="2508" y="402"/>
                  </a:lnTo>
                  <a:lnTo>
                    <a:pt x="2478" y="400"/>
                  </a:lnTo>
                  <a:lnTo>
                    <a:pt x="2458" y="398"/>
                  </a:lnTo>
                  <a:lnTo>
                    <a:pt x="2448" y="394"/>
                  </a:lnTo>
                  <a:lnTo>
                    <a:pt x="2446" y="394"/>
                  </a:lnTo>
                  <a:lnTo>
                    <a:pt x="2446" y="392"/>
                  </a:lnTo>
                  <a:lnTo>
                    <a:pt x="2450" y="388"/>
                  </a:lnTo>
                  <a:lnTo>
                    <a:pt x="2458" y="386"/>
                  </a:lnTo>
                  <a:lnTo>
                    <a:pt x="2486" y="378"/>
                  </a:lnTo>
                  <a:lnTo>
                    <a:pt x="2492" y="376"/>
                  </a:lnTo>
                  <a:lnTo>
                    <a:pt x="2496" y="374"/>
                  </a:lnTo>
                  <a:lnTo>
                    <a:pt x="2496" y="370"/>
                  </a:lnTo>
                  <a:lnTo>
                    <a:pt x="2496" y="366"/>
                  </a:lnTo>
                  <a:lnTo>
                    <a:pt x="2492" y="364"/>
                  </a:lnTo>
                  <a:lnTo>
                    <a:pt x="2486" y="360"/>
                  </a:lnTo>
                  <a:lnTo>
                    <a:pt x="2470" y="352"/>
                  </a:lnTo>
                  <a:lnTo>
                    <a:pt x="2448" y="348"/>
                  </a:lnTo>
                  <a:lnTo>
                    <a:pt x="2422" y="348"/>
                  </a:lnTo>
                  <a:lnTo>
                    <a:pt x="2408" y="348"/>
                  </a:lnTo>
                  <a:lnTo>
                    <a:pt x="2392" y="352"/>
                  </a:lnTo>
                  <a:lnTo>
                    <a:pt x="2378" y="356"/>
                  </a:lnTo>
                  <a:lnTo>
                    <a:pt x="2362" y="362"/>
                  </a:lnTo>
                  <a:lnTo>
                    <a:pt x="2342" y="370"/>
                  </a:lnTo>
                  <a:lnTo>
                    <a:pt x="2326" y="380"/>
                  </a:lnTo>
                  <a:lnTo>
                    <a:pt x="2314" y="388"/>
                  </a:lnTo>
                  <a:lnTo>
                    <a:pt x="2304" y="396"/>
                  </a:lnTo>
                  <a:lnTo>
                    <a:pt x="2296" y="402"/>
                  </a:lnTo>
                  <a:lnTo>
                    <a:pt x="2292" y="408"/>
                  </a:lnTo>
                  <a:lnTo>
                    <a:pt x="2286" y="420"/>
                  </a:lnTo>
                  <a:lnTo>
                    <a:pt x="2284" y="428"/>
                  </a:lnTo>
                  <a:lnTo>
                    <a:pt x="2280" y="434"/>
                  </a:lnTo>
                  <a:lnTo>
                    <a:pt x="2276" y="436"/>
                  </a:lnTo>
                  <a:lnTo>
                    <a:pt x="2272" y="438"/>
                  </a:lnTo>
                  <a:lnTo>
                    <a:pt x="2256" y="440"/>
                  </a:lnTo>
                  <a:lnTo>
                    <a:pt x="2224" y="442"/>
                  </a:lnTo>
                  <a:lnTo>
                    <a:pt x="2208" y="444"/>
                  </a:lnTo>
                  <a:lnTo>
                    <a:pt x="2206" y="444"/>
                  </a:lnTo>
                  <a:lnTo>
                    <a:pt x="2206" y="446"/>
                  </a:lnTo>
                  <a:lnTo>
                    <a:pt x="2206" y="448"/>
                  </a:lnTo>
                  <a:lnTo>
                    <a:pt x="2210" y="452"/>
                  </a:lnTo>
                  <a:lnTo>
                    <a:pt x="2208" y="456"/>
                  </a:lnTo>
                  <a:lnTo>
                    <a:pt x="2206" y="458"/>
                  </a:lnTo>
                  <a:lnTo>
                    <a:pt x="2192" y="464"/>
                  </a:lnTo>
                  <a:lnTo>
                    <a:pt x="2162" y="472"/>
                  </a:lnTo>
                  <a:lnTo>
                    <a:pt x="2132" y="478"/>
                  </a:lnTo>
                  <a:lnTo>
                    <a:pt x="2118" y="478"/>
                  </a:lnTo>
                  <a:lnTo>
                    <a:pt x="2114" y="476"/>
                  </a:lnTo>
                  <a:lnTo>
                    <a:pt x="2112" y="474"/>
                  </a:lnTo>
                  <a:lnTo>
                    <a:pt x="2112" y="470"/>
                  </a:lnTo>
                  <a:lnTo>
                    <a:pt x="2110" y="468"/>
                  </a:lnTo>
                  <a:lnTo>
                    <a:pt x="2108" y="464"/>
                  </a:lnTo>
                  <a:lnTo>
                    <a:pt x="2106" y="462"/>
                  </a:lnTo>
                  <a:lnTo>
                    <a:pt x="2098" y="462"/>
                  </a:lnTo>
                  <a:lnTo>
                    <a:pt x="2076" y="460"/>
                  </a:lnTo>
                  <a:lnTo>
                    <a:pt x="2034" y="464"/>
                  </a:lnTo>
                  <a:lnTo>
                    <a:pt x="1994" y="472"/>
                  </a:lnTo>
                  <a:lnTo>
                    <a:pt x="1982" y="474"/>
                  </a:lnTo>
                  <a:lnTo>
                    <a:pt x="1974" y="478"/>
                  </a:lnTo>
                  <a:lnTo>
                    <a:pt x="1970" y="482"/>
                  </a:lnTo>
                  <a:lnTo>
                    <a:pt x="1968" y="484"/>
                  </a:lnTo>
                  <a:lnTo>
                    <a:pt x="1970" y="490"/>
                  </a:lnTo>
                  <a:lnTo>
                    <a:pt x="1970" y="494"/>
                  </a:lnTo>
                  <a:lnTo>
                    <a:pt x="1970" y="496"/>
                  </a:lnTo>
                  <a:lnTo>
                    <a:pt x="1968" y="500"/>
                  </a:lnTo>
                  <a:lnTo>
                    <a:pt x="1964" y="502"/>
                  </a:lnTo>
                  <a:lnTo>
                    <a:pt x="1954" y="504"/>
                  </a:lnTo>
                  <a:lnTo>
                    <a:pt x="1942" y="506"/>
                  </a:lnTo>
                  <a:lnTo>
                    <a:pt x="1898" y="512"/>
                  </a:lnTo>
                  <a:lnTo>
                    <a:pt x="1850" y="516"/>
                  </a:lnTo>
                  <a:lnTo>
                    <a:pt x="1818" y="522"/>
                  </a:lnTo>
                  <a:lnTo>
                    <a:pt x="1800" y="526"/>
                  </a:lnTo>
                  <a:lnTo>
                    <a:pt x="1790" y="532"/>
                  </a:lnTo>
                  <a:lnTo>
                    <a:pt x="1784" y="538"/>
                  </a:lnTo>
                  <a:lnTo>
                    <a:pt x="1776" y="542"/>
                  </a:lnTo>
                  <a:lnTo>
                    <a:pt x="1764" y="546"/>
                  </a:lnTo>
                  <a:lnTo>
                    <a:pt x="1742" y="550"/>
                  </a:lnTo>
                  <a:lnTo>
                    <a:pt x="1728" y="550"/>
                  </a:lnTo>
                  <a:lnTo>
                    <a:pt x="1718" y="554"/>
                  </a:lnTo>
                  <a:lnTo>
                    <a:pt x="1708" y="558"/>
                  </a:lnTo>
                  <a:lnTo>
                    <a:pt x="1698" y="562"/>
                  </a:lnTo>
                  <a:lnTo>
                    <a:pt x="1692" y="566"/>
                  </a:lnTo>
                  <a:lnTo>
                    <a:pt x="1686" y="572"/>
                  </a:lnTo>
                  <a:lnTo>
                    <a:pt x="1682" y="578"/>
                  </a:lnTo>
                  <a:lnTo>
                    <a:pt x="1680" y="584"/>
                  </a:lnTo>
                  <a:lnTo>
                    <a:pt x="1678" y="590"/>
                  </a:lnTo>
                  <a:lnTo>
                    <a:pt x="1678" y="596"/>
                  </a:lnTo>
                  <a:lnTo>
                    <a:pt x="1680" y="602"/>
                  </a:lnTo>
                  <a:lnTo>
                    <a:pt x="1682" y="608"/>
                  </a:lnTo>
                  <a:lnTo>
                    <a:pt x="1686" y="612"/>
                  </a:lnTo>
                  <a:lnTo>
                    <a:pt x="1690" y="616"/>
                  </a:lnTo>
                  <a:lnTo>
                    <a:pt x="1696" y="618"/>
                  </a:lnTo>
                  <a:lnTo>
                    <a:pt x="1704" y="620"/>
                  </a:lnTo>
                  <a:lnTo>
                    <a:pt x="1716" y="622"/>
                  </a:lnTo>
                  <a:lnTo>
                    <a:pt x="1724" y="624"/>
                  </a:lnTo>
                  <a:lnTo>
                    <a:pt x="1726" y="628"/>
                  </a:lnTo>
                  <a:lnTo>
                    <a:pt x="1724" y="634"/>
                  </a:lnTo>
                  <a:lnTo>
                    <a:pt x="1716" y="638"/>
                  </a:lnTo>
                  <a:lnTo>
                    <a:pt x="1704" y="644"/>
                  </a:lnTo>
                  <a:lnTo>
                    <a:pt x="1690" y="648"/>
                  </a:lnTo>
                  <a:lnTo>
                    <a:pt x="1672" y="652"/>
                  </a:lnTo>
                  <a:lnTo>
                    <a:pt x="1638" y="658"/>
                  </a:lnTo>
                  <a:lnTo>
                    <a:pt x="1604" y="662"/>
                  </a:lnTo>
                  <a:lnTo>
                    <a:pt x="1542" y="662"/>
                  </a:lnTo>
                  <a:lnTo>
                    <a:pt x="1514" y="662"/>
                  </a:lnTo>
                  <a:lnTo>
                    <a:pt x="1490" y="666"/>
                  </a:lnTo>
                  <a:lnTo>
                    <a:pt x="1480" y="668"/>
                  </a:lnTo>
                  <a:lnTo>
                    <a:pt x="1470" y="672"/>
                  </a:lnTo>
                  <a:lnTo>
                    <a:pt x="1462" y="676"/>
                  </a:lnTo>
                  <a:lnTo>
                    <a:pt x="1458" y="682"/>
                  </a:lnTo>
                  <a:lnTo>
                    <a:pt x="1450" y="692"/>
                  </a:lnTo>
                  <a:lnTo>
                    <a:pt x="1450" y="696"/>
                  </a:lnTo>
                  <a:lnTo>
                    <a:pt x="1452" y="698"/>
                  </a:lnTo>
                  <a:lnTo>
                    <a:pt x="1456" y="702"/>
                  </a:lnTo>
                  <a:lnTo>
                    <a:pt x="1462" y="704"/>
                  </a:lnTo>
                  <a:lnTo>
                    <a:pt x="1470" y="706"/>
                  </a:lnTo>
                  <a:lnTo>
                    <a:pt x="1476" y="710"/>
                  </a:lnTo>
                  <a:lnTo>
                    <a:pt x="1476" y="714"/>
                  </a:lnTo>
                  <a:lnTo>
                    <a:pt x="1476" y="718"/>
                  </a:lnTo>
                  <a:lnTo>
                    <a:pt x="1476" y="724"/>
                  </a:lnTo>
                  <a:lnTo>
                    <a:pt x="1472" y="732"/>
                  </a:lnTo>
                  <a:lnTo>
                    <a:pt x="1468" y="738"/>
                  </a:lnTo>
                  <a:lnTo>
                    <a:pt x="1468" y="744"/>
                  </a:lnTo>
                  <a:lnTo>
                    <a:pt x="1468" y="748"/>
                  </a:lnTo>
                  <a:lnTo>
                    <a:pt x="1472" y="752"/>
                  </a:lnTo>
                  <a:lnTo>
                    <a:pt x="1480" y="756"/>
                  </a:lnTo>
                  <a:lnTo>
                    <a:pt x="1492" y="758"/>
                  </a:lnTo>
                  <a:lnTo>
                    <a:pt x="1506" y="760"/>
                  </a:lnTo>
                  <a:lnTo>
                    <a:pt x="1520" y="764"/>
                  </a:lnTo>
                  <a:lnTo>
                    <a:pt x="1524" y="766"/>
                  </a:lnTo>
                  <a:lnTo>
                    <a:pt x="1528" y="770"/>
                  </a:lnTo>
                  <a:lnTo>
                    <a:pt x="1532" y="774"/>
                  </a:lnTo>
                  <a:lnTo>
                    <a:pt x="1532" y="780"/>
                  </a:lnTo>
                  <a:lnTo>
                    <a:pt x="1534" y="786"/>
                  </a:lnTo>
                  <a:lnTo>
                    <a:pt x="1536" y="790"/>
                  </a:lnTo>
                  <a:lnTo>
                    <a:pt x="1540" y="792"/>
                  </a:lnTo>
                  <a:lnTo>
                    <a:pt x="1546" y="794"/>
                  </a:lnTo>
                  <a:lnTo>
                    <a:pt x="1556" y="796"/>
                  </a:lnTo>
                  <a:lnTo>
                    <a:pt x="1568" y="796"/>
                  </a:lnTo>
                  <a:lnTo>
                    <a:pt x="1580" y="798"/>
                  </a:lnTo>
                  <a:lnTo>
                    <a:pt x="1584" y="800"/>
                  </a:lnTo>
                  <a:lnTo>
                    <a:pt x="1586" y="804"/>
                  </a:lnTo>
                  <a:lnTo>
                    <a:pt x="1588" y="806"/>
                  </a:lnTo>
                  <a:lnTo>
                    <a:pt x="1588" y="812"/>
                  </a:lnTo>
                  <a:lnTo>
                    <a:pt x="1586" y="818"/>
                  </a:lnTo>
                  <a:lnTo>
                    <a:pt x="1582" y="828"/>
                  </a:lnTo>
                  <a:lnTo>
                    <a:pt x="1578" y="836"/>
                  </a:lnTo>
                  <a:lnTo>
                    <a:pt x="1576" y="844"/>
                  </a:lnTo>
                  <a:lnTo>
                    <a:pt x="1576" y="852"/>
                  </a:lnTo>
                  <a:lnTo>
                    <a:pt x="1578" y="858"/>
                  </a:lnTo>
                  <a:lnTo>
                    <a:pt x="1582" y="868"/>
                  </a:lnTo>
                  <a:lnTo>
                    <a:pt x="1590" y="876"/>
                  </a:lnTo>
                  <a:lnTo>
                    <a:pt x="1596" y="882"/>
                  </a:lnTo>
                  <a:lnTo>
                    <a:pt x="1598" y="886"/>
                  </a:lnTo>
                  <a:lnTo>
                    <a:pt x="1598" y="890"/>
                  </a:lnTo>
                  <a:lnTo>
                    <a:pt x="1598" y="896"/>
                  </a:lnTo>
                  <a:lnTo>
                    <a:pt x="1596" y="900"/>
                  </a:lnTo>
                  <a:lnTo>
                    <a:pt x="1590" y="906"/>
                  </a:lnTo>
                  <a:lnTo>
                    <a:pt x="1584" y="912"/>
                  </a:lnTo>
                  <a:lnTo>
                    <a:pt x="1570" y="922"/>
                  </a:lnTo>
                  <a:lnTo>
                    <a:pt x="1566" y="924"/>
                  </a:lnTo>
                  <a:lnTo>
                    <a:pt x="1564" y="922"/>
                  </a:lnTo>
                  <a:lnTo>
                    <a:pt x="1566" y="912"/>
                  </a:lnTo>
                  <a:lnTo>
                    <a:pt x="1568" y="898"/>
                  </a:lnTo>
                  <a:lnTo>
                    <a:pt x="1572" y="884"/>
                  </a:lnTo>
                  <a:lnTo>
                    <a:pt x="1572" y="878"/>
                  </a:lnTo>
                  <a:lnTo>
                    <a:pt x="1572" y="872"/>
                  </a:lnTo>
                  <a:lnTo>
                    <a:pt x="1570" y="866"/>
                  </a:lnTo>
                  <a:lnTo>
                    <a:pt x="1566" y="864"/>
                  </a:lnTo>
                  <a:lnTo>
                    <a:pt x="1560" y="864"/>
                  </a:lnTo>
                  <a:lnTo>
                    <a:pt x="1552" y="866"/>
                  </a:lnTo>
                  <a:lnTo>
                    <a:pt x="1542" y="868"/>
                  </a:lnTo>
                  <a:lnTo>
                    <a:pt x="1538" y="868"/>
                  </a:lnTo>
                  <a:lnTo>
                    <a:pt x="1536" y="866"/>
                  </a:lnTo>
                  <a:lnTo>
                    <a:pt x="1536" y="864"/>
                  </a:lnTo>
                  <a:lnTo>
                    <a:pt x="1542" y="856"/>
                  </a:lnTo>
                  <a:lnTo>
                    <a:pt x="1550" y="844"/>
                  </a:lnTo>
                  <a:lnTo>
                    <a:pt x="1560" y="832"/>
                  </a:lnTo>
                  <a:lnTo>
                    <a:pt x="1562" y="826"/>
                  </a:lnTo>
                  <a:lnTo>
                    <a:pt x="1564" y="820"/>
                  </a:lnTo>
                  <a:lnTo>
                    <a:pt x="1562" y="816"/>
                  </a:lnTo>
                  <a:lnTo>
                    <a:pt x="1558" y="812"/>
                  </a:lnTo>
                  <a:lnTo>
                    <a:pt x="1552" y="810"/>
                  </a:lnTo>
                  <a:lnTo>
                    <a:pt x="1540" y="810"/>
                  </a:lnTo>
                  <a:lnTo>
                    <a:pt x="1518" y="810"/>
                  </a:lnTo>
                  <a:lnTo>
                    <a:pt x="1504" y="806"/>
                  </a:lnTo>
                  <a:lnTo>
                    <a:pt x="1492" y="798"/>
                  </a:lnTo>
                  <a:lnTo>
                    <a:pt x="1482" y="792"/>
                  </a:lnTo>
                  <a:lnTo>
                    <a:pt x="1472" y="782"/>
                  </a:lnTo>
                  <a:lnTo>
                    <a:pt x="1460" y="774"/>
                  </a:lnTo>
                  <a:lnTo>
                    <a:pt x="1442" y="768"/>
                  </a:lnTo>
                  <a:lnTo>
                    <a:pt x="1416" y="762"/>
                  </a:lnTo>
                  <a:lnTo>
                    <a:pt x="1400" y="760"/>
                  </a:lnTo>
                  <a:lnTo>
                    <a:pt x="1386" y="760"/>
                  </a:lnTo>
                  <a:lnTo>
                    <a:pt x="1374" y="760"/>
                  </a:lnTo>
                  <a:lnTo>
                    <a:pt x="1364" y="762"/>
                  </a:lnTo>
                  <a:lnTo>
                    <a:pt x="1358" y="764"/>
                  </a:lnTo>
                  <a:lnTo>
                    <a:pt x="1352" y="768"/>
                  </a:lnTo>
                  <a:lnTo>
                    <a:pt x="1346" y="776"/>
                  </a:lnTo>
                  <a:lnTo>
                    <a:pt x="1342" y="784"/>
                  </a:lnTo>
                  <a:lnTo>
                    <a:pt x="1340" y="790"/>
                  </a:lnTo>
                  <a:lnTo>
                    <a:pt x="1336" y="794"/>
                  </a:lnTo>
                  <a:lnTo>
                    <a:pt x="1334" y="794"/>
                  </a:lnTo>
                  <a:lnTo>
                    <a:pt x="1330" y="792"/>
                  </a:lnTo>
                  <a:lnTo>
                    <a:pt x="1316" y="788"/>
                  </a:lnTo>
                  <a:lnTo>
                    <a:pt x="1302" y="788"/>
                  </a:lnTo>
                  <a:lnTo>
                    <a:pt x="1292" y="792"/>
                  </a:lnTo>
                  <a:lnTo>
                    <a:pt x="1284" y="796"/>
                  </a:lnTo>
                  <a:lnTo>
                    <a:pt x="1282" y="800"/>
                  </a:lnTo>
                  <a:lnTo>
                    <a:pt x="1282" y="804"/>
                  </a:lnTo>
                  <a:lnTo>
                    <a:pt x="1282" y="808"/>
                  </a:lnTo>
                  <a:lnTo>
                    <a:pt x="1284" y="812"/>
                  </a:lnTo>
                  <a:lnTo>
                    <a:pt x="1288" y="816"/>
                  </a:lnTo>
                  <a:lnTo>
                    <a:pt x="1294" y="820"/>
                  </a:lnTo>
                  <a:lnTo>
                    <a:pt x="1314" y="828"/>
                  </a:lnTo>
                  <a:lnTo>
                    <a:pt x="1332" y="834"/>
                  </a:lnTo>
                  <a:lnTo>
                    <a:pt x="1342" y="840"/>
                  </a:lnTo>
                  <a:lnTo>
                    <a:pt x="1344" y="842"/>
                  </a:lnTo>
                  <a:lnTo>
                    <a:pt x="1344" y="844"/>
                  </a:lnTo>
                  <a:lnTo>
                    <a:pt x="1340" y="846"/>
                  </a:lnTo>
                  <a:lnTo>
                    <a:pt x="1332" y="848"/>
                  </a:lnTo>
                  <a:lnTo>
                    <a:pt x="1318" y="848"/>
                  </a:lnTo>
                  <a:lnTo>
                    <a:pt x="1280" y="844"/>
                  </a:lnTo>
                  <a:lnTo>
                    <a:pt x="1270" y="842"/>
                  </a:lnTo>
                  <a:lnTo>
                    <a:pt x="1264" y="840"/>
                  </a:lnTo>
                  <a:lnTo>
                    <a:pt x="1260" y="836"/>
                  </a:lnTo>
                  <a:lnTo>
                    <a:pt x="1256" y="830"/>
                  </a:lnTo>
                  <a:lnTo>
                    <a:pt x="1256" y="824"/>
                  </a:lnTo>
                  <a:lnTo>
                    <a:pt x="1256" y="818"/>
                  </a:lnTo>
                  <a:lnTo>
                    <a:pt x="1260" y="804"/>
                  </a:lnTo>
                  <a:lnTo>
                    <a:pt x="1264" y="788"/>
                  </a:lnTo>
                  <a:lnTo>
                    <a:pt x="1268" y="772"/>
                  </a:lnTo>
                  <a:lnTo>
                    <a:pt x="1270" y="758"/>
                  </a:lnTo>
                  <a:lnTo>
                    <a:pt x="1268" y="750"/>
                  </a:lnTo>
                  <a:lnTo>
                    <a:pt x="1266" y="744"/>
                  </a:lnTo>
                  <a:lnTo>
                    <a:pt x="1258" y="734"/>
                  </a:lnTo>
                  <a:lnTo>
                    <a:pt x="1250" y="726"/>
                  </a:lnTo>
                  <a:lnTo>
                    <a:pt x="1244" y="722"/>
                  </a:lnTo>
                  <a:lnTo>
                    <a:pt x="1240" y="722"/>
                  </a:lnTo>
                  <a:lnTo>
                    <a:pt x="1236" y="724"/>
                  </a:lnTo>
                  <a:lnTo>
                    <a:pt x="1234" y="730"/>
                  </a:lnTo>
                  <a:lnTo>
                    <a:pt x="1234" y="738"/>
                  </a:lnTo>
                  <a:lnTo>
                    <a:pt x="1238" y="752"/>
                  </a:lnTo>
                  <a:lnTo>
                    <a:pt x="1240" y="762"/>
                  </a:lnTo>
                  <a:lnTo>
                    <a:pt x="1238" y="772"/>
                  </a:lnTo>
                  <a:lnTo>
                    <a:pt x="1236" y="778"/>
                  </a:lnTo>
                  <a:lnTo>
                    <a:pt x="1230" y="784"/>
                  </a:lnTo>
                  <a:lnTo>
                    <a:pt x="1224" y="788"/>
                  </a:lnTo>
                  <a:lnTo>
                    <a:pt x="1216" y="792"/>
                  </a:lnTo>
                  <a:lnTo>
                    <a:pt x="1198" y="798"/>
                  </a:lnTo>
                  <a:lnTo>
                    <a:pt x="1182" y="804"/>
                  </a:lnTo>
                  <a:lnTo>
                    <a:pt x="1176" y="808"/>
                  </a:lnTo>
                  <a:lnTo>
                    <a:pt x="1170" y="812"/>
                  </a:lnTo>
                  <a:lnTo>
                    <a:pt x="1168" y="818"/>
                  </a:lnTo>
                  <a:lnTo>
                    <a:pt x="1168" y="824"/>
                  </a:lnTo>
                  <a:lnTo>
                    <a:pt x="1172" y="832"/>
                  </a:lnTo>
                  <a:lnTo>
                    <a:pt x="1178" y="842"/>
                  </a:lnTo>
                  <a:lnTo>
                    <a:pt x="1200" y="870"/>
                  </a:lnTo>
                  <a:lnTo>
                    <a:pt x="1208" y="878"/>
                  </a:lnTo>
                  <a:lnTo>
                    <a:pt x="1212" y="886"/>
                  </a:lnTo>
                  <a:lnTo>
                    <a:pt x="1212" y="894"/>
                  </a:lnTo>
                  <a:lnTo>
                    <a:pt x="1210" y="902"/>
                  </a:lnTo>
                  <a:lnTo>
                    <a:pt x="1204" y="912"/>
                  </a:lnTo>
                  <a:lnTo>
                    <a:pt x="1194" y="926"/>
                  </a:lnTo>
                  <a:lnTo>
                    <a:pt x="1184" y="940"/>
                  </a:lnTo>
                  <a:lnTo>
                    <a:pt x="1180" y="950"/>
                  </a:lnTo>
                  <a:lnTo>
                    <a:pt x="1180" y="956"/>
                  </a:lnTo>
                  <a:lnTo>
                    <a:pt x="1182" y="962"/>
                  </a:lnTo>
                  <a:lnTo>
                    <a:pt x="1190" y="974"/>
                  </a:lnTo>
                  <a:lnTo>
                    <a:pt x="1192" y="982"/>
                  </a:lnTo>
                  <a:lnTo>
                    <a:pt x="1194" y="992"/>
                  </a:lnTo>
                  <a:lnTo>
                    <a:pt x="1194" y="996"/>
                  </a:lnTo>
                  <a:lnTo>
                    <a:pt x="1196" y="1000"/>
                  </a:lnTo>
                  <a:lnTo>
                    <a:pt x="1200" y="1002"/>
                  </a:lnTo>
                  <a:lnTo>
                    <a:pt x="1204" y="1002"/>
                  </a:lnTo>
                  <a:lnTo>
                    <a:pt x="1218" y="1000"/>
                  </a:lnTo>
                  <a:lnTo>
                    <a:pt x="1234" y="996"/>
                  </a:lnTo>
                  <a:lnTo>
                    <a:pt x="1254" y="992"/>
                  </a:lnTo>
                  <a:lnTo>
                    <a:pt x="1276" y="992"/>
                  </a:lnTo>
                  <a:lnTo>
                    <a:pt x="1288" y="992"/>
                  </a:lnTo>
                  <a:lnTo>
                    <a:pt x="1298" y="994"/>
                  </a:lnTo>
                  <a:lnTo>
                    <a:pt x="1310" y="998"/>
                  </a:lnTo>
                  <a:lnTo>
                    <a:pt x="1322" y="1004"/>
                  </a:lnTo>
                  <a:lnTo>
                    <a:pt x="1340" y="1016"/>
                  </a:lnTo>
                  <a:lnTo>
                    <a:pt x="1352" y="1028"/>
                  </a:lnTo>
                  <a:lnTo>
                    <a:pt x="1358" y="1036"/>
                  </a:lnTo>
                  <a:lnTo>
                    <a:pt x="1360" y="1044"/>
                  </a:lnTo>
                  <a:lnTo>
                    <a:pt x="1360" y="1050"/>
                  </a:lnTo>
                  <a:lnTo>
                    <a:pt x="1356" y="1054"/>
                  </a:lnTo>
                  <a:lnTo>
                    <a:pt x="1350" y="1066"/>
                  </a:lnTo>
                  <a:lnTo>
                    <a:pt x="1342" y="1078"/>
                  </a:lnTo>
                  <a:lnTo>
                    <a:pt x="1334" y="1092"/>
                  </a:lnTo>
                  <a:lnTo>
                    <a:pt x="1332" y="1096"/>
                  </a:lnTo>
                  <a:lnTo>
                    <a:pt x="1330" y="1098"/>
                  </a:lnTo>
                  <a:lnTo>
                    <a:pt x="1330" y="1092"/>
                  </a:lnTo>
                  <a:lnTo>
                    <a:pt x="1332" y="1082"/>
                  </a:lnTo>
                  <a:lnTo>
                    <a:pt x="1334" y="1066"/>
                  </a:lnTo>
                  <a:lnTo>
                    <a:pt x="1334" y="1052"/>
                  </a:lnTo>
                  <a:lnTo>
                    <a:pt x="1330" y="1038"/>
                  </a:lnTo>
                  <a:lnTo>
                    <a:pt x="1322" y="1026"/>
                  </a:lnTo>
                  <a:lnTo>
                    <a:pt x="1318" y="1020"/>
                  </a:lnTo>
                  <a:lnTo>
                    <a:pt x="1312" y="1016"/>
                  </a:lnTo>
                  <a:lnTo>
                    <a:pt x="1304" y="1014"/>
                  </a:lnTo>
                  <a:lnTo>
                    <a:pt x="1298" y="1012"/>
                  </a:lnTo>
                  <a:lnTo>
                    <a:pt x="1288" y="1010"/>
                  </a:lnTo>
                  <a:lnTo>
                    <a:pt x="1278" y="1010"/>
                  </a:lnTo>
                  <a:lnTo>
                    <a:pt x="1266" y="1012"/>
                  </a:lnTo>
                  <a:lnTo>
                    <a:pt x="1254" y="1016"/>
                  </a:lnTo>
                  <a:lnTo>
                    <a:pt x="1242" y="1020"/>
                  </a:lnTo>
                  <a:lnTo>
                    <a:pt x="1234" y="1026"/>
                  </a:lnTo>
                  <a:lnTo>
                    <a:pt x="1228" y="1032"/>
                  </a:lnTo>
                  <a:lnTo>
                    <a:pt x="1224" y="1036"/>
                  </a:lnTo>
                  <a:lnTo>
                    <a:pt x="1222" y="1044"/>
                  </a:lnTo>
                  <a:lnTo>
                    <a:pt x="1222" y="1050"/>
                  </a:lnTo>
                  <a:lnTo>
                    <a:pt x="1226" y="1062"/>
                  </a:lnTo>
                  <a:lnTo>
                    <a:pt x="1230" y="1076"/>
                  </a:lnTo>
                  <a:lnTo>
                    <a:pt x="1234" y="1088"/>
                  </a:lnTo>
                  <a:lnTo>
                    <a:pt x="1234" y="1092"/>
                  </a:lnTo>
                  <a:lnTo>
                    <a:pt x="1232" y="1098"/>
                  </a:lnTo>
                  <a:lnTo>
                    <a:pt x="1228" y="1102"/>
                  </a:lnTo>
                  <a:lnTo>
                    <a:pt x="1222" y="1106"/>
                  </a:lnTo>
                  <a:lnTo>
                    <a:pt x="1210" y="1112"/>
                  </a:lnTo>
                  <a:lnTo>
                    <a:pt x="1202" y="1120"/>
                  </a:lnTo>
                  <a:lnTo>
                    <a:pt x="1198" y="1128"/>
                  </a:lnTo>
                  <a:lnTo>
                    <a:pt x="1196" y="1136"/>
                  </a:lnTo>
                  <a:lnTo>
                    <a:pt x="1194" y="1144"/>
                  </a:lnTo>
                  <a:lnTo>
                    <a:pt x="1188" y="1152"/>
                  </a:lnTo>
                  <a:lnTo>
                    <a:pt x="1180" y="1160"/>
                  </a:lnTo>
                  <a:lnTo>
                    <a:pt x="1166" y="1168"/>
                  </a:lnTo>
                  <a:lnTo>
                    <a:pt x="1152" y="1176"/>
                  </a:lnTo>
                  <a:lnTo>
                    <a:pt x="1144" y="1184"/>
                  </a:lnTo>
                  <a:lnTo>
                    <a:pt x="1136" y="1196"/>
                  </a:lnTo>
                  <a:lnTo>
                    <a:pt x="1130" y="1200"/>
                  </a:lnTo>
                  <a:lnTo>
                    <a:pt x="1118" y="1202"/>
                  </a:lnTo>
                  <a:lnTo>
                    <a:pt x="1100" y="1200"/>
                  </a:lnTo>
                  <a:lnTo>
                    <a:pt x="1070" y="1196"/>
                  </a:lnTo>
                  <a:lnTo>
                    <a:pt x="1044" y="1190"/>
                  </a:lnTo>
                  <a:lnTo>
                    <a:pt x="1036" y="1186"/>
                  </a:lnTo>
                  <a:lnTo>
                    <a:pt x="1040" y="1184"/>
                  </a:lnTo>
                  <a:lnTo>
                    <a:pt x="1052" y="1180"/>
                  </a:lnTo>
                  <a:lnTo>
                    <a:pt x="1072" y="1176"/>
                  </a:lnTo>
                  <a:lnTo>
                    <a:pt x="1094" y="1168"/>
                  </a:lnTo>
                  <a:lnTo>
                    <a:pt x="1104" y="1162"/>
                  </a:lnTo>
                  <a:lnTo>
                    <a:pt x="1114" y="1156"/>
                  </a:lnTo>
                  <a:lnTo>
                    <a:pt x="1122" y="1148"/>
                  </a:lnTo>
                  <a:lnTo>
                    <a:pt x="1128" y="1138"/>
                  </a:lnTo>
                  <a:lnTo>
                    <a:pt x="1138" y="1122"/>
                  </a:lnTo>
                  <a:lnTo>
                    <a:pt x="1146" y="1112"/>
                  </a:lnTo>
                  <a:lnTo>
                    <a:pt x="1154" y="1106"/>
                  </a:lnTo>
                  <a:lnTo>
                    <a:pt x="1160" y="1104"/>
                  </a:lnTo>
                  <a:lnTo>
                    <a:pt x="1166" y="1100"/>
                  </a:lnTo>
                  <a:lnTo>
                    <a:pt x="1170" y="1096"/>
                  </a:lnTo>
                  <a:lnTo>
                    <a:pt x="1174" y="1088"/>
                  </a:lnTo>
                  <a:lnTo>
                    <a:pt x="1176" y="1072"/>
                  </a:lnTo>
                  <a:lnTo>
                    <a:pt x="1176" y="1058"/>
                  </a:lnTo>
                  <a:lnTo>
                    <a:pt x="1174" y="1044"/>
                  </a:lnTo>
                  <a:lnTo>
                    <a:pt x="1166" y="1034"/>
                  </a:lnTo>
                  <a:lnTo>
                    <a:pt x="1160" y="1026"/>
                  </a:lnTo>
                  <a:lnTo>
                    <a:pt x="1152" y="1016"/>
                  </a:lnTo>
                  <a:lnTo>
                    <a:pt x="1146" y="1004"/>
                  </a:lnTo>
                  <a:lnTo>
                    <a:pt x="1142" y="988"/>
                  </a:lnTo>
                  <a:lnTo>
                    <a:pt x="1142" y="968"/>
                  </a:lnTo>
                  <a:lnTo>
                    <a:pt x="1150" y="928"/>
                  </a:lnTo>
                  <a:lnTo>
                    <a:pt x="1152" y="910"/>
                  </a:lnTo>
                  <a:lnTo>
                    <a:pt x="1154" y="896"/>
                  </a:lnTo>
                  <a:lnTo>
                    <a:pt x="1152" y="882"/>
                  </a:lnTo>
                  <a:lnTo>
                    <a:pt x="1148" y="868"/>
                  </a:lnTo>
                  <a:lnTo>
                    <a:pt x="1140" y="856"/>
                  </a:lnTo>
                  <a:lnTo>
                    <a:pt x="1126" y="844"/>
                  </a:lnTo>
                  <a:lnTo>
                    <a:pt x="1116" y="832"/>
                  </a:lnTo>
                  <a:lnTo>
                    <a:pt x="1114" y="828"/>
                  </a:lnTo>
                  <a:lnTo>
                    <a:pt x="1112" y="824"/>
                  </a:lnTo>
                  <a:lnTo>
                    <a:pt x="1114" y="822"/>
                  </a:lnTo>
                  <a:lnTo>
                    <a:pt x="1118" y="818"/>
                  </a:lnTo>
                  <a:lnTo>
                    <a:pt x="1126" y="812"/>
                  </a:lnTo>
                  <a:lnTo>
                    <a:pt x="1136" y="804"/>
                  </a:lnTo>
                  <a:lnTo>
                    <a:pt x="1146" y="796"/>
                  </a:lnTo>
                  <a:lnTo>
                    <a:pt x="1150" y="790"/>
                  </a:lnTo>
                  <a:lnTo>
                    <a:pt x="1154" y="782"/>
                  </a:lnTo>
                  <a:lnTo>
                    <a:pt x="1156" y="774"/>
                  </a:lnTo>
                  <a:lnTo>
                    <a:pt x="1156" y="764"/>
                  </a:lnTo>
                  <a:lnTo>
                    <a:pt x="1156" y="754"/>
                  </a:lnTo>
                  <a:lnTo>
                    <a:pt x="1152" y="744"/>
                  </a:lnTo>
                  <a:lnTo>
                    <a:pt x="1148" y="738"/>
                  </a:lnTo>
                  <a:lnTo>
                    <a:pt x="1142" y="732"/>
                  </a:lnTo>
                  <a:lnTo>
                    <a:pt x="1134" y="728"/>
                  </a:lnTo>
                  <a:lnTo>
                    <a:pt x="1126" y="724"/>
                  </a:lnTo>
                  <a:lnTo>
                    <a:pt x="1106" y="722"/>
                  </a:lnTo>
                  <a:lnTo>
                    <a:pt x="1086" y="722"/>
                  </a:lnTo>
                  <a:lnTo>
                    <a:pt x="1064" y="724"/>
                  </a:lnTo>
                  <a:lnTo>
                    <a:pt x="1044" y="724"/>
                  </a:lnTo>
                  <a:lnTo>
                    <a:pt x="1028" y="722"/>
                  </a:lnTo>
                  <a:lnTo>
                    <a:pt x="1020" y="722"/>
                  </a:lnTo>
                  <a:lnTo>
                    <a:pt x="1012" y="722"/>
                  </a:lnTo>
                  <a:lnTo>
                    <a:pt x="1006" y="726"/>
                  </a:lnTo>
                  <a:lnTo>
                    <a:pt x="1002" y="732"/>
                  </a:lnTo>
                  <a:lnTo>
                    <a:pt x="994" y="748"/>
                  </a:lnTo>
                  <a:lnTo>
                    <a:pt x="988" y="766"/>
                  </a:lnTo>
                  <a:lnTo>
                    <a:pt x="980" y="788"/>
                  </a:lnTo>
                  <a:lnTo>
                    <a:pt x="970" y="808"/>
                  </a:lnTo>
                  <a:lnTo>
                    <a:pt x="964" y="816"/>
                  </a:lnTo>
                  <a:lnTo>
                    <a:pt x="958" y="824"/>
                  </a:lnTo>
                  <a:lnTo>
                    <a:pt x="948" y="832"/>
                  </a:lnTo>
                  <a:lnTo>
                    <a:pt x="938" y="838"/>
                  </a:lnTo>
                  <a:lnTo>
                    <a:pt x="916" y="848"/>
                  </a:lnTo>
                  <a:lnTo>
                    <a:pt x="908" y="854"/>
                  </a:lnTo>
                  <a:lnTo>
                    <a:pt x="906" y="858"/>
                  </a:lnTo>
                  <a:lnTo>
                    <a:pt x="904" y="862"/>
                  </a:lnTo>
                  <a:lnTo>
                    <a:pt x="906" y="866"/>
                  </a:lnTo>
                  <a:lnTo>
                    <a:pt x="912" y="874"/>
                  </a:lnTo>
                  <a:lnTo>
                    <a:pt x="920" y="884"/>
                  </a:lnTo>
                  <a:lnTo>
                    <a:pt x="922" y="888"/>
                  </a:lnTo>
                  <a:lnTo>
                    <a:pt x="926" y="894"/>
                  </a:lnTo>
                  <a:lnTo>
                    <a:pt x="926" y="902"/>
                  </a:lnTo>
                  <a:lnTo>
                    <a:pt x="926" y="910"/>
                  </a:lnTo>
                  <a:lnTo>
                    <a:pt x="922" y="918"/>
                  </a:lnTo>
                  <a:lnTo>
                    <a:pt x="916" y="928"/>
                  </a:lnTo>
                  <a:lnTo>
                    <a:pt x="912" y="938"/>
                  </a:lnTo>
                  <a:lnTo>
                    <a:pt x="910" y="948"/>
                  </a:lnTo>
                  <a:lnTo>
                    <a:pt x="912" y="954"/>
                  </a:lnTo>
                  <a:lnTo>
                    <a:pt x="916" y="962"/>
                  </a:lnTo>
                  <a:lnTo>
                    <a:pt x="924" y="968"/>
                  </a:lnTo>
                  <a:lnTo>
                    <a:pt x="932" y="974"/>
                  </a:lnTo>
                  <a:lnTo>
                    <a:pt x="952" y="986"/>
                  </a:lnTo>
                  <a:lnTo>
                    <a:pt x="974" y="996"/>
                  </a:lnTo>
                  <a:lnTo>
                    <a:pt x="982" y="1002"/>
                  </a:lnTo>
                  <a:lnTo>
                    <a:pt x="990" y="1008"/>
                  </a:lnTo>
                  <a:lnTo>
                    <a:pt x="996" y="1014"/>
                  </a:lnTo>
                  <a:lnTo>
                    <a:pt x="998" y="1022"/>
                  </a:lnTo>
                  <a:lnTo>
                    <a:pt x="998" y="1030"/>
                  </a:lnTo>
                  <a:lnTo>
                    <a:pt x="992" y="1040"/>
                  </a:lnTo>
                  <a:lnTo>
                    <a:pt x="982" y="1054"/>
                  </a:lnTo>
                  <a:lnTo>
                    <a:pt x="978" y="1058"/>
                  </a:lnTo>
                  <a:lnTo>
                    <a:pt x="974" y="1060"/>
                  </a:lnTo>
                  <a:lnTo>
                    <a:pt x="970" y="1060"/>
                  </a:lnTo>
                  <a:lnTo>
                    <a:pt x="966" y="1060"/>
                  </a:lnTo>
                  <a:lnTo>
                    <a:pt x="956" y="1052"/>
                  </a:lnTo>
                  <a:lnTo>
                    <a:pt x="942" y="1040"/>
                  </a:lnTo>
                  <a:lnTo>
                    <a:pt x="918" y="1024"/>
                  </a:lnTo>
                  <a:lnTo>
                    <a:pt x="884" y="1004"/>
                  </a:lnTo>
                  <a:lnTo>
                    <a:pt x="862" y="994"/>
                  </a:lnTo>
                  <a:lnTo>
                    <a:pt x="838" y="984"/>
                  </a:lnTo>
                  <a:lnTo>
                    <a:pt x="810" y="974"/>
                  </a:lnTo>
                  <a:lnTo>
                    <a:pt x="786" y="966"/>
                  </a:lnTo>
                  <a:lnTo>
                    <a:pt x="762" y="960"/>
                  </a:lnTo>
                  <a:lnTo>
                    <a:pt x="742" y="956"/>
                  </a:lnTo>
                  <a:lnTo>
                    <a:pt x="724" y="954"/>
                  </a:lnTo>
                  <a:lnTo>
                    <a:pt x="706" y="952"/>
                  </a:lnTo>
                  <a:lnTo>
                    <a:pt x="692" y="952"/>
                  </a:lnTo>
                  <a:lnTo>
                    <a:pt x="678" y="954"/>
                  </a:lnTo>
                  <a:lnTo>
                    <a:pt x="668" y="956"/>
                  </a:lnTo>
                  <a:lnTo>
                    <a:pt x="660" y="960"/>
                  </a:lnTo>
                  <a:lnTo>
                    <a:pt x="654" y="964"/>
                  </a:lnTo>
                  <a:lnTo>
                    <a:pt x="650" y="968"/>
                  </a:lnTo>
                  <a:lnTo>
                    <a:pt x="650" y="974"/>
                  </a:lnTo>
                  <a:lnTo>
                    <a:pt x="650" y="980"/>
                  </a:lnTo>
                  <a:lnTo>
                    <a:pt x="654" y="986"/>
                  </a:lnTo>
                  <a:lnTo>
                    <a:pt x="660" y="994"/>
                  </a:lnTo>
                  <a:lnTo>
                    <a:pt x="664" y="998"/>
                  </a:lnTo>
                  <a:lnTo>
                    <a:pt x="664" y="1004"/>
                  </a:lnTo>
                  <a:lnTo>
                    <a:pt x="664" y="1010"/>
                  </a:lnTo>
                  <a:lnTo>
                    <a:pt x="662" y="1016"/>
                  </a:lnTo>
                  <a:lnTo>
                    <a:pt x="654" y="1028"/>
                  </a:lnTo>
                  <a:lnTo>
                    <a:pt x="642" y="1038"/>
                  </a:lnTo>
                  <a:lnTo>
                    <a:pt x="628" y="1044"/>
                  </a:lnTo>
                  <a:lnTo>
                    <a:pt x="622" y="1046"/>
                  </a:lnTo>
                  <a:lnTo>
                    <a:pt x="618" y="1046"/>
                  </a:lnTo>
                  <a:lnTo>
                    <a:pt x="612" y="1046"/>
                  </a:lnTo>
                  <a:lnTo>
                    <a:pt x="608" y="1042"/>
                  </a:lnTo>
                  <a:lnTo>
                    <a:pt x="606" y="1038"/>
                  </a:lnTo>
                  <a:lnTo>
                    <a:pt x="606" y="1030"/>
                  </a:lnTo>
                  <a:lnTo>
                    <a:pt x="604" y="1018"/>
                  </a:lnTo>
                  <a:lnTo>
                    <a:pt x="602" y="1010"/>
                  </a:lnTo>
                  <a:lnTo>
                    <a:pt x="596" y="1006"/>
                  </a:lnTo>
                  <a:lnTo>
                    <a:pt x="590" y="1006"/>
                  </a:lnTo>
                  <a:lnTo>
                    <a:pt x="582" y="1010"/>
                  </a:lnTo>
                  <a:lnTo>
                    <a:pt x="570" y="1016"/>
                  </a:lnTo>
                  <a:lnTo>
                    <a:pt x="542" y="1034"/>
                  </a:lnTo>
                  <a:lnTo>
                    <a:pt x="526" y="1042"/>
                  </a:lnTo>
                  <a:lnTo>
                    <a:pt x="520" y="1042"/>
                  </a:lnTo>
                  <a:lnTo>
                    <a:pt x="516" y="1042"/>
                  </a:lnTo>
                  <a:lnTo>
                    <a:pt x="506" y="1040"/>
                  </a:lnTo>
                  <a:lnTo>
                    <a:pt x="498" y="1036"/>
                  </a:lnTo>
                  <a:lnTo>
                    <a:pt x="488" y="1032"/>
                  </a:lnTo>
                  <a:lnTo>
                    <a:pt x="478" y="1032"/>
                  </a:lnTo>
                  <a:lnTo>
                    <a:pt x="470" y="1032"/>
                  </a:lnTo>
                  <a:lnTo>
                    <a:pt x="462" y="1034"/>
                  </a:lnTo>
                  <a:lnTo>
                    <a:pt x="440" y="1046"/>
                  </a:lnTo>
                  <a:lnTo>
                    <a:pt x="420" y="1056"/>
                  </a:lnTo>
                  <a:lnTo>
                    <a:pt x="412" y="1060"/>
                  </a:lnTo>
                  <a:lnTo>
                    <a:pt x="406" y="1060"/>
                  </a:lnTo>
                  <a:lnTo>
                    <a:pt x="400" y="1060"/>
                  </a:lnTo>
                  <a:lnTo>
                    <a:pt x="396" y="1058"/>
                  </a:lnTo>
                  <a:lnTo>
                    <a:pt x="392" y="1054"/>
                  </a:lnTo>
                  <a:lnTo>
                    <a:pt x="390" y="1052"/>
                  </a:lnTo>
                  <a:lnTo>
                    <a:pt x="388" y="1042"/>
                  </a:lnTo>
                  <a:lnTo>
                    <a:pt x="392" y="1030"/>
                  </a:lnTo>
                  <a:lnTo>
                    <a:pt x="396" y="1020"/>
                  </a:lnTo>
                  <a:lnTo>
                    <a:pt x="406" y="1012"/>
                  </a:lnTo>
                  <a:lnTo>
                    <a:pt x="410" y="1006"/>
                  </a:lnTo>
                  <a:lnTo>
                    <a:pt x="412" y="1004"/>
                  </a:lnTo>
                  <a:lnTo>
                    <a:pt x="410" y="1004"/>
                  </a:lnTo>
                  <a:lnTo>
                    <a:pt x="402" y="1004"/>
                  </a:lnTo>
                  <a:lnTo>
                    <a:pt x="388" y="1008"/>
                  </a:lnTo>
                  <a:lnTo>
                    <a:pt x="368" y="1014"/>
                  </a:lnTo>
                  <a:lnTo>
                    <a:pt x="342" y="1024"/>
                  </a:lnTo>
                  <a:lnTo>
                    <a:pt x="312" y="1038"/>
                  </a:lnTo>
                  <a:lnTo>
                    <a:pt x="276" y="1054"/>
                  </a:lnTo>
                  <a:lnTo>
                    <a:pt x="242" y="1070"/>
                  </a:lnTo>
                  <a:lnTo>
                    <a:pt x="216" y="1078"/>
                  </a:lnTo>
                  <a:lnTo>
                    <a:pt x="196" y="1084"/>
                  </a:lnTo>
                  <a:lnTo>
                    <a:pt x="180" y="1086"/>
                  </a:lnTo>
                  <a:lnTo>
                    <a:pt x="168" y="1088"/>
                  </a:lnTo>
                  <a:lnTo>
                    <a:pt x="158" y="1094"/>
                  </a:lnTo>
                  <a:lnTo>
                    <a:pt x="152" y="1106"/>
                  </a:lnTo>
                  <a:lnTo>
                    <a:pt x="144" y="1124"/>
                  </a:lnTo>
                  <a:lnTo>
                    <a:pt x="138" y="1142"/>
                  </a:lnTo>
                  <a:lnTo>
                    <a:pt x="132" y="1152"/>
                  </a:lnTo>
                  <a:lnTo>
                    <a:pt x="126" y="1158"/>
                  </a:lnTo>
                  <a:lnTo>
                    <a:pt x="120" y="1158"/>
                  </a:lnTo>
                  <a:lnTo>
                    <a:pt x="106" y="1156"/>
                  </a:lnTo>
                  <a:lnTo>
                    <a:pt x="98" y="1156"/>
                  </a:lnTo>
                  <a:lnTo>
                    <a:pt x="86" y="1160"/>
                  </a:lnTo>
                  <a:lnTo>
                    <a:pt x="78" y="1164"/>
                  </a:lnTo>
                  <a:lnTo>
                    <a:pt x="54" y="1230"/>
                  </a:lnTo>
                  <a:lnTo>
                    <a:pt x="44" y="1256"/>
                  </a:lnTo>
                  <a:lnTo>
                    <a:pt x="36" y="1274"/>
                  </a:lnTo>
                  <a:lnTo>
                    <a:pt x="28" y="1292"/>
                  </a:lnTo>
                  <a:lnTo>
                    <a:pt x="20" y="1312"/>
                  </a:lnTo>
                  <a:lnTo>
                    <a:pt x="8" y="1346"/>
                  </a:lnTo>
                  <a:lnTo>
                    <a:pt x="0" y="1382"/>
                  </a:lnTo>
                  <a:lnTo>
                    <a:pt x="0" y="1562"/>
                  </a:lnTo>
                  <a:lnTo>
                    <a:pt x="60" y="1706"/>
                  </a:lnTo>
                  <a:lnTo>
                    <a:pt x="180" y="1898"/>
                  </a:lnTo>
                  <a:lnTo>
                    <a:pt x="236" y="2142"/>
                  </a:lnTo>
                  <a:lnTo>
                    <a:pt x="172" y="2176"/>
                  </a:lnTo>
                  <a:lnTo>
                    <a:pt x="166" y="2200"/>
                  </a:lnTo>
                  <a:lnTo>
                    <a:pt x="124" y="2214"/>
                  </a:lnTo>
                  <a:lnTo>
                    <a:pt x="104" y="2206"/>
                  </a:lnTo>
                  <a:lnTo>
                    <a:pt x="92" y="2204"/>
                  </a:lnTo>
                  <a:lnTo>
                    <a:pt x="86" y="2204"/>
                  </a:lnTo>
                  <a:lnTo>
                    <a:pt x="84" y="2208"/>
                  </a:lnTo>
                  <a:lnTo>
                    <a:pt x="70" y="2258"/>
                  </a:lnTo>
                  <a:lnTo>
                    <a:pt x="60" y="2304"/>
                  </a:lnTo>
                  <a:lnTo>
                    <a:pt x="76" y="2364"/>
                  </a:lnTo>
                  <a:lnTo>
                    <a:pt x="114" y="2388"/>
                  </a:lnTo>
                  <a:lnTo>
                    <a:pt x="142" y="2422"/>
                  </a:lnTo>
                  <a:lnTo>
                    <a:pt x="148" y="2454"/>
                  </a:lnTo>
                  <a:lnTo>
                    <a:pt x="130" y="2486"/>
                  </a:lnTo>
                  <a:lnTo>
                    <a:pt x="98" y="2508"/>
                  </a:lnTo>
                  <a:lnTo>
                    <a:pt x="70" y="2552"/>
                  </a:lnTo>
                  <a:lnTo>
                    <a:pt x="80" y="2588"/>
                  </a:lnTo>
                  <a:lnTo>
                    <a:pt x="132" y="2652"/>
                  </a:lnTo>
                  <a:lnTo>
                    <a:pt x="156" y="2704"/>
                  </a:lnTo>
                  <a:lnTo>
                    <a:pt x="182" y="2744"/>
                  </a:lnTo>
                  <a:lnTo>
                    <a:pt x="180" y="2776"/>
                  </a:lnTo>
                  <a:lnTo>
                    <a:pt x="182" y="2792"/>
                  </a:lnTo>
                  <a:lnTo>
                    <a:pt x="186" y="2844"/>
                  </a:lnTo>
                  <a:lnTo>
                    <a:pt x="190" y="2864"/>
                  </a:lnTo>
                  <a:lnTo>
                    <a:pt x="186" y="2882"/>
                  </a:lnTo>
                  <a:lnTo>
                    <a:pt x="188" y="2896"/>
                  </a:lnTo>
                  <a:lnTo>
                    <a:pt x="182" y="2898"/>
                  </a:lnTo>
                  <a:lnTo>
                    <a:pt x="178" y="2898"/>
                  </a:lnTo>
                  <a:lnTo>
                    <a:pt x="176" y="2896"/>
                  </a:lnTo>
                  <a:lnTo>
                    <a:pt x="176" y="2894"/>
                  </a:lnTo>
                  <a:lnTo>
                    <a:pt x="174" y="2888"/>
                  </a:lnTo>
                  <a:lnTo>
                    <a:pt x="172" y="2886"/>
                  </a:lnTo>
                  <a:lnTo>
                    <a:pt x="170" y="2886"/>
                  </a:lnTo>
                  <a:lnTo>
                    <a:pt x="172" y="2886"/>
                  </a:lnTo>
                  <a:lnTo>
                    <a:pt x="174" y="2888"/>
                  </a:lnTo>
                  <a:lnTo>
                    <a:pt x="176" y="2894"/>
                  </a:lnTo>
                  <a:lnTo>
                    <a:pt x="176" y="2896"/>
                  </a:lnTo>
                  <a:lnTo>
                    <a:pt x="178" y="2898"/>
                  </a:lnTo>
                  <a:lnTo>
                    <a:pt x="182" y="2898"/>
                  </a:lnTo>
                  <a:lnTo>
                    <a:pt x="188" y="2896"/>
                  </a:lnTo>
                  <a:lnTo>
                    <a:pt x="174" y="2986"/>
                  </a:lnTo>
                  <a:lnTo>
                    <a:pt x="174" y="3028"/>
                  </a:lnTo>
                  <a:lnTo>
                    <a:pt x="168" y="3124"/>
                  </a:lnTo>
                  <a:lnTo>
                    <a:pt x="174" y="3168"/>
                  </a:lnTo>
                  <a:lnTo>
                    <a:pt x="210" y="3264"/>
                  </a:lnTo>
                  <a:lnTo>
                    <a:pt x="248" y="3338"/>
                  </a:lnTo>
                  <a:lnTo>
                    <a:pt x="248" y="3362"/>
                  </a:lnTo>
                  <a:lnTo>
                    <a:pt x="254" y="3368"/>
                  </a:lnTo>
                  <a:lnTo>
                    <a:pt x="258" y="3372"/>
                  </a:lnTo>
                  <a:lnTo>
                    <a:pt x="262" y="3384"/>
                  </a:lnTo>
                  <a:lnTo>
                    <a:pt x="264" y="3394"/>
                  </a:lnTo>
                  <a:lnTo>
                    <a:pt x="268" y="3400"/>
                  </a:lnTo>
                  <a:lnTo>
                    <a:pt x="272" y="3406"/>
                  </a:lnTo>
                  <a:lnTo>
                    <a:pt x="276" y="3412"/>
                  </a:lnTo>
                  <a:lnTo>
                    <a:pt x="278" y="3416"/>
                  </a:lnTo>
                  <a:lnTo>
                    <a:pt x="278" y="3424"/>
                  </a:lnTo>
                  <a:lnTo>
                    <a:pt x="280" y="3432"/>
                  </a:lnTo>
                  <a:lnTo>
                    <a:pt x="282" y="3438"/>
                  </a:lnTo>
                  <a:lnTo>
                    <a:pt x="286" y="3444"/>
                  </a:lnTo>
                  <a:lnTo>
                    <a:pt x="294" y="3452"/>
                  </a:lnTo>
                  <a:lnTo>
                    <a:pt x="302" y="3456"/>
                  </a:lnTo>
                  <a:lnTo>
                    <a:pt x="320" y="3464"/>
                  </a:lnTo>
                  <a:lnTo>
                    <a:pt x="334" y="3470"/>
                  </a:lnTo>
                  <a:lnTo>
                    <a:pt x="338" y="3474"/>
                  </a:lnTo>
                  <a:lnTo>
                    <a:pt x="338" y="3478"/>
                  </a:lnTo>
                  <a:lnTo>
                    <a:pt x="338" y="3480"/>
                  </a:lnTo>
                  <a:lnTo>
                    <a:pt x="340" y="3484"/>
                  </a:lnTo>
                  <a:lnTo>
                    <a:pt x="350" y="3490"/>
                  </a:lnTo>
                  <a:lnTo>
                    <a:pt x="360" y="3496"/>
                  </a:lnTo>
                  <a:lnTo>
                    <a:pt x="366" y="3500"/>
                  </a:lnTo>
                  <a:lnTo>
                    <a:pt x="374" y="3508"/>
                  </a:lnTo>
                  <a:lnTo>
                    <a:pt x="382" y="3512"/>
                  </a:lnTo>
                  <a:lnTo>
                    <a:pt x="388" y="3514"/>
                  </a:lnTo>
                  <a:lnTo>
                    <a:pt x="394" y="3514"/>
                  </a:lnTo>
                  <a:lnTo>
                    <a:pt x="404" y="3516"/>
                  </a:lnTo>
                  <a:lnTo>
                    <a:pt x="410" y="3516"/>
                  </a:lnTo>
                  <a:lnTo>
                    <a:pt x="414" y="3522"/>
                  </a:lnTo>
                  <a:lnTo>
                    <a:pt x="420" y="3524"/>
                  </a:lnTo>
                  <a:lnTo>
                    <a:pt x="424" y="3526"/>
                  </a:lnTo>
                  <a:lnTo>
                    <a:pt x="428" y="3524"/>
                  </a:lnTo>
                  <a:lnTo>
                    <a:pt x="432" y="3522"/>
                  </a:lnTo>
                  <a:lnTo>
                    <a:pt x="442" y="3514"/>
                  </a:lnTo>
                  <a:lnTo>
                    <a:pt x="446" y="3512"/>
                  </a:lnTo>
                  <a:lnTo>
                    <a:pt x="450" y="3512"/>
                  </a:lnTo>
                  <a:lnTo>
                    <a:pt x="456" y="3510"/>
                  </a:lnTo>
                  <a:lnTo>
                    <a:pt x="458" y="3508"/>
                  </a:lnTo>
                  <a:lnTo>
                    <a:pt x="462" y="3504"/>
                  </a:lnTo>
                  <a:lnTo>
                    <a:pt x="464" y="3502"/>
                  </a:lnTo>
                  <a:lnTo>
                    <a:pt x="468" y="3502"/>
                  </a:lnTo>
                  <a:lnTo>
                    <a:pt x="472" y="3500"/>
                  </a:lnTo>
                  <a:lnTo>
                    <a:pt x="476" y="3498"/>
                  </a:lnTo>
                  <a:lnTo>
                    <a:pt x="480" y="3494"/>
                  </a:lnTo>
                  <a:lnTo>
                    <a:pt x="482" y="3492"/>
                  </a:lnTo>
                  <a:lnTo>
                    <a:pt x="488" y="3490"/>
                  </a:lnTo>
                  <a:lnTo>
                    <a:pt x="492" y="3490"/>
                  </a:lnTo>
                  <a:lnTo>
                    <a:pt x="500" y="3492"/>
                  </a:lnTo>
                  <a:lnTo>
                    <a:pt x="508" y="3496"/>
                  </a:lnTo>
                  <a:lnTo>
                    <a:pt x="514" y="3502"/>
                  </a:lnTo>
                  <a:lnTo>
                    <a:pt x="518" y="3512"/>
                  </a:lnTo>
                  <a:lnTo>
                    <a:pt x="520" y="3522"/>
                  </a:lnTo>
                  <a:lnTo>
                    <a:pt x="524" y="3542"/>
                  </a:lnTo>
                  <a:lnTo>
                    <a:pt x="526" y="3558"/>
                  </a:lnTo>
                  <a:lnTo>
                    <a:pt x="528" y="3562"/>
                  </a:lnTo>
                  <a:lnTo>
                    <a:pt x="532" y="3564"/>
                  </a:lnTo>
                  <a:lnTo>
                    <a:pt x="542" y="3566"/>
                  </a:lnTo>
                  <a:lnTo>
                    <a:pt x="550" y="3568"/>
                  </a:lnTo>
                  <a:lnTo>
                    <a:pt x="554" y="3570"/>
                  </a:lnTo>
                  <a:lnTo>
                    <a:pt x="558" y="3572"/>
                  </a:lnTo>
                  <a:lnTo>
                    <a:pt x="562" y="3576"/>
                  </a:lnTo>
                  <a:lnTo>
                    <a:pt x="566" y="3574"/>
                  </a:lnTo>
                  <a:lnTo>
                    <a:pt x="570" y="3574"/>
                  </a:lnTo>
                  <a:lnTo>
                    <a:pt x="580" y="3574"/>
                  </a:lnTo>
                  <a:lnTo>
                    <a:pt x="586" y="3574"/>
                  </a:lnTo>
                  <a:lnTo>
                    <a:pt x="590" y="3576"/>
                  </a:lnTo>
                  <a:lnTo>
                    <a:pt x="596" y="3580"/>
                  </a:lnTo>
                  <a:lnTo>
                    <a:pt x="600" y="3584"/>
                  </a:lnTo>
                  <a:lnTo>
                    <a:pt x="604" y="3584"/>
                  </a:lnTo>
                  <a:lnTo>
                    <a:pt x="608" y="3582"/>
                  </a:lnTo>
                  <a:lnTo>
                    <a:pt x="614" y="3580"/>
                  </a:lnTo>
                  <a:lnTo>
                    <a:pt x="620" y="3582"/>
                  </a:lnTo>
                  <a:lnTo>
                    <a:pt x="636" y="3584"/>
                  </a:lnTo>
                  <a:lnTo>
                    <a:pt x="650" y="3588"/>
                  </a:lnTo>
                  <a:lnTo>
                    <a:pt x="652" y="3588"/>
                  </a:lnTo>
                  <a:lnTo>
                    <a:pt x="654" y="3586"/>
                  </a:lnTo>
                  <a:lnTo>
                    <a:pt x="654" y="3582"/>
                  </a:lnTo>
                  <a:lnTo>
                    <a:pt x="656" y="3580"/>
                  </a:lnTo>
                  <a:lnTo>
                    <a:pt x="658" y="3582"/>
                  </a:lnTo>
                  <a:lnTo>
                    <a:pt x="662" y="3586"/>
                  </a:lnTo>
                  <a:lnTo>
                    <a:pt x="664" y="3590"/>
                  </a:lnTo>
                  <a:lnTo>
                    <a:pt x="670" y="3592"/>
                  </a:lnTo>
                  <a:lnTo>
                    <a:pt x="678" y="3594"/>
                  </a:lnTo>
                  <a:lnTo>
                    <a:pt x="688" y="3598"/>
                  </a:lnTo>
                  <a:lnTo>
                    <a:pt x="692" y="3600"/>
                  </a:lnTo>
                  <a:lnTo>
                    <a:pt x="696" y="3600"/>
                  </a:lnTo>
                  <a:lnTo>
                    <a:pt x="696" y="3596"/>
                  </a:lnTo>
                  <a:lnTo>
                    <a:pt x="698" y="3592"/>
                  </a:lnTo>
                  <a:lnTo>
                    <a:pt x="700" y="3592"/>
                  </a:lnTo>
                  <a:lnTo>
                    <a:pt x="702" y="3592"/>
                  </a:lnTo>
                  <a:lnTo>
                    <a:pt x="706" y="3598"/>
                  </a:lnTo>
                  <a:lnTo>
                    <a:pt x="710" y="3600"/>
                  </a:lnTo>
                  <a:lnTo>
                    <a:pt x="712" y="3600"/>
                  </a:lnTo>
                  <a:lnTo>
                    <a:pt x="716" y="3598"/>
                  </a:lnTo>
                  <a:lnTo>
                    <a:pt x="724" y="3594"/>
                  </a:lnTo>
                  <a:lnTo>
                    <a:pt x="726" y="3592"/>
                  </a:lnTo>
                  <a:lnTo>
                    <a:pt x="730" y="3594"/>
                  </a:lnTo>
                  <a:lnTo>
                    <a:pt x="732" y="3594"/>
                  </a:lnTo>
                  <a:lnTo>
                    <a:pt x="734" y="3594"/>
                  </a:lnTo>
                  <a:lnTo>
                    <a:pt x="738" y="3590"/>
                  </a:lnTo>
                  <a:lnTo>
                    <a:pt x="740" y="3588"/>
                  </a:lnTo>
                  <a:lnTo>
                    <a:pt x="746" y="3588"/>
                  </a:lnTo>
                  <a:lnTo>
                    <a:pt x="752" y="3588"/>
                  </a:lnTo>
                  <a:lnTo>
                    <a:pt x="762" y="3590"/>
                  </a:lnTo>
                  <a:lnTo>
                    <a:pt x="770" y="3594"/>
                  </a:lnTo>
                  <a:lnTo>
                    <a:pt x="774" y="3594"/>
                  </a:lnTo>
                  <a:lnTo>
                    <a:pt x="776" y="3592"/>
                  </a:lnTo>
                  <a:lnTo>
                    <a:pt x="778" y="3590"/>
                  </a:lnTo>
                  <a:lnTo>
                    <a:pt x="780" y="3588"/>
                  </a:lnTo>
                  <a:lnTo>
                    <a:pt x="782" y="3586"/>
                  </a:lnTo>
                  <a:lnTo>
                    <a:pt x="786" y="3586"/>
                  </a:lnTo>
                  <a:lnTo>
                    <a:pt x="794" y="3586"/>
                  </a:lnTo>
                  <a:lnTo>
                    <a:pt x="810" y="3590"/>
                  </a:lnTo>
                  <a:lnTo>
                    <a:pt x="820" y="3594"/>
                  </a:lnTo>
                  <a:lnTo>
                    <a:pt x="824" y="3594"/>
                  </a:lnTo>
                  <a:lnTo>
                    <a:pt x="828" y="3590"/>
                  </a:lnTo>
                  <a:lnTo>
                    <a:pt x="832" y="3588"/>
                  </a:lnTo>
                  <a:lnTo>
                    <a:pt x="840" y="3586"/>
                  </a:lnTo>
                  <a:lnTo>
                    <a:pt x="866" y="3582"/>
                  </a:lnTo>
                  <a:lnTo>
                    <a:pt x="892" y="3582"/>
                  </a:lnTo>
                  <a:lnTo>
                    <a:pt x="900" y="3584"/>
                  </a:lnTo>
                  <a:lnTo>
                    <a:pt x="904" y="3586"/>
                  </a:lnTo>
                  <a:lnTo>
                    <a:pt x="904" y="3588"/>
                  </a:lnTo>
                  <a:lnTo>
                    <a:pt x="904" y="3598"/>
                  </a:lnTo>
                  <a:lnTo>
                    <a:pt x="904" y="3606"/>
                  </a:lnTo>
                  <a:lnTo>
                    <a:pt x="904" y="3608"/>
                  </a:lnTo>
                  <a:lnTo>
                    <a:pt x="906" y="3610"/>
                  </a:lnTo>
                  <a:lnTo>
                    <a:pt x="916" y="3612"/>
                  </a:lnTo>
                  <a:lnTo>
                    <a:pt x="920" y="3612"/>
                  </a:lnTo>
                  <a:lnTo>
                    <a:pt x="924" y="3614"/>
                  </a:lnTo>
                  <a:lnTo>
                    <a:pt x="926" y="3616"/>
                  </a:lnTo>
                  <a:lnTo>
                    <a:pt x="926" y="3620"/>
                  </a:lnTo>
                  <a:lnTo>
                    <a:pt x="926" y="3626"/>
                  </a:lnTo>
                  <a:lnTo>
                    <a:pt x="926" y="3630"/>
                  </a:lnTo>
                  <a:lnTo>
                    <a:pt x="928" y="3634"/>
                  </a:lnTo>
                  <a:lnTo>
                    <a:pt x="932" y="3638"/>
                  </a:lnTo>
                  <a:lnTo>
                    <a:pt x="932" y="3642"/>
                  </a:lnTo>
                  <a:lnTo>
                    <a:pt x="932" y="3646"/>
                  </a:lnTo>
                  <a:lnTo>
                    <a:pt x="934" y="3652"/>
                  </a:lnTo>
                  <a:lnTo>
                    <a:pt x="938" y="3654"/>
                  </a:lnTo>
                  <a:lnTo>
                    <a:pt x="936" y="3656"/>
                  </a:lnTo>
                  <a:lnTo>
                    <a:pt x="936" y="3658"/>
                  </a:lnTo>
                  <a:lnTo>
                    <a:pt x="940" y="3662"/>
                  </a:lnTo>
                  <a:lnTo>
                    <a:pt x="944" y="3664"/>
                  </a:lnTo>
                  <a:lnTo>
                    <a:pt x="946" y="3664"/>
                  </a:lnTo>
                  <a:lnTo>
                    <a:pt x="950" y="3664"/>
                  </a:lnTo>
                  <a:lnTo>
                    <a:pt x="952" y="3662"/>
                  </a:lnTo>
                  <a:lnTo>
                    <a:pt x="956" y="3664"/>
                  </a:lnTo>
                  <a:lnTo>
                    <a:pt x="958" y="3666"/>
                  </a:lnTo>
                  <a:lnTo>
                    <a:pt x="962" y="3670"/>
                  </a:lnTo>
                  <a:lnTo>
                    <a:pt x="966" y="3674"/>
                  </a:lnTo>
                  <a:lnTo>
                    <a:pt x="972" y="3676"/>
                  </a:lnTo>
                  <a:lnTo>
                    <a:pt x="976" y="3680"/>
                  </a:lnTo>
                  <a:lnTo>
                    <a:pt x="982" y="3690"/>
                  </a:lnTo>
                  <a:lnTo>
                    <a:pt x="986" y="3696"/>
                  </a:lnTo>
                  <a:lnTo>
                    <a:pt x="992" y="3702"/>
                  </a:lnTo>
                  <a:lnTo>
                    <a:pt x="1000" y="3708"/>
                  </a:lnTo>
                  <a:lnTo>
                    <a:pt x="1008" y="3712"/>
                  </a:lnTo>
                  <a:lnTo>
                    <a:pt x="1016" y="3716"/>
                  </a:lnTo>
                  <a:lnTo>
                    <a:pt x="1024" y="3716"/>
                  </a:lnTo>
                  <a:lnTo>
                    <a:pt x="1032" y="3716"/>
                  </a:lnTo>
                  <a:lnTo>
                    <a:pt x="1038" y="3712"/>
                  </a:lnTo>
                  <a:lnTo>
                    <a:pt x="1044" y="3708"/>
                  </a:lnTo>
                  <a:lnTo>
                    <a:pt x="1048" y="3708"/>
                  </a:lnTo>
                  <a:lnTo>
                    <a:pt x="1052" y="3710"/>
                  </a:lnTo>
                  <a:lnTo>
                    <a:pt x="1052" y="3714"/>
                  </a:lnTo>
                  <a:lnTo>
                    <a:pt x="1050" y="3720"/>
                  </a:lnTo>
                  <a:lnTo>
                    <a:pt x="1046" y="3726"/>
                  </a:lnTo>
                  <a:lnTo>
                    <a:pt x="1040" y="3730"/>
                  </a:lnTo>
                  <a:lnTo>
                    <a:pt x="1028" y="3734"/>
                  </a:lnTo>
                  <a:lnTo>
                    <a:pt x="1016" y="3736"/>
                  </a:lnTo>
                  <a:lnTo>
                    <a:pt x="1006" y="3734"/>
                  </a:lnTo>
                  <a:lnTo>
                    <a:pt x="992" y="3732"/>
                  </a:lnTo>
                  <a:lnTo>
                    <a:pt x="992" y="3734"/>
                  </a:lnTo>
                  <a:lnTo>
                    <a:pt x="994" y="3740"/>
                  </a:lnTo>
                  <a:lnTo>
                    <a:pt x="1018" y="3770"/>
                  </a:lnTo>
                  <a:lnTo>
                    <a:pt x="1048" y="3804"/>
                  </a:lnTo>
                  <a:lnTo>
                    <a:pt x="1060" y="3814"/>
                  </a:lnTo>
                  <a:lnTo>
                    <a:pt x="1070" y="3820"/>
                  </a:lnTo>
                  <a:lnTo>
                    <a:pt x="1078" y="3822"/>
                  </a:lnTo>
                  <a:lnTo>
                    <a:pt x="1090" y="3818"/>
                  </a:lnTo>
                  <a:lnTo>
                    <a:pt x="1102" y="3810"/>
                  </a:lnTo>
                  <a:lnTo>
                    <a:pt x="1116" y="3798"/>
                  </a:lnTo>
                  <a:lnTo>
                    <a:pt x="1124" y="3790"/>
                  </a:lnTo>
                  <a:lnTo>
                    <a:pt x="1128" y="3782"/>
                  </a:lnTo>
                  <a:lnTo>
                    <a:pt x="1128" y="3772"/>
                  </a:lnTo>
                  <a:lnTo>
                    <a:pt x="1128" y="3764"/>
                  </a:lnTo>
                  <a:lnTo>
                    <a:pt x="1128" y="3756"/>
                  </a:lnTo>
                  <a:lnTo>
                    <a:pt x="1128" y="3750"/>
                  </a:lnTo>
                  <a:lnTo>
                    <a:pt x="1132" y="3744"/>
                  </a:lnTo>
                  <a:lnTo>
                    <a:pt x="1138" y="3742"/>
                  </a:lnTo>
                  <a:lnTo>
                    <a:pt x="1144" y="3740"/>
                  </a:lnTo>
                  <a:lnTo>
                    <a:pt x="1148" y="3740"/>
                  </a:lnTo>
                  <a:lnTo>
                    <a:pt x="1148" y="3742"/>
                  </a:lnTo>
                  <a:lnTo>
                    <a:pt x="1146" y="3746"/>
                  </a:lnTo>
                  <a:lnTo>
                    <a:pt x="1142" y="3754"/>
                  </a:lnTo>
                  <a:lnTo>
                    <a:pt x="1142" y="3760"/>
                  </a:lnTo>
                  <a:lnTo>
                    <a:pt x="1144" y="3764"/>
                  </a:lnTo>
                  <a:lnTo>
                    <a:pt x="1146" y="3770"/>
                  </a:lnTo>
                  <a:lnTo>
                    <a:pt x="1146" y="3774"/>
                  </a:lnTo>
                  <a:lnTo>
                    <a:pt x="1144" y="3778"/>
                  </a:lnTo>
                  <a:lnTo>
                    <a:pt x="1144" y="3782"/>
                  </a:lnTo>
                  <a:lnTo>
                    <a:pt x="1144" y="3788"/>
                  </a:lnTo>
                  <a:lnTo>
                    <a:pt x="1146" y="3794"/>
                  </a:lnTo>
                  <a:lnTo>
                    <a:pt x="1150" y="3804"/>
                  </a:lnTo>
                  <a:lnTo>
                    <a:pt x="1154" y="3814"/>
                  </a:lnTo>
                  <a:lnTo>
                    <a:pt x="1154" y="3822"/>
                  </a:lnTo>
                  <a:lnTo>
                    <a:pt x="1150" y="3838"/>
                  </a:lnTo>
                  <a:lnTo>
                    <a:pt x="1148" y="3848"/>
                  </a:lnTo>
                  <a:lnTo>
                    <a:pt x="1148" y="3864"/>
                  </a:lnTo>
                  <a:lnTo>
                    <a:pt x="1148" y="3884"/>
                  </a:lnTo>
                  <a:lnTo>
                    <a:pt x="1152" y="3912"/>
                  </a:lnTo>
                  <a:lnTo>
                    <a:pt x="1170" y="4010"/>
                  </a:lnTo>
                  <a:lnTo>
                    <a:pt x="1176" y="4042"/>
                  </a:lnTo>
                  <a:lnTo>
                    <a:pt x="1184" y="4060"/>
                  </a:lnTo>
                  <a:lnTo>
                    <a:pt x="1194" y="4084"/>
                  </a:lnTo>
                  <a:lnTo>
                    <a:pt x="1210" y="4122"/>
                  </a:lnTo>
                  <a:lnTo>
                    <a:pt x="1224" y="4164"/>
                  </a:lnTo>
                  <a:lnTo>
                    <a:pt x="1230" y="4184"/>
                  </a:lnTo>
                  <a:lnTo>
                    <a:pt x="1232" y="4204"/>
                  </a:lnTo>
                  <a:lnTo>
                    <a:pt x="1236" y="4220"/>
                  </a:lnTo>
                  <a:lnTo>
                    <a:pt x="1240" y="4232"/>
                  </a:lnTo>
                  <a:lnTo>
                    <a:pt x="1254" y="4256"/>
                  </a:lnTo>
                  <a:lnTo>
                    <a:pt x="1262" y="4268"/>
                  </a:lnTo>
                  <a:lnTo>
                    <a:pt x="1268" y="4284"/>
                  </a:lnTo>
                  <a:lnTo>
                    <a:pt x="1276" y="4304"/>
                  </a:lnTo>
                  <a:lnTo>
                    <a:pt x="1282" y="4330"/>
                  </a:lnTo>
                  <a:lnTo>
                    <a:pt x="1290" y="4358"/>
                  </a:lnTo>
                  <a:lnTo>
                    <a:pt x="1296" y="4384"/>
                  </a:lnTo>
                  <a:lnTo>
                    <a:pt x="1306" y="4406"/>
                  </a:lnTo>
                  <a:lnTo>
                    <a:pt x="1314" y="4424"/>
                  </a:lnTo>
                  <a:lnTo>
                    <a:pt x="1324" y="4436"/>
                  </a:lnTo>
                  <a:lnTo>
                    <a:pt x="1328" y="4442"/>
                  </a:lnTo>
                  <a:lnTo>
                    <a:pt x="1334" y="4444"/>
                  </a:lnTo>
                  <a:lnTo>
                    <a:pt x="1338" y="4446"/>
                  </a:lnTo>
                  <a:lnTo>
                    <a:pt x="1344" y="4446"/>
                  </a:lnTo>
                  <a:lnTo>
                    <a:pt x="1348" y="4444"/>
                  </a:lnTo>
                  <a:lnTo>
                    <a:pt x="1354" y="4440"/>
                  </a:lnTo>
                  <a:lnTo>
                    <a:pt x="1362" y="4432"/>
                  </a:lnTo>
                  <a:lnTo>
                    <a:pt x="1366" y="4424"/>
                  </a:lnTo>
                  <a:lnTo>
                    <a:pt x="1368" y="4416"/>
                  </a:lnTo>
                  <a:lnTo>
                    <a:pt x="1368" y="4410"/>
                  </a:lnTo>
                  <a:lnTo>
                    <a:pt x="1368" y="4406"/>
                  </a:lnTo>
                  <a:lnTo>
                    <a:pt x="1372" y="4400"/>
                  </a:lnTo>
                  <a:lnTo>
                    <a:pt x="1376" y="4396"/>
                  </a:lnTo>
                  <a:lnTo>
                    <a:pt x="1384" y="4394"/>
                  </a:lnTo>
                  <a:lnTo>
                    <a:pt x="1402" y="4390"/>
                  </a:lnTo>
                  <a:lnTo>
                    <a:pt x="1412" y="4390"/>
                  </a:lnTo>
                  <a:lnTo>
                    <a:pt x="1418" y="4390"/>
                  </a:lnTo>
                  <a:lnTo>
                    <a:pt x="1420" y="4390"/>
                  </a:lnTo>
                  <a:lnTo>
                    <a:pt x="1420" y="4388"/>
                  </a:lnTo>
                  <a:lnTo>
                    <a:pt x="1420" y="4386"/>
                  </a:lnTo>
                  <a:lnTo>
                    <a:pt x="1416" y="4384"/>
                  </a:lnTo>
                  <a:lnTo>
                    <a:pt x="1408" y="4382"/>
                  </a:lnTo>
                  <a:lnTo>
                    <a:pt x="1404" y="4380"/>
                  </a:lnTo>
                  <a:lnTo>
                    <a:pt x="1400" y="4376"/>
                  </a:lnTo>
                  <a:lnTo>
                    <a:pt x="1402" y="4370"/>
                  </a:lnTo>
                  <a:lnTo>
                    <a:pt x="1406" y="4362"/>
                  </a:lnTo>
                  <a:lnTo>
                    <a:pt x="1410" y="4354"/>
                  </a:lnTo>
                  <a:lnTo>
                    <a:pt x="1412" y="4348"/>
                  </a:lnTo>
                  <a:lnTo>
                    <a:pt x="1412" y="4342"/>
                  </a:lnTo>
                  <a:lnTo>
                    <a:pt x="1414" y="4340"/>
                  </a:lnTo>
                  <a:lnTo>
                    <a:pt x="1428" y="4338"/>
                  </a:lnTo>
                  <a:lnTo>
                    <a:pt x="1434" y="4336"/>
                  </a:lnTo>
                  <a:lnTo>
                    <a:pt x="1436" y="4334"/>
                  </a:lnTo>
                  <a:lnTo>
                    <a:pt x="1438" y="4332"/>
                  </a:lnTo>
                  <a:lnTo>
                    <a:pt x="1438" y="4322"/>
                  </a:lnTo>
                  <a:lnTo>
                    <a:pt x="1436" y="4312"/>
                  </a:lnTo>
                  <a:lnTo>
                    <a:pt x="1434" y="4298"/>
                  </a:lnTo>
                  <a:lnTo>
                    <a:pt x="1432" y="4284"/>
                  </a:lnTo>
                  <a:lnTo>
                    <a:pt x="1434" y="4266"/>
                  </a:lnTo>
                  <a:lnTo>
                    <a:pt x="1440" y="4246"/>
                  </a:lnTo>
                  <a:lnTo>
                    <a:pt x="1448" y="4226"/>
                  </a:lnTo>
                  <a:lnTo>
                    <a:pt x="1454" y="4206"/>
                  </a:lnTo>
                  <a:lnTo>
                    <a:pt x="1456" y="4196"/>
                  </a:lnTo>
                  <a:lnTo>
                    <a:pt x="1454" y="4186"/>
                  </a:lnTo>
                  <a:lnTo>
                    <a:pt x="1452" y="4172"/>
                  </a:lnTo>
                  <a:lnTo>
                    <a:pt x="1448" y="4154"/>
                  </a:lnTo>
                  <a:lnTo>
                    <a:pt x="1448" y="4144"/>
                  </a:lnTo>
                  <a:lnTo>
                    <a:pt x="1450" y="4138"/>
                  </a:lnTo>
                  <a:lnTo>
                    <a:pt x="1450" y="4128"/>
                  </a:lnTo>
                  <a:lnTo>
                    <a:pt x="1446" y="4108"/>
                  </a:lnTo>
                  <a:lnTo>
                    <a:pt x="1444" y="4098"/>
                  </a:lnTo>
                  <a:lnTo>
                    <a:pt x="1442" y="4088"/>
                  </a:lnTo>
                  <a:lnTo>
                    <a:pt x="1444" y="4082"/>
                  </a:lnTo>
                  <a:lnTo>
                    <a:pt x="1444" y="4076"/>
                  </a:lnTo>
                  <a:lnTo>
                    <a:pt x="1448" y="4074"/>
                  </a:lnTo>
                  <a:lnTo>
                    <a:pt x="1452" y="4070"/>
                  </a:lnTo>
                  <a:lnTo>
                    <a:pt x="1460" y="4068"/>
                  </a:lnTo>
                  <a:lnTo>
                    <a:pt x="1470" y="4066"/>
                  </a:lnTo>
                  <a:lnTo>
                    <a:pt x="1480" y="4064"/>
                  </a:lnTo>
                  <a:lnTo>
                    <a:pt x="1488" y="4058"/>
                  </a:lnTo>
                  <a:lnTo>
                    <a:pt x="1490" y="4054"/>
                  </a:lnTo>
                  <a:lnTo>
                    <a:pt x="1492" y="4050"/>
                  </a:lnTo>
                  <a:lnTo>
                    <a:pt x="1494" y="4040"/>
                  </a:lnTo>
                  <a:lnTo>
                    <a:pt x="1496" y="4038"/>
                  </a:lnTo>
                  <a:lnTo>
                    <a:pt x="1498" y="4038"/>
                  </a:lnTo>
                  <a:lnTo>
                    <a:pt x="1502" y="4040"/>
                  </a:lnTo>
                  <a:lnTo>
                    <a:pt x="1506" y="4042"/>
                  </a:lnTo>
                  <a:lnTo>
                    <a:pt x="1512" y="4042"/>
                  </a:lnTo>
                  <a:lnTo>
                    <a:pt x="1520" y="4040"/>
                  </a:lnTo>
                  <a:lnTo>
                    <a:pt x="1530" y="4032"/>
                  </a:lnTo>
                  <a:lnTo>
                    <a:pt x="1536" y="4024"/>
                  </a:lnTo>
                  <a:lnTo>
                    <a:pt x="1538" y="4020"/>
                  </a:lnTo>
                  <a:lnTo>
                    <a:pt x="1538" y="4016"/>
                  </a:lnTo>
                  <a:lnTo>
                    <a:pt x="1538" y="4014"/>
                  </a:lnTo>
                  <a:lnTo>
                    <a:pt x="1538" y="4010"/>
                  </a:lnTo>
                  <a:lnTo>
                    <a:pt x="1542" y="4004"/>
                  </a:lnTo>
                  <a:lnTo>
                    <a:pt x="1550" y="3996"/>
                  </a:lnTo>
                  <a:lnTo>
                    <a:pt x="1566" y="3982"/>
                  </a:lnTo>
                  <a:lnTo>
                    <a:pt x="1584" y="3966"/>
                  </a:lnTo>
                  <a:lnTo>
                    <a:pt x="1600" y="3950"/>
                  </a:lnTo>
                  <a:lnTo>
                    <a:pt x="1624" y="3918"/>
                  </a:lnTo>
                  <a:lnTo>
                    <a:pt x="1644" y="3892"/>
                  </a:lnTo>
                  <a:lnTo>
                    <a:pt x="1654" y="3880"/>
                  </a:lnTo>
                  <a:lnTo>
                    <a:pt x="1666" y="3870"/>
                  </a:lnTo>
                  <a:lnTo>
                    <a:pt x="1674" y="3866"/>
                  </a:lnTo>
                  <a:lnTo>
                    <a:pt x="1680" y="3864"/>
                  </a:lnTo>
                  <a:lnTo>
                    <a:pt x="1688" y="3864"/>
                  </a:lnTo>
                  <a:lnTo>
                    <a:pt x="1692" y="3864"/>
                  </a:lnTo>
                  <a:lnTo>
                    <a:pt x="1696" y="3860"/>
                  </a:lnTo>
                  <a:lnTo>
                    <a:pt x="1704" y="3852"/>
                  </a:lnTo>
                  <a:lnTo>
                    <a:pt x="1714" y="3840"/>
                  </a:lnTo>
                  <a:lnTo>
                    <a:pt x="1722" y="3828"/>
                  </a:lnTo>
                  <a:lnTo>
                    <a:pt x="1724" y="3816"/>
                  </a:lnTo>
                  <a:lnTo>
                    <a:pt x="1724" y="3808"/>
                  </a:lnTo>
                  <a:lnTo>
                    <a:pt x="1722" y="3802"/>
                  </a:lnTo>
                  <a:lnTo>
                    <a:pt x="1720" y="3796"/>
                  </a:lnTo>
                  <a:lnTo>
                    <a:pt x="1720" y="3790"/>
                  </a:lnTo>
                  <a:lnTo>
                    <a:pt x="1724" y="3784"/>
                  </a:lnTo>
                  <a:lnTo>
                    <a:pt x="1736" y="3778"/>
                  </a:lnTo>
                  <a:lnTo>
                    <a:pt x="1748" y="3772"/>
                  </a:lnTo>
                  <a:lnTo>
                    <a:pt x="1756" y="3766"/>
                  </a:lnTo>
                  <a:lnTo>
                    <a:pt x="1768" y="3758"/>
                  </a:lnTo>
                  <a:lnTo>
                    <a:pt x="1770" y="3756"/>
                  </a:lnTo>
                  <a:lnTo>
                    <a:pt x="1772" y="3756"/>
                  </a:lnTo>
                  <a:lnTo>
                    <a:pt x="1774" y="3766"/>
                  </a:lnTo>
                  <a:lnTo>
                    <a:pt x="1774" y="3772"/>
                  </a:lnTo>
                  <a:lnTo>
                    <a:pt x="1778" y="3776"/>
                  </a:lnTo>
                  <a:lnTo>
                    <a:pt x="1780" y="3778"/>
                  </a:lnTo>
                  <a:lnTo>
                    <a:pt x="1784" y="3778"/>
                  </a:lnTo>
                  <a:lnTo>
                    <a:pt x="1790" y="3774"/>
                  </a:lnTo>
                  <a:lnTo>
                    <a:pt x="1794" y="3774"/>
                  </a:lnTo>
                  <a:lnTo>
                    <a:pt x="1798" y="3774"/>
                  </a:lnTo>
                  <a:lnTo>
                    <a:pt x="1804" y="3776"/>
                  </a:lnTo>
                  <a:lnTo>
                    <a:pt x="1808" y="3776"/>
                  </a:lnTo>
                  <a:lnTo>
                    <a:pt x="1810" y="3774"/>
                  </a:lnTo>
                  <a:lnTo>
                    <a:pt x="1808" y="3768"/>
                  </a:lnTo>
                  <a:lnTo>
                    <a:pt x="1806" y="3760"/>
                  </a:lnTo>
                  <a:lnTo>
                    <a:pt x="1806" y="3758"/>
                  </a:lnTo>
                  <a:lnTo>
                    <a:pt x="1810" y="3756"/>
                  </a:lnTo>
                  <a:lnTo>
                    <a:pt x="1812" y="3762"/>
                  </a:lnTo>
                  <a:lnTo>
                    <a:pt x="1816" y="3766"/>
                  </a:lnTo>
                  <a:lnTo>
                    <a:pt x="1818" y="3766"/>
                  </a:lnTo>
                  <a:lnTo>
                    <a:pt x="1820" y="3766"/>
                  </a:lnTo>
                  <a:lnTo>
                    <a:pt x="1824" y="3766"/>
                  </a:lnTo>
                  <a:lnTo>
                    <a:pt x="1826" y="3766"/>
                  </a:lnTo>
                  <a:lnTo>
                    <a:pt x="1828" y="3768"/>
                  </a:lnTo>
                  <a:lnTo>
                    <a:pt x="1830" y="3770"/>
                  </a:lnTo>
                  <a:lnTo>
                    <a:pt x="1832" y="3770"/>
                  </a:lnTo>
                  <a:lnTo>
                    <a:pt x="1836" y="3764"/>
                  </a:lnTo>
                  <a:lnTo>
                    <a:pt x="1842" y="3760"/>
                  </a:lnTo>
                  <a:lnTo>
                    <a:pt x="1844" y="3760"/>
                  </a:lnTo>
                  <a:lnTo>
                    <a:pt x="1848" y="3762"/>
                  </a:lnTo>
                  <a:lnTo>
                    <a:pt x="1852" y="3766"/>
                  </a:lnTo>
                  <a:lnTo>
                    <a:pt x="1856" y="3764"/>
                  </a:lnTo>
                  <a:lnTo>
                    <a:pt x="1860" y="3762"/>
                  </a:lnTo>
                  <a:lnTo>
                    <a:pt x="1864" y="3756"/>
                  </a:lnTo>
                  <a:lnTo>
                    <a:pt x="1866" y="3748"/>
                  </a:lnTo>
                  <a:lnTo>
                    <a:pt x="1868" y="3740"/>
                  </a:lnTo>
                  <a:lnTo>
                    <a:pt x="1868" y="3734"/>
                  </a:lnTo>
                  <a:lnTo>
                    <a:pt x="1866" y="3726"/>
                  </a:lnTo>
                  <a:lnTo>
                    <a:pt x="1864" y="3716"/>
                  </a:lnTo>
                  <a:lnTo>
                    <a:pt x="1866" y="3706"/>
                  </a:lnTo>
                  <a:lnTo>
                    <a:pt x="1866" y="3698"/>
                  </a:lnTo>
                  <a:lnTo>
                    <a:pt x="1866" y="3690"/>
                  </a:lnTo>
                  <a:lnTo>
                    <a:pt x="1864" y="3686"/>
                  </a:lnTo>
                  <a:lnTo>
                    <a:pt x="1866" y="3684"/>
                  </a:lnTo>
                  <a:lnTo>
                    <a:pt x="1868" y="3680"/>
                  </a:lnTo>
                  <a:lnTo>
                    <a:pt x="1870" y="3676"/>
                  </a:lnTo>
                  <a:lnTo>
                    <a:pt x="1872" y="3678"/>
                  </a:lnTo>
                  <a:lnTo>
                    <a:pt x="1872" y="3684"/>
                  </a:lnTo>
                  <a:lnTo>
                    <a:pt x="1876" y="3710"/>
                  </a:lnTo>
                  <a:lnTo>
                    <a:pt x="1880" y="3720"/>
                  </a:lnTo>
                  <a:lnTo>
                    <a:pt x="1882" y="3724"/>
                  </a:lnTo>
                  <a:lnTo>
                    <a:pt x="1884" y="3726"/>
                  </a:lnTo>
                  <a:lnTo>
                    <a:pt x="1888" y="3726"/>
                  </a:lnTo>
                  <a:lnTo>
                    <a:pt x="1890" y="3726"/>
                  </a:lnTo>
                  <a:lnTo>
                    <a:pt x="1898" y="3722"/>
                  </a:lnTo>
                  <a:lnTo>
                    <a:pt x="1900" y="3720"/>
                  </a:lnTo>
                  <a:lnTo>
                    <a:pt x="1904" y="3720"/>
                  </a:lnTo>
                  <a:lnTo>
                    <a:pt x="1906" y="3722"/>
                  </a:lnTo>
                  <a:lnTo>
                    <a:pt x="1910" y="3726"/>
                  </a:lnTo>
                  <a:lnTo>
                    <a:pt x="1916" y="3738"/>
                  </a:lnTo>
                  <a:lnTo>
                    <a:pt x="1922" y="3760"/>
                  </a:lnTo>
                  <a:lnTo>
                    <a:pt x="1926" y="3768"/>
                  </a:lnTo>
                  <a:lnTo>
                    <a:pt x="1928" y="3772"/>
                  </a:lnTo>
                  <a:lnTo>
                    <a:pt x="1928" y="3774"/>
                  </a:lnTo>
                  <a:lnTo>
                    <a:pt x="1928" y="3780"/>
                  </a:lnTo>
                  <a:lnTo>
                    <a:pt x="1926" y="3786"/>
                  </a:lnTo>
                  <a:lnTo>
                    <a:pt x="1926" y="3792"/>
                  </a:lnTo>
                  <a:lnTo>
                    <a:pt x="1930" y="3804"/>
                  </a:lnTo>
                  <a:lnTo>
                    <a:pt x="1934" y="3814"/>
                  </a:lnTo>
                  <a:lnTo>
                    <a:pt x="1936" y="3810"/>
                  </a:lnTo>
                  <a:lnTo>
                    <a:pt x="1936" y="3800"/>
                  </a:lnTo>
                  <a:lnTo>
                    <a:pt x="1938" y="3806"/>
                  </a:lnTo>
                  <a:lnTo>
                    <a:pt x="1942" y="3816"/>
                  </a:lnTo>
                  <a:lnTo>
                    <a:pt x="1946" y="3828"/>
                  </a:lnTo>
                  <a:lnTo>
                    <a:pt x="1952" y="3838"/>
                  </a:lnTo>
                  <a:lnTo>
                    <a:pt x="1968" y="3862"/>
                  </a:lnTo>
                  <a:lnTo>
                    <a:pt x="1972" y="3864"/>
                  </a:lnTo>
                  <a:lnTo>
                    <a:pt x="1974" y="3860"/>
                  </a:lnTo>
                  <a:lnTo>
                    <a:pt x="1976" y="3856"/>
                  </a:lnTo>
                  <a:lnTo>
                    <a:pt x="1978" y="3854"/>
                  </a:lnTo>
                  <a:lnTo>
                    <a:pt x="1980" y="3854"/>
                  </a:lnTo>
                  <a:lnTo>
                    <a:pt x="1982" y="3854"/>
                  </a:lnTo>
                  <a:lnTo>
                    <a:pt x="1990" y="3862"/>
                  </a:lnTo>
                  <a:lnTo>
                    <a:pt x="1994" y="3870"/>
                  </a:lnTo>
                  <a:lnTo>
                    <a:pt x="1998" y="3876"/>
                  </a:lnTo>
                  <a:lnTo>
                    <a:pt x="2004" y="3882"/>
                  </a:lnTo>
                  <a:lnTo>
                    <a:pt x="2008" y="3886"/>
                  </a:lnTo>
                  <a:lnTo>
                    <a:pt x="2008" y="3888"/>
                  </a:lnTo>
                  <a:lnTo>
                    <a:pt x="2006" y="3890"/>
                  </a:lnTo>
                  <a:lnTo>
                    <a:pt x="2002" y="3892"/>
                  </a:lnTo>
                  <a:lnTo>
                    <a:pt x="2000" y="3892"/>
                  </a:lnTo>
                  <a:lnTo>
                    <a:pt x="1996" y="3890"/>
                  </a:lnTo>
                  <a:lnTo>
                    <a:pt x="1992" y="3886"/>
                  </a:lnTo>
                  <a:lnTo>
                    <a:pt x="1990" y="3886"/>
                  </a:lnTo>
                  <a:lnTo>
                    <a:pt x="1988" y="3888"/>
                  </a:lnTo>
                  <a:lnTo>
                    <a:pt x="1986" y="3890"/>
                  </a:lnTo>
                  <a:lnTo>
                    <a:pt x="1986" y="3894"/>
                  </a:lnTo>
                  <a:lnTo>
                    <a:pt x="1992" y="3904"/>
                  </a:lnTo>
                  <a:lnTo>
                    <a:pt x="1998" y="3910"/>
                  </a:lnTo>
                  <a:lnTo>
                    <a:pt x="2000" y="3912"/>
                  </a:lnTo>
                  <a:lnTo>
                    <a:pt x="2000" y="3910"/>
                  </a:lnTo>
                  <a:lnTo>
                    <a:pt x="2002" y="3904"/>
                  </a:lnTo>
                  <a:lnTo>
                    <a:pt x="2004" y="3900"/>
                  </a:lnTo>
                  <a:lnTo>
                    <a:pt x="2006" y="3900"/>
                  </a:lnTo>
                  <a:lnTo>
                    <a:pt x="2010" y="3912"/>
                  </a:lnTo>
                  <a:lnTo>
                    <a:pt x="2016" y="3930"/>
                  </a:lnTo>
                  <a:lnTo>
                    <a:pt x="2024" y="3950"/>
                  </a:lnTo>
                  <a:lnTo>
                    <a:pt x="2028" y="3960"/>
                  </a:lnTo>
                  <a:lnTo>
                    <a:pt x="2032" y="3972"/>
                  </a:lnTo>
                  <a:lnTo>
                    <a:pt x="2032" y="3982"/>
                  </a:lnTo>
                  <a:lnTo>
                    <a:pt x="2030" y="3992"/>
                  </a:lnTo>
                  <a:lnTo>
                    <a:pt x="2016" y="4034"/>
                  </a:lnTo>
                  <a:lnTo>
                    <a:pt x="2014" y="4050"/>
                  </a:lnTo>
                  <a:lnTo>
                    <a:pt x="2014" y="4056"/>
                  </a:lnTo>
                  <a:lnTo>
                    <a:pt x="2016" y="4058"/>
                  </a:lnTo>
                  <a:lnTo>
                    <a:pt x="2020" y="4058"/>
                  </a:lnTo>
                  <a:lnTo>
                    <a:pt x="2022" y="4056"/>
                  </a:lnTo>
                  <a:lnTo>
                    <a:pt x="2026" y="4050"/>
                  </a:lnTo>
                  <a:lnTo>
                    <a:pt x="2028" y="4044"/>
                  </a:lnTo>
                  <a:lnTo>
                    <a:pt x="2030" y="4042"/>
                  </a:lnTo>
                  <a:lnTo>
                    <a:pt x="2034" y="4042"/>
                  </a:lnTo>
                  <a:lnTo>
                    <a:pt x="2036" y="4042"/>
                  </a:lnTo>
                  <a:lnTo>
                    <a:pt x="2036" y="4044"/>
                  </a:lnTo>
                  <a:lnTo>
                    <a:pt x="2032" y="4048"/>
                  </a:lnTo>
                  <a:lnTo>
                    <a:pt x="2032" y="4054"/>
                  </a:lnTo>
                  <a:lnTo>
                    <a:pt x="2032" y="4056"/>
                  </a:lnTo>
                  <a:lnTo>
                    <a:pt x="2036" y="4060"/>
                  </a:lnTo>
                  <a:lnTo>
                    <a:pt x="2040" y="4064"/>
                  </a:lnTo>
                  <a:lnTo>
                    <a:pt x="2042" y="4064"/>
                  </a:lnTo>
                  <a:lnTo>
                    <a:pt x="2046" y="4062"/>
                  </a:lnTo>
                  <a:lnTo>
                    <a:pt x="2048" y="4060"/>
                  </a:lnTo>
                  <a:lnTo>
                    <a:pt x="2050" y="4060"/>
                  </a:lnTo>
                  <a:lnTo>
                    <a:pt x="2052" y="4062"/>
                  </a:lnTo>
                  <a:lnTo>
                    <a:pt x="2056" y="4066"/>
                  </a:lnTo>
                  <a:lnTo>
                    <a:pt x="2062" y="4070"/>
                  </a:lnTo>
                  <a:lnTo>
                    <a:pt x="2066" y="4068"/>
                  </a:lnTo>
                  <a:lnTo>
                    <a:pt x="2068" y="4066"/>
                  </a:lnTo>
                  <a:lnTo>
                    <a:pt x="2072" y="4060"/>
                  </a:lnTo>
                  <a:lnTo>
                    <a:pt x="2080" y="4048"/>
                  </a:lnTo>
                  <a:lnTo>
                    <a:pt x="2086" y="4042"/>
                  </a:lnTo>
                  <a:lnTo>
                    <a:pt x="2092" y="4038"/>
                  </a:lnTo>
                  <a:lnTo>
                    <a:pt x="2106" y="4032"/>
                  </a:lnTo>
                  <a:lnTo>
                    <a:pt x="2112" y="4028"/>
                  </a:lnTo>
                  <a:lnTo>
                    <a:pt x="2118" y="4024"/>
                  </a:lnTo>
                  <a:lnTo>
                    <a:pt x="2122" y="4016"/>
                  </a:lnTo>
                  <a:lnTo>
                    <a:pt x="2124" y="4008"/>
                  </a:lnTo>
                  <a:lnTo>
                    <a:pt x="2126" y="3998"/>
                  </a:lnTo>
                  <a:lnTo>
                    <a:pt x="2122" y="3986"/>
                  </a:lnTo>
                  <a:lnTo>
                    <a:pt x="2128" y="3990"/>
                  </a:lnTo>
                  <a:lnTo>
                    <a:pt x="2130" y="3992"/>
                  </a:lnTo>
                  <a:lnTo>
                    <a:pt x="2132" y="3998"/>
                  </a:lnTo>
                  <a:lnTo>
                    <a:pt x="2132" y="4002"/>
                  </a:lnTo>
                  <a:lnTo>
                    <a:pt x="2136" y="4004"/>
                  </a:lnTo>
                  <a:lnTo>
                    <a:pt x="2138" y="4008"/>
                  </a:lnTo>
                  <a:lnTo>
                    <a:pt x="2140" y="4020"/>
                  </a:lnTo>
                  <a:lnTo>
                    <a:pt x="2144" y="4028"/>
                  </a:lnTo>
                  <a:lnTo>
                    <a:pt x="2146" y="4030"/>
                  </a:lnTo>
                  <a:lnTo>
                    <a:pt x="2148" y="4032"/>
                  </a:lnTo>
                  <a:lnTo>
                    <a:pt x="2152" y="4030"/>
                  </a:lnTo>
                  <a:lnTo>
                    <a:pt x="2156" y="4028"/>
                  </a:lnTo>
                  <a:lnTo>
                    <a:pt x="2158" y="4028"/>
                  </a:lnTo>
                  <a:lnTo>
                    <a:pt x="2156" y="4032"/>
                  </a:lnTo>
                  <a:lnTo>
                    <a:pt x="2152" y="4040"/>
                  </a:lnTo>
                  <a:lnTo>
                    <a:pt x="2150" y="4046"/>
                  </a:lnTo>
                  <a:lnTo>
                    <a:pt x="2150" y="4052"/>
                  </a:lnTo>
                  <a:lnTo>
                    <a:pt x="2154" y="4060"/>
                  </a:lnTo>
                  <a:lnTo>
                    <a:pt x="2156" y="4070"/>
                  </a:lnTo>
                  <a:lnTo>
                    <a:pt x="2158" y="4092"/>
                  </a:lnTo>
                  <a:lnTo>
                    <a:pt x="2160" y="4114"/>
                  </a:lnTo>
                  <a:lnTo>
                    <a:pt x="2164" y="4128"/>
                  </a:lnTo>
                  <a:lnTo>
                    <a:pt x="2168" y="4140"/>
                  </a:lnTo>
                  <a:lnTo>
                    <a:pt x="2172" y="4154"/>
                  </a:lnTo>
                  <a:lnTo>
                    <a:pt x="2172" y="4172"/>
                  </a:lnTo>
                  <a:lnTo>
                    <a:pt x="2174" y="4172"/>
                  </a:lnTo>
                  <a:lnTo>
                    <a:pt x="2176" y="4166"/>
                  </a:lnTo>
                  <a:lnTo>
                    <a:pt x="2178" y="4168"/>
                  </a:lnTo>
                  <a:lnTo>
                    <a:pt x="2180" y="4172"/>
                  </a:lnTo>
                  <a:lnTo>
                    <a:pt x="2184" y="4186"/>
                  </a:lnTo>
                  <a:lnTo>
                    <a:pt x="2188" y="4198"/>
                  </a:lnTo>
                  <a:lnTo>
                    <a:pt x="2190" y="4208"/>
                  </a:lnTo>
                  <a:lnTo>
                    <a:pt x="2192" y="4216"/>
                  </a:lnTo>
                  <a:lnTo>
                    <a:pt x="2194" y="4224"/>
                  </a:lnTo>
                  <a:lnTo>
                    <a:pt x="2192" y="4232"/>
                  </a:lnTo>
                  <a:lnTo>
                    <a:pt x="2192" y="4240"/>
                  </a:lnTo>
                  <a:lnTo>
                    <a:pt x="2192" y="4242"/>
                  </a:lnTo>
                  <a:lnTo>
                    <a:pt x="2194" y="4246"/>
                  </a:lnTo>
                  <a:lnTo>
                    <a:pt x="2194" y="4248"/>
                  </a:lnTo>
                  <a:lnTo>
                    <a:pt x="2194" y="4250"/>
                  </a:lnTo>
                  <a:lnTo>
                    <a:pt x="2192" y="4258"/>
                  </a:lnTo>
                  <a:lnTo>
                    <a:pt x="2190" y="4266"/>
                  </a:lnTo>
                  <a:lnTo>
                    <a:pt x="2192" y="4268"/>
                  </a:lnTo>
                  <a:lnTo>
                    <a:pt x="2196" y="4268"/>
                  </a:lnTo>
                  <a:lnTo>
                    <a:pt x="2198" y="4268"/>
                  </a:lnTo>
                  <a:lnTo>
                    <a:pt x="2200" y="4270"/>
                  </a:lnTo>
                  <a:lnTo>
                    <a:pt x="2200" y="4276"/>
                  </a:lnTo>
                  <a:lnTo>
                    <a:pt x="2196" y="4286"/>
                  </a:lnTo>
                  <a:lnTo>
                    <a:pt x="2196" y="4298"/>
                  </a:lnTo>
                  <a:lnTo>
                    <a:pt x="2194" y="4306"/>
                  </a:lnTo>
                  <a:lnTo>
                    <a:pt x="2192" y="4310"/>
                  </a:lnTo>
                  <a:lnTo>
                    <a:pt x="2190" y="4320"/>
                  </a:lnTo>
                  <a:lnTo>
                    <a:pt x="2188" y="4344"/>
                  </a:lnTo>
                  <a:lnTo>
                    <a:pt x="2188" y="4352"/>
                  </a:lnTo>
                  <a:lnTo>
                    <a:pt x="2190" y="4352"/>
                  </a:lnTo>
                  <a:lnTo>
                    <a:pt x="2198" y="4336"/>
                  </a:lnTo>
                  <a:lnTo>
                    <a:pt x="2198" y="4340"/>
                  </a:lnTo>
                  <a:lnTo>
                    <a:pt x="2198" y="4346"/>
                  </a:lnTo>
                  <a:lnTo>
                    <a:pt x="2190" y="4360"/>
                  </a:lnTo>
                  <a:lnTo>
                    <a:pt x="2186" y="4368"/>
                  </a:lnTo>
                  <a:lnTo>
                    <a:pt x="2188" y="4372"/>
                  </a:lnTo>
                  <a:lnTo>
                    <a:pt x="2188" y="4374"/>
                  </a:lnTo>
                  <a:lnTo>
                    <a:pt x="2186" y="4380"/>
                  </a:lnTo>
                  <a:lnTo>
                    <a:pt x="2182" y="4390"/>
                  </a:lnTo>
                  <a:lnTo>
                    <a:pt x="2182" y="4396"/>
                  </a:lnTo>
                  <a:lnTo>
                    <a:pt x="2182" y="4400"/>
                  </a:lnTo>
                  <a:lnTo>
                    <a:pt x="2180" y="4406"/>
                  </a:lnTo>
                  <a:lnTo>
                    <a:pt x="2178" y="4416"/>
                  </a:lnTo>
                  <a:lnTo>
                    <a:pt x="2176" y="4426"/>
                  </a:lnTo>
                  <a:lnTo>
                    <a:pt x="2178" y="4434"/>
                  </a:lnTo>
                  <a:lnTo>
                    <a:pt x="2180" y="4440"/>
                  </a:lnTo>
                  <a:lnTo>
                    <a:pt x="2182" y="4442"/>
                  </a:lnTo>
                  <a:lnTo>
                    <a:pt x="2184" y="4442"/>
                  </a:lnTo>
                  <a:lnTo>
                    <a:pt x="2186" y="4438"/>
                  </a:lnTo>
                  <a:lnTo>
                    <a:pt x="2190" y="4432"/>
                  </a:lnTo>
                  <a:lnTo>
                    <a:pt x="2190" y="4430"/>
                  </a:lnTo>
                  <a:lnTo>
                    <a:pt x="2192" y="4430"/>
                  </a:lnTo>
                  <a:lnTo>
                    <a:pt x="2198" y="4438"/>
                  </a:lnTo>
                  <a:lnTo>
                    <a:pt x="2204" y="4450"/>
                  </a:lnTo>
                  <a:lnTo>
                    <a:pt x="2210" y="4464"/>
                  </a:lnTo>
                  <a:lnTo>
                    <a:pt x="2220" y="4480"/>
                  </a:lnTo>
                  <a:lnTo>
                    <a:pt x="2224" y="4484"/>
                  </a:lnTo>
                  <a:lnTo>
                    <a:pt x="2228" y="4484"/>
                  </a:lnTo>
                  <a:lnTo>
                    <a:pt x="2232" y="4486"/>
                  </a:lnTo>
                  <a:lnTo>
                    <a:pt x="2234" y="4488"/>
                  </a:lnTo>
                  <a:lnTo>
                    <a:pt x="2234" y="4494"/>
                  </a:lnTo>
                  <a:lnTo>
                    <a:pt x="2234" y="4498"/>
                  </a:lnTo>
                  <a:lnTo>
                    <a:pt x="2236" y="4502"/>
                  </a:lnTo>
                  <a:lnTo>
                    <a:pt x="2238" y="4508"/>
                  </a:lnTo>
                  <a:lnTo>
                    <a:pt x="2248" y="4516"/>
                  </a:lnTo>
                  <a:lnTo>
                    <a:pt x="2254" y="4526"/>
                  </a:lnTo>
                  <a:lnTo>
                    <a:pt x="2258" y="4536"/>
                  </a:lnTo>
                  <a:lnTo>
                    <a:pt x="2262" y="4544"/>
                  </a:lnTo>
                  <a:lnTo>
                    <a:pt x="2266" y="4562"/>
                  </a:lnTo>
                  <a:lnTo>
                    <a:pt x="2266" y="4578"/>
                  </a:lnTo>
                  <a:lnTo>
                    <a:pt x="2266" y="4588"/>
                  </a:lnTo>
                  <a:lnTo>
                    <a:pt x="2264" y="4592"/>
                  </a:lnTo>
                  <a:lnTo>
                    <a:pt x="2264" y="4596"/>
                  </a:lnTo>
                  <a:lnTo>
                    <a:pt x="2268" y="4600"/>
                  </a:lnTo>
                  <a:lnTo>
                    <a:pt x="2270" y="4602"/>
                  </a:lnTo>
                  <a:lnTo>
                    <a:pt x="2272" y="4606"/>
                  </a:lnTo>
                  <a:lnTo>
                    <a:pt x="2274" y="4612"/>
                  </a:lnTo>
                  <a:lnTo>
                    <a:pt x="2272" y="4622"/>
                  </a:lnTo>
                  <a:lnTo>
                    <a:pt x="2272" y="4634"/>
                  </a:lnTo>
                  <a:lnTo>
                    <a:pt x="2276" y="4638"/>
                  </a:lnTo>
                  <a:lnTo>
                    <a:pt x="2278" y="4640"/>
                  </a:lnTo>
                  <a:lnTo>
                    <a:pt x="2278" y="4644"/>
                  </a:lnTo>
                  <a:lnTo>
                    <a:pt x="2278" y="4648"/>
                  </a:lnTo>
                  <a:lnTo>
                    <a:pt x="2282" y="4654"/>
                  </a:lnTo>
                  <a:lnTo>
                    <a:pt x="2292" y="4666"/>
                  </a:lnTo>
                  <a:lnTo>
                    <a:pt x="2296" y="4672"/>
                  </a:lnTo>
                  <a:lnTo>
                    <a:pt x="2300" y="4680"/>
                  </a:lnTo>
                  <a:lnTo>
                    <a:pt x="2302" y="4688"/>
                  </a:lnTo>
                  <a:lnTo>
                    <a:pt x="2302" y="4696"/>
                  </a:lnTo>
                  <a:lnTo>
                    <a:pt x="2302" y="4700"/>
                  </a:lnTo>
                  <a:lnTo>
                    <a:pt x="2302" y="4702"/>
                  </a:lnTo>
                  <a:lnTo>
                    <a:pt x="2308" y="4708"/>
                  </a:lnTo>
                  <a:lnTo>
                    <a:pt x="2320" y="4716"/>
                  </a:lnTo>
                  <a:lnTo>
                    <a:pt x="2330" y="4724"/>
                  </a:lnTo>
                  <a:lnTo>
                    <a:pt x="2344" y="4736"/>
                  </a:lnTo>
                  <a:lnTo>
                    <a:pt x="2354" y="4746"/>
                  </a:lnTo>
                  <a:lnTo>
                    <a:pt x="2364" y="4754"/>
                  </a:lnTo>
                  <a:lnTo>
                    <a:pt x="2376" y="4760"/>
                  </a:lnTo>
                  <a:lnTo>
                    <a:pt x="2382" y="4764"/>
                  </a:lnTo>
                  <a:lnTo>
                    <a:pt x="2384" y="4766"/>
                  </a:lnTo>
                  <a:lnTo>
                    <a:pt x="2386" y="4770"/>
                  </a:lnTo>
                  <a:lnTo>
                    <a:pt x="2390" y="4776"/>
                  </a:lnTo>
                  <a:lnTo>
                    <a:pt x="2392" y="4774"/>
                  </a:lnTo>
                  <a:lnTo>
                    <a:pt x="2396" y="4770"/>
                  </a:lnTo>
                  <a:lnTo>
                    <a:pt x="2400" y="4770"/>
                  </a:lnTo>
                  <a:lnTo>
                    <a:pt x="2404" y="4770"/>
                  </a:lnTo>
                  <a:lnTo>
                    <a:pt x="2408" y="4770"/>
                  </a:lnTo>
                  <a:lnTo>
                    <a:pt x="2410" y="4768"/>
                  </a:lnTo>
                  <a:lnTo>
                    <a:pt x="2410" y="4764"/>
                  </a:lnTo>
                  <a:lnTo>
                    <a:pt x="2414" y="4764"/>
                  </a:lnTo>
                  <a:lnTo>
                    <a:pt x="2416" y="4766"/>
                  </a:lnTo>
                  <a:lnTo>
                    <a:pt x="2414" y="4770"/>
                  </a:lnTo>
                  <a:lnTo>
                    <a:pt x="2414" y="4772"/>
                  </a:lnTo>
                  <a:lnTo>
                    <a:pt x="2418" y="4774"/>
                  </a:lnTo>
                  <a:lnTo>
                    <a:pt x="2420" y="4774"/>
                  </a:lnTo>
                  <a:lnTo>
                    <a:pt x="2422" y="4772"/>
                  </a:lnTo>
                  <a:lnTo>
                    <a:pt x="2422" y="4766"/>
                  </a:lnTo>
                  <a:lnTo>
                    <a:pt x="2420" y="4756"/>
                  </a:lnTo>
                  <a:lnTo>
                    <a:pt x="2416" y="4750"/>
                  </a:lnTo>
                  <a:lnTo>
                    <a:pt x="2414" y="4744"/>
                  </a:lnTo>
                  <a:lnTo>
                    <a:pt x="2412" y="4740"/>
                  </a:lnTo>
                  <a:lnTo>
                    <a:pt x="2410" y="4730"/>
                  </a:lnTo>
                  <a:lnTo>
                    <a:pt x="2406" y="4718"/>
                  </a:lnTo>
                  <a:lnTo>
                    <a:pt x="2402" y="4714"/>
                  </a:lnTo>
                  <a:lnTo>
                    <a:pt x="2398" y="4708"/>
                  </a:lnTo>
                  <a:lnTo>
                    <a:pt x="2392" y="4704"/>
                  </a:lnTo>
                  <a:lnTo>
                    <a:pt x="2388" y="4698"/>
                  </a:lnTo>
                  <a:lnTo>
                    <a:pt x="2388" y="4690"/>
                  </a:lnTo>
                  <a:lnTo>
                    <a:pt x="2388" y="4684"/>
                  </a:lnTo>
                  <a:lnTo>
                    <a:pt x="2390" y="4672"/>
                  </a:lnTo>
                  <a:lnTo>
                    <a:pt x="2390" y="4668"/>
                  </a:lnTo>
                  <a:lnTo>
                    <a:pt x="2386" y="4664"/>
                  </a:lnTo>
                  <a:lnTo>
                    <a:pt x="2384" y="4658"/>
                  </a:lnTo>
                  <a:lnTo>
                    <a:pt x="2386" y="4654"/>
                  </a:lnTo>
                  <a:lnTo>
                    <a:pt x="2386" y="4648"/>
                  </a:lnTo>
                  <a:lnTo>
                    <a:pt x="2388" y="4642"/>
                  </a:lnTo>
                  <a:lnTo>
                    <a:pt x="2388" y="4636"/>
                  </a:lnTo>
                  <a:lnTo>
                    <a:pt x="2388" y="4628"/>
                  </a:lnTo>
                  <a:lnTo>
                    <a:pt x="2390" y="4616"/>
                  </a:lnTo>
                  <a:lnTo>
                    <a:pt x="2386" y="4600"/>
                  </a:lnTo>
                  <a:lnTo>
                    <a:pt x="2384" y="4592"/>
                  </a:lnTo>
                  <a:lnTo>
                    <a:pt x="2378" y="4584"/>
                  </a:lnTo>
                  <a:lnTo>
                    <a:pt x="2366" y="4570"/>
                  </a:lnTo>
                  <a:lnTo>
                    <a:pt x="2354" y="4558"/>
                  </a:lnTo>
                  <a:lnTo>
                    <a:pt x="2350" y="4552"/>
                  </a:lnTo>
                  <a:lnTo>
                    <a:pt x="2348" y="4546"/>
                  </a:lnTo>
                  <a:lnTo>
                    <a:pt x="2344" y="4540"/>
                  </a:lnTo>
                  <a:lnTo>
                    <a:pt x="2342" y="4538"/>
                  </a:lnTo>
                  <a:lnTo>
                    <a:pt x="2334" y="4536"/>
                  </a:lnTo>
                  <a:lnTo>
                    <a:pt x="2324" y="4526"/>
                  </a:lnTo>
                  <a:lnTo>
                    <a:pt x="2310" y="4508"/>
                  </a:lnTo>
                  <a:lnTo>
                    <a:pt x="2306" y="4502"/>
                  </a:lnTo>
                  <a:lnTo>
                    <a:pt x="2304" y="4502"/>
                  </a:lnTo>
                  <a:lnTo>
                    <a:pt x="2300" y="4504"/>
                  </a:lnTo>
                  <a:lnTo>
                    <a:pt x="2296" y="4504"/>
                  </a:lnTo>
                  <a:lnTo>
                    <a:pt x="2292" y="4504"/>
                  </a:lnTo>
                  <a:lnTo>
                    <a:pt x="2286" y="4500"/>
                  </a:lnTo>
                  <a:lnTo>
                    <a:pt x="2276" y="4494"/>
                  </a:lnTo>
                  <a:lnTo>
                    <a:pt x="2272" y="4486"/>
                  </a:lnTo>
                  <a:lnTo>
                    <a:pt x="2270" y="4476"/>
                  </a:lnTo>
                  <a:lnTo>
                    <a:pt x="2264" y="4454"/>
                  </a:lnTo>
                  <a:lnTo>
                    <a:pt x="2262" y="4434"/>
                  </a:lnTo>
                  <a:lnTo>
                    <a:pt x="2260" y="4428"/>
                  </a:lnTo>
                  <a:lnTo>
                    <a:pt x="2258" y="4426"/>
                  </a:lnTo>
                  <a:lnTo>
                    <a:pt x="2254" y="4426"/>
                  </a:lnTo>
                  <a:lnTo>
                    <a:pt x="2252" y="4424"/>
                  </a:lnTo>
                  <a:lnTo>
                    <a:pt x="2248" y="4416"/>
                  </a:lnTo>
                  <a:lnTo>
                    <a:pt x="2244" y="4402"/>
                  </a:lnTo>
                  <a:lnTo>
                    <a:pt x="2244" y="4388"/>
                  </a:lnTo>
                  <a:lnTo>
                    <a:pt x="2242" y="4386"/>
                  </a:lnTo>
                  <a:lnTo>
                    <a:pt x="2240" y="4384"/>
                  </a:lnTo>
                  <a:lnTo>
                    <a:pt x="2230" y="4388"/>
                  </a:lnTo>
                  <a:lnTo>
                    <a:pt x="2226" y="4390"/>
                  </a:lnTo>
                  <a:lnTo>
                    <a:pt x="2222" y="4390"/>
                  </a:lnTo>
                  <a:lnTo>
                    <a:pt x="2220" y="4388"/>
                  </a:lnTo>
                  <a:lnTo>
                    <a:pt x="2220" y="4382"/>
                  </a:lnTo>
                  <a:lnTo>
                    <a:pt x="2218" y="4352"/>
                  </a:lnTo>
                  <a:lnTo>
                    <a:pt x="2218" y="4330"/>
                  </a:lnTo>
                  <a:lnTo>
                    <a:pt x="2220" y="4320"/>
                  </a:lnTo>
                  <a:lnTo>
                    <a:pt x="2224" y="4316"/>
                  </a:lnTo>
                  <a:lnTo>
                    <a:pt x="2226" y="4310"/>
                  </a:lnTo>
                  <a:lnTo>
                    <a:pt x="2228" y="4306"/>
                  </a:lnTo>
                  <a:lnTo>
                    <a:pt x="2232" y="4296"/>
                  </a:lnTo>
                  <a:lnTo>
                    <a:pt x="2234" y="4284"/>
                  </a:lnTo>
                  <a:lnTo>
                    <a:pt x="2236" y="4274"/>
                  </a:lnTo>
                  <a:lnTo>
                    <a:pt x="2242" y="4258"/>
                  </a:lnTo>
                  <a:lnTo>
                    <a:pt x="2248" y="4232"/>
                  </a:lnTo>
                  <a:lnTo>
                    <a:pt x="2252" y="4208"/>
                  </a:lnTo>
                  <a:lnTo>
                    <a:pt x="2252" y="4200"/>
                  </a:lnTo>
                  <a:lnTo>
                    <a:pt x="2252" y="4196"/>
                  </a:lnTo>
                  <a:lnTo>
                    <a:pt x="2248" y="4192"/>
                  </a:lnTo>
                  <a:lnTo>
                    <a:pt x="2248" y="4190"/>
                  </a:lnTo>
                  <a:lnTo>
                    <a:pt x="2248" y="4186"/>
                  </a:lnTo>
                  <a:lnTo>
                    <a:pt x="2250" y="4184"/>
                  </a:lnTo>
                  <a:lnTo>
                    <a:pt x="2252" y="4180"/>
                  </a:lnTo>
                  <a:lnTo>
                    <a:pt x="2256" y="4178"/>
                  </a:lnTo>
                  <a:lnTo>
                    <a:pt x="2272" y="4176"/>
                  </a:lnTo>
                  <a:lnTo>
                    <a:pt x="2278" y="4178"/>
                  </a:lnTo>
                  <a:lnTo>
                    <a:pt x="2282" y="4180"/>
                  </a:lnTo>
                  <a:lnTo>
                    <a:pt x="2286" y="4182"/>
                  </a:lnTo>
                  <a:lnTo>
                    <a:pt x="2286" y="4184"/>
                  </a:lnTo>
                  <a:lnTo>
                    <a:pt x="2284" y="4194"/>
                  </a:lnTo>
                  <a:lnTo>
                    <a:pt x="2282" y="4210"/>
                  </a:lnTo>
                  <a:lnTo>
                    <a:pt x="2282" y="4220"/>
                  </a:lnTo>
                  <a:lnTo>
                    <a:pt x="2284" y="4222"/>
                  </a:lnTo>
                  <a:lnTo>
                    <a:pt x="2286" y="4222"/>
                  </a:lnTo>
                  <a:lnTo>
                    <a:pt x="2292" y="4222"/>
                  </a:lnTo>
                  <a:lnTo>
                    <a:pt x="2296" y="4222"/>
                  </a:lnTo>
                  <a:lnTo>
                    <a:pt x="2300" y="4222"/>
                  </a:lnTo>
                  <a:lnTo>
                    <a:pt x="2304" y="4224"/>
                  </a:lnTo>
                  <a:lnTo>
                    <a:pt x="2306" y="4224"/>
                  </a:lnTo>
                  <a:lnTo>
                    <a:pt x="2310" y="4220"/>
                  </a:lnTo>
                  <a:lnTo>
                    <a:pt x="2316" y="4218"/>
                  </a:lnTo>
                  <a:lnTo>
                    <a:pt x="2318" y="4218"/>
                  </a:lnTo>
                  <a:lnTo>
                    <a:pt x="2322" y="4220"/>
                  </a:lnTo>
                  <a:lnTo>
                    <a:pt x="2330" y="4228"/>
                  </a:lnTo>
                  <a:lnTo>
                    <a:pt x="2336" y="4236"/>
                  </a:lnTo>
                  <a:lnTo>
                    <a:pt x="2342" y="4244"/>
                  </a:lnTo>
                  <a:lnTo>
                    <a:pt x="2346" y="4246"/>
                  </a:lnTo>
                  <a:lnTo>
                    <a:pt x="2350" y="4248"/>
                  </a:lnTo>
                  <a:lnTo>
                    <a:pt x="2354" y="4250"/>
                  </a:lnTo>
                  <a:lnTo>
                    <a:pt x="2356" y="4252"/>
                  </a:lnTo>
                  <a:lnTo>
                    <a:pt x="2360" y="4258"/>
                  </a:lnTo>
                  <a:lnTo>
                    <a:pt x="2362" y="4266"/>
                  </a:lnTo>
                  <a:lnTo>
                    <a:pt x="2364" y="4268"/>
                  </a:lnTo>
                  <a:lnTo>
                    <a:pt x="2368" y="4268"/>
                  </a:lnTo>
                  <a:lnTo>
                    <a:pt x="2362" y="4256"/>
                  </a:lnTo>
                  <a:lnTo>
                    <a:pt x="2362" y="4246"/>
                  </a:lnTo>
                  <a:lnTo>
                    <a:pt x="2362" y="4256"/>
                  </a:lnTo>
                  <a:lnTo>
                    <a:pt x="2368" y="4268"/>
                  </a:lnTo>
                  <a:lnTo>
                    <a:pt x="2374" y="4280"/>
                  </a:lnTo>
                  <a:lnTo>
                    <a:pt x="2376" y="4286"/>
                  </a:lnTo>
                  <a:lnTo>
                    <a:pt x="2374" y="4292"/>
                  </a:lnTo>
                  <a:lnTo>
                    <a:pt x="2374" y="4300"/>
                  </a:lnTo>
                  <a:lnTo>
                    <a:pt x="2376" y="4310"/>
                  </a:lnTo>
                  <a:lnTo>
                    <a:pt x="2378" y="4310"/>
                  </a:lnTo>
                  <a:lnTo>
                    <a:pt x="2380" y="4308"/>
                  </a:lnTo>
                  <a:lnTo>
                    <a:pt x="2386" y="4308"/>
                  </a:lnTo>
                  <a:lnTo>
                    <a:pt x="2388" y="4308"/>
                  </a:lnTo>
                  <a:lnTo>
                    <a:pt x="2388" y="4304"/>
                  </a:lnTo>
                  <a:lnTo>
                    <a:pt x="2388" y="4298"/>
                  </a:lnTo>
                  <a:lnTo>
                    <a:pt x="2388" y="4296"/>
                  </a:lnTo>
                  <a:lnTo>
                    <a:pt x="2390" y="4294"/>
                  </a:lnTo>
                  <a:lnTo>
                    <a:pt x="2392" y="4296"/>
                  </a:lnTo>
                  <a:lnTo>
                    <a:pt x="2396" y="4300"/>
                  </a:lnTo>
                  <a:lnTo>
                    <a:pt x="2398" y="4304"/>
                  </a:lnTo>
                  <a:lnTo>
                    <a:pt x="2398" y="4308"/>
                  </a:lnTo>
                  <a:lnTo>
                    <a:pt x="2394" y="4314"/>
                  </a:lnTo>
                  <a:lnTo>
                    <a:pt x="2390" y="4320"/>
                  </a:lnTo>
                  <a:lnTo>
                    <a:pt x="2390" y="4322"/>
                  </a:lnTo>
                  <a:lnTo>
                    <a:pt x="2392" y="4324"/>
                  </a:lnTo>
                  <a:lnTo>
                    <a:pt x="2396" y="4326"/>
                  </a:lnTo>
                  <a:lnTo>
                    <a:pt x="2398" y="4326"/>
                  </a:lnTo>
                  <a:lnTo>
                    <a:pt x="2402" y="4324"/>
                  </a:lnTo>
                  <a:lnTo>
                    <a:pt x="2404" y="4322"/>
                  </a:lnTo>
                  <a:lnTo>
                    <a:pt x="2406" y="4320"/>
                  </a:lnTo>
                  <a:lnTo>
                    <a:pt x="2406" y="4322"/>
                  </a:lnTo>
                  <a:lnTo>
                    <a:pt x="2412" y="4324"/>
                  </a:lnTo>
                  <a:lnTo>
                    <a:pt x="2416" y="4324"/>
                  </a:lnTo>
                  <a:lnTo>
                    <a:pt x="2422" y="4326"/>
                  </a:lnTo>
                  <a:lnTo>
                    <a:pt x="2424" y="4328"/>
                  </a:lnTo>
                  <a:lnTo>
                    <a:pt x="2428" y="4334"/>
                  </a:lnTo>
                  <a:lnTo>
                    <a:pt x="2430" y="4340"/>
                  </a:lnTo>
                  <a:lnTo>
                    <a:pt x="2434" y="4344"/>
                  </a:lnTo>
                  <a:lnTo>
                    <a:pt x="2436" y="4344"/>
                  </a:lnTo>
                  <a:lnTo>
                    <a:pt x="2438" y="4344"/>
                  </a:lnTo>
                  <a:lnTo>
                    <a:pt x="2444" y="4342"/>
                  </a:lnTo>
                  <a:lnTo>
                    <a:pt x="2446" y="4342"/>
                  </a:lnTo>
                  <a:lnTo>
                    <a:pt x="2450" y="4346"/>
                  </a:lnTo>
                  <a:lnTo>
                    <a:pt x="2452" y="4350"/>
                  </a:lnTo>
                  <a:lnTo>
                    <a:pt x="2452" y="4352"/>
                  </a:lnTo>
                  <a:lnTo>
                    <a:pt x="2448" y="4360"/>
                  </a:lnTo>
                  <a:lnTo>
                    <a:pt x="2444" y="4370"/>
                  </a:lnTo>
                  <a:lnTo>
                    <a:pt x="2442" y="4378"/>
                  </a:lnTo>
                  <a:lnTo>
                    <a:pt x="2440" y="4388"/>
                  </a:lnTo>
                  <a:lnTo>
                    <a:pt x="2440" y="4410"/>
                  </a:lnTo>
                  <a:lnTo>
                    <a:pt x="2442" y="4422"/>
                  </a:lnTo>
                  <a:lnTo>
                    <a:pt x="2444" y="4424"/>
                  </a:lnTo>
                  <a:lnTo>
                    <a:pt x="2446" y="4424"/>
                  </a:lnTo>
                  <a:lnTo>
                    <a:pt x="2450" y="4422"/>
                  </a:lnTo>
                  <a:lnTo>
                    <a:pt x="2456" y="4416"/>
                  </a:lnTo>
                  <a:lnTo>
                    <a:pt x="2478" y="4396"/>
                  </a:lnTo>
                  <a:lnTo>
                    <a:pt x="2488" y="4388"/>
                  </a:lnTo>
                  <a:lnTo>
                    <a:pt x="2496" y="4384"/>
                  </a:lnTo>
                  <a:lnTo>
                    <a:pt x="2500" y="4382"/>
                  </a:lnTo>
                  <a:lnTo>
                    <a:pt x="2502" y="4380"/>
                  </a:lnTo>
                  <a:lnTo>
                    <a:pt x="2502" y="4376"/>
                  </a:lnTo>
                  <a:lnTo>
                    <a:pt x="2502" y="4374"/>
                  </a:lnTo>
                  <a:lnTo>
                    <a:pt x="2508" y="4372"/>
                  </a:lnTo>
                  <a:lnTo>
                    <a:pt x="2512" y="4370"/>
                  </a:lnTo>
                  <a:lnTo>
                    <a:pt x="2516" y="4364"/>
                  </a:lnTo>
                  <a:lnTo>
                    <a:pt x="2520" y="4346"/>
                  </a:lnTo>
                  <a:lnTo>
                    <a:pt x="2524" y="4328"/>
                  </a:lnTo>
                  <a:lnTo>
                    <a:pt x="2526" y="4324"/>
                  </a:lnTo>
                  <a:lnTo>
                    <a:pt x="2526" y="4322"/>
                  </a:lnTo>
                  <a:lnTo>
                    <a:pt x="2528" y="4324"/>
                  </a:lnTo>
                  <a:lnTo>
                    <a:pt x="2534" y="4328"/>
                  </a:lnTo>
                  <a:lnTo>
                    <a:pt x="2536" y="4330"/>
                  </a:lnTo>
                  <a:lnTo>
                    <a:pt x="2538" y="4332"/>
                  </a:lnTo>
                  <a:lnTo>
                    <a:pt x="2544" y="4332"/>
                  </a:lnTo>
                  <a:lnTo>
                    <a:pt x="2548" y="4330"/>
                  </a:lnTo>
                  <a:lnTo>
                    <a:pt x="2556" y="4326"/>
                  </a:lnTo>
                  <a:lnTo>
                    <a:pt x="2566" y="4318"/>
                  </a:lnTo>
                  <a:lnTo>
                    <a:pt x="2576" y="4310"/>
                  </a:lnTo>
                  <a:lnTo>
                    <a:pt x="2584" y="4304"/>
                  </a:lnTo>
                  <a:lnTo>
                    <a:pt x="2598" y="4296"/>
                  </a:lnTo>
                  <a:lnTo>
                    <a:pt x="2604" y="4292"/>
                  </a:lnTo>
                  <a:lnTo>
                    <a:pt x="2610" y="4286"/>
                  </a:lnTo>
                  <a:lnTo>
                    <a:pt x="2614" y="4280"/>
                  </a:lnTo>
                  <a:lnTo>
                    <a:pt x="2618" y="4272"/>
                  </a:lnTo>
                  <a:lnTo>
                    <a:pt x="2622" y="4252"/>
                  </a:lnTo>
                  <a:lnTo>
                    <a:pt x="2622" y="4238"/>
                  </a:lnTo>
                  <a:lnTo>
                    <a:pt x="2624" y="4228"/>
                  </a:lnTo>
                  <a:lnTo>
                    <a:pt x="2624" y="4224"/>
                  </a:lnTo>
                  <a:lnTo>
                    <a:pt x="2626" y="4222"/>
                  </a:lnTo>
                  <a:lnTo>
                    <a:pt x="2628" y="4222"/>
                  </a:lnTo>
                  <a:lnTo>
                    <a:pt x="2630" y="4220"/>
                  </a:lnTo>
                  <a:lnTo>
                    <a:pt x="2630" y="4214"/>
                  </a:lnTo>
                  <a:lnTo>
                    <a:pt x="2628" y="4206"/>
                  </a:lnTo>
                  <a:lnTo>
                    <a:pt x="2624" y="4198"/>
                  </a:lnTo>
                  <a:lnTo>
                    <a:pt x="2622" y="4194"/>
                  </a:lnTo>
                  <a:lnTo>
                    <a:pt x="2622" y="4190"/>
                  </a:lnTo>
                  <a:lnTo>
                    <a:pt x="2624" y="4174"/>
                  </a:lnTo>
                  <a:lnTo>
                    <a:pt x="2624" y="4152"/>
                  </a:lnTo>
                  <a:lnTo>
                    <a:pt x="2622" y="4138"/>
                  </a:lnTo>
                  <a:lnTo>
                    <a:pt x="2616" y="4122"/>
                  </a:lnTo>
                  <a:lnTo>
                    <a:pt x="2606" y="4096"/>
                  </a:lnTo>
                  <a:lnTo>
                    <a:pt x="2598" y="4080"/>
                  </a:lnTo>
                  <a:lnTo>
                    <a:pt x="2590" y="4068"/>
                  </a:lnTo>
                  <a:lnTo>
                    <a:pt x="2584" y="4056"/>
                  </a:lnTo>
                  <a:lnTo>
                    <a:pt x="2580" y="4046"/>
                  </a:lnTo>
                  <a:lnTo>
                    <a:pt x="2572" y="4042"/>
                  </a:lnTo>
                  <a:lnTo>
                    <a:pt x="2562" y="4034"/>
                  </a:lnTo>
                  <a:lnTo>
                    <a:pt x="2548" y="4020"/>
                  </a:lnTo>
                  <a:lnTo>
                    <a:pt x="2534" y="4002"/>
                  </a:lnTo>
                  <a:lnTo>
                    <a:pt x="2522" y="3986"/>
                  </a:lnTo>
                  <a:lnTo>
                    <a:pt x="2514" y="3972"/>
                  </a:lnTo>
                  <a:lnTo>
                    <a:pt x="2510" y="3966"/>
                  </a:lnTo>
                  <a:lnTo>
                    <a:pt x="2510" y="3960"/>
                  </a:lnTo>
                  <a:lnTo>
                    <a:pt x="2508" y="3954"/>
                  </a:lnTo>
                  <a:lnTo>
                    <a:pt x="2506" y="3950"/>
                  </a:lnTo>
                  <a:lnTo>
                    <a:pt x="2500" y="3946"/>
                  </a:lnTo>
                  <a:lnTo>
                    <a:pt x="2492" y="3940"/>
                  </a:lnTo>
                  <a:lnTo>
                    <a:pt x="2486" y="3934"/>
                  </a:lnTo>
                  <a:lnTo>
                    <a:pt x="2482" y="3926"/>
                  </a:lnTo>
                  <a:lnTo>
                    <a:pt x="2478" y="3916"/>
                  </a:lnTo>
                  <a:lnTo>
                    <a:pt x="2478" y="3904"/>
                  </a:lnTo>
                  <a:lnTo>
                    <a:pt x="2480" y="3894"/>
                  </a:lnTo>
                  <a:lnTo>
                    <a:pt x="2482" y="3884"/>
                  </a:lnTo>
                  <a:lnTo>
                    <a:pt x="2486" y="3874"/>
                  </a:lnTo>
                  <a:lnTo>
                    <a:pt x="2492" y="3864"/>
                  </a:lnTo>
                  <a:lnTo>
                    <a:pt x="2498" y="3856"/>
                  </a:lnTo>
                  <a:lnTo>
                    <a:pt x="2506" y="3848"/>
                  </a:lnTo>
                  <a:lnTo>
                    <a:pt x="2512" y="3842"/>
                  </a:lnTo>
                  <a:lnTo>
                    <a:pt x="2516" y="3836"/>
                  </a:lnTo>
                  <a:lnTo>
                    <a:pt x="2518" y="3826"/>
                  </a:lnTo>
                  <a:lnTo>
                    <a:pt x="2520" y="3816"/>
                  </a:lnTo>
                  <a:lnTo>
                    <a:pt x="2522" y="3812"/>
                  </a:lnTo>
                  <a:lnTo>
                    <a:pt x="2526" y="3808"/>
                  </a:lnTo>
                  <a:lnTo>
                    <a:pt x="2532" y="3806"/>
                  </a:lnTo>
                  <a:lnTo>
                    <a:pt x="2534" y="3806"/>
                  </a:lnTo>
                  <a:lnTo>
                    <a:pt x="2536" y="3808"/>
                  </a:lnTo>
                  <a:lnTo>
                    <a:pt x="2540" y="3808"/>
                  </a:lnTo>
                  <a:lnTo>
                    <a:pt x="2544" y="3804"/>
                  </a:lnTo>
                  <a:lnTo>
                    <a:pt x="2546" y="3800"/>
                  </a:lnTo>
                  <a:lnTo>
                    <a:pt x="2548" y="3794"/>
                  </a:lnTo>
                  <a:lnTo>
                    <a:pt x="2554" y="3790"/>
                  </a:lnTo>
                  <a:lnTo>
                    <a:pt x="2562" y="3784"/>
                  </a:lnTo>
                  <a:lnTo>
                    <a:pt x="2568" y="3782"/>
                  </a:lnTo>
                  <a:lnTo>
                    <a:pt x="2572" y="3782"/>
                  </a:lnTo>
                  <a:lnTo>
                    <a:pt x="2574" y="3778"/>
                  </a:lnTo>
                  <a:lnTo>
                    <a:pt x="2576" y="3780"/>
                  </a:lnTo>
                  <a:lnTo>
                    <a:pt x="2578" y="3780"/>
                  </a:lnTo>
                  <a:lnTo>
                    <a:pt x="2582" y="3780"/>
                  </a:lnTo>
                  <a:lnTo>
                    <a:pt x="2584" y="3776"/>
                  </a:lnTo>
                  <a:lnTo>
                    <a:pt x="2584" y="3774"/>
                  </a:lnTo>
                  <a:lnTo>
                    <a:pt x="2586" y="3776"/>
                  </a:lnTo>
                  <a:lnTo>
                    <a:pt x="2590" y="3778"/>
                  </a:lnTo>
                  <a:lnTo>
                    <a:pt x="2592" y="3778"/>
                  </a:lnTo>
                  <a:lnTo>
                    <a:pt x="2594" y="3774"/>
                  </a:lnTo>
                  <a:lnTo>
                    <a:pt x="2592" y="3772"/>
                  </a:lnTo>
                  <a:lnTo>
                    <a:pt x="2592" y="3768"/>
                  </a:lnTo>
                  <a:lnTo>
                    <a:pt x="2592" y="3762"/>
                  </a:lnTo>
                  <a:lnTo>
                    <a:pt x="2592" y="3760"/>
                  </a:lnTo>
                  <a:lnTo>
                    <a:pt x="2594" y="3762"/>
                  </a:lnTo>
                  <a:lnTo>
                    <a:pt x="2596" y="3766"/>
                  </a:lnTo>
                  <a:lnTo>
                    <a:pt x="2602" y="3772"/>
                  </a:lnTo>
                  <a:lnTo>
                    <a:pt x="2604" y="3774"/>
                  </a:lnTo>
                  <a:lnTo>
                    <a:pt x="2610" y="3776"/>
                  </a:lnTo>
                  <a:lnTo>
                    <a:pt x="2614" y="3776"/>
                  </a:lnTo>
                  <a:lnTo>
                    <a:pt x="2616" y="3778"/>
                  </a:lnTo>
                  <a:lnTo>
                    <a:pt x="2614" y="3782"/>
                  </a:lnTo>
                  <a:lnTo>
                    <a:pt x="2614" y="3784"/>
                  </a:lnTo>
                  <a:lnTo>
                    <a:pt x="2616" y="3786"/>
                  </a:lnTo>
                  <a:lnTo>
                    <a:pt x="2620" y="3786"/>
                  </a:lnTo>
                  <a:lnTo>
                    <a:pt x="2630" y="3784"/>
                  </a:lnTo>
                  <a:lnTo>
                    <a:pt x="2632" y="3782"/>
                  </a:lnTo>
                  <a:lnTo>
                    <a:pt x="2634" y="3778"/>
                  </a:lnTo>
                  <a:lnTo>
                    <a:pt x="2632" y="3772"/>
                  </a:lnTo>
                  <a:lnTo>
                    <a:pt x="2634" y="3772"/>
                  </a:lnTo>
                  <a:lnTo>
                    <a:pt x="2636" y="3778"/>
                  </a:lnTo>
                  <a:lnTo>
                    <a:pt x="2640" y="3782"/>
                  </a:lnTo>
                  <a:lnTo>
                    <a:pt x="2642" y="3782"/>
                  </a:lnTo>
                  <a:lnTo>
                    <a:pt x="2644" y="3782"/>
                  </a:lnTo>
                  <a:lnTo>
                    <a:pt x="2648" y="3784"/>
                  </a:lnTo>
                  <a:lnTo>
                    <a:pt x="2648" y="3786"/>
                  </a:lnTo>
                  <a:lnTo>
                    <a:pt x="2646" y="3788"/>
                  </a:lnTo>
                  <a:lnTo>
                    <a:pt x="2642" y="3794"/>
                  </a:lnTo>
                  <a:lnTo>
                    <a:pt x="2640" y="3802"/>
                  </a:lnTo>
                  <a:lnTo>
                    <a:pt x="2638" y="3810"/>
                  </a:lnTo>
                  <a:lnTo>
                    <a:pt x="2640" y="3816"/>
                  </a:lnTo>
                  <a:lnTo>
                    <a:pt x="2642" y="3818"/>
                  </a:lnTo>
                  <a:lnTo>
                    <a:pt x="2642" y="3820"/>
                  </a:lnTo>
                  <a:lnTo>
                    <a:pt x="2642" y="3824"/>
                  </a:lnTo>
                  <a:lnTo>
                    <a:pt x="2644" y="3828"/>
                  </a:lnTo>
                  <a:lnTo>
                    <a:pt x="2646" y="3832"/>
                  </a:lnTo>
                  <a:lnTo>
                    <a:pt x="2648" y="3836"/>
                  </a:lnTo>
                  <a:lnTo>
                    <a:pt x="2648" y="3840"/>
                  </a:lnTo>
                  <a:lnTo>
                    <a:pt x="2648" y="3842"/>
                  </a:lnTo>
                  <a:lnTo>
                    <a:pt x="2652" y="3844"/>
                  </a:lnTo>
                  <a:lnTo>
                    <a:pt x="2664" y="3842"/>
                  </a:lnTo>
                  <a:lnTo>
                    <a:pt x="2672" y="3838"/>
                  </a:lnTo>
                  <a:lnTo>
                    <a:pt x="2674" y="3836"/>
                  </a:lnTo>
                  <a:lnTo>
                    <a:pt x="2674" y="3834"/>
                  </a:lnTo>
                  <a:lnTo>
                    <a:pt x="2670" y="3828"/>
                  </a:lnTo>
                  <a:lnTo>
                    <a:pt x="2668" y="3820"/>
                  </a:lnTo>
                  <a:lnTo>
                    <a:pt x="2666" y="3814"/>
                  </a:lnTo>
                  <a:lnTo>
                    <a:pt x="2662" y="3812"/>
                  </a:lnTo>
                  <a:lnTo>
                    <a:pt x="2660" y="3812"/>
                  </a:lnTo>
                  <a:lnTo>
                    <a:pt x="2658" y="3810"/>
                  </a:lnTo>
                  <a:lnTo>
                    <a:pt x="2660" y="3804"/>
                  </a:lnTo>
                  <a:lnTo>
                    <a:pt x="2666" y="3800"/>
                  </a:lnTo>
                  <a:lnTo>
                    <a:pt x="2684" y="3788"/>
                  </a:lnTo>
                  <a:lnTo>
                    <a:pt x="2692" y="3784"/>
                  </a:lnTo>
                  <a:lnTo>
                    <a:pt x="2698" y="3782"/>
                  </a:lnTo>
                  <a:lnTo>
                    <a:pt x="2704" y="3784"/>
                  </a:lnTo>
                  <a:lnTo>
                    <a:pt x="2716" y="3780"/>
                  </a:lnTo>
                  <a:lnTo>
                    <a:pt x="2722" y="3778"/>
                  </a:lnTo>
                  <a:lnTo>
                    <a:pt x="2726" y="3774"/>
                  </a:lnTo>
                  <a:lnTo>
                    <a:pt x="2730" y="3768"/>
                  </a:lnTo>
                  <a:lnTo>
                    <a:pt x="2730" y="3764"/>
                  </a:lnTo>
                  <a:lnTo>
                    <a:pt x="2736" y="3766"/>
                  </a:lnTo>
                  <a:lnTo>
                    <a:pt x="2740" y="3768"/>
                  </a:lnTo>
                  <a:lnTo>
                    <a:pt x="2742" y="3772"/>
                  </a:lnTo>
                  <a:lnTo>
                    <a:pt x="2746" y="3768"/>
                  </a:lnTo>
                  <a:lnTo>
                    <a:pt x="2750" y="3764"/>
                  </a:lnTo>
                  <a:lnTo>
                    <a:pt x="2752" y="3766"/>
                  </a:lnTo>
                  <a:lnTo>
                    <a:pt x="2754" y="3768"/>
                  </a:lnTo>
                  <a:lnTo>
                    <a:pt x="2758" y="3764"/>
                  </a:lnTo>
                  <a:lnTo>
                    <a:pt x="2762" y="3760"/>
                  </a:lnTo>
                  <a:lnTo>
                    <a:pt x="2764" y="3760"/>
                  </a:lnTo>
                  <a:lnTo>
                    <a:pt x="2768" y="3760"/>
                  </a:lnTo>
                  <a:lnTo>
                    <a:pt x="2772" y="3762"/>
                  </a:lnTo>
                  <a:lnTo>
                    <a:pt x="2774" y="3760"/>
                  </a:lnTo>
                  <a:lnTo>
                    <a:pt x="2774" y="3756"/>
                  </a:lnTo>
                  <a:lnTo>
                    <a:pt x="2776" y="3750"/>
                  </a:lnTo>
                  <a:lnTo>
                    <a:pt x="2778" y="3752"/>
                  </a:lnTo>
                  <a:lnTo>
                    <a:pt x="2780" y="3754"/>
                  </a:lnTo>
                  <a:lnTo>
                    <a:pt x="2782" y="3754"/>
                  </a:lnTo>
                  <a:lnTo>
                    <a:pt x="2784" y="3752"/>
                  </a:lnTo>
                  <a:lnTo>
                    <a:pt x="2788" y="3748"/>
                  </a:lnTo>
                  <a:lnTo>
                    <a:pt x="2790" y="3748"/>
                  </a:lnTo>
                  <a:lnTo>
                    <a:pt x="2792" y="3748"/>
                  </a:lnTo>
                  <a:lnTo>
                    <a:pt x="2796" y="3744"/>
                  </a:lnTo>
                  <a:lnTo>
                    <a:pt x="2798" y="3740"/>
                  </a:lnTo>
                  <a:lnTo>
                    <a:pt x="2798" y="3736"/>
                  </a:lnTo>
                  <a:lnTo>
                    <a:pt x="2794" y="3724"/>
                  </a:lnTo>
                  <a:lnTo>
                    <a:pt x="2792" y="3714"/>
                  </a:lnTo>
                  <a:lnTo>
                    <a:pt x="2790" y="3712"/>
                  </a:lnTo>
                  <a:lnTo>
                    <a:pt x="2792" y="3708"/>
                  </a:lnTo>
                  <a:lnTo>
                    <a:pt x="2794" y="3708"/>
                  </a:lnTo>
                  <a:lnTo>
                    <a:pt x="2796" y="3710"/>
                  </a:lnTo>
                  <a:lnTo>
                    <a:pt x="2804" y="3720"/>
                  </a:lnTo>
                  <a:lnTo>
                    <a:pt x="2808" y="3726"/>
                  </a:lnTo>
                  <a:lnTo>
                    <a:pt x="2812" y="3730"/>
                  </a:lnTo>
                  <a:lnTo>
                    <a:pt x="2810" y="3734"/>
                  </a:lnTo>
                  <a:lnTo>
                    <a:pt x="2810" y="3738"/>
                  </a:lnTo>
                  <a:lnTo>
                    <a:pt x="2812" y="3738"/>
                  </a:lnTo>
                  <a:lnTo>
                    <a:pt x="2818" y="3740"/>
                  </a:lnTo>
                  <a:lnTo>
                    <a:pt x="2820" y="3742"/>
                  </a:lnTo>
                  <a:lnTo>
                    <a:pt x="2824" y="3742"/>
                  </a:lnTo>
                  <a:lnTo>
                    <a:pt x="2826" y="3740"/>
                  </a:lnTo>
                  <a:lnTo>
                    <a:pt x="2828" y="3736"/>
                  </a:lnTo>
                  <a:lnTo>
                    <a:pt x="2828" y="3734"/>
                  </a:lnTo>
                  <a:lnTo>
                    <a:pt x="2826" y="3730"/>
                  </a:lnTo>
                  <a:lnTo>
                    <a:pt x="2826" y="3726"/>
                  </a:lnTo>
                  <a:lnTo>
                    <a:pt x="2826" y="3724"/>
                  </a:lnTo>
                  <a:lnTo>
                    <a:pt x="2828" y="3724"/>
                  </a:lnTo>
                  <a:lnTo>
                    <a:pt x="2830" y="3728"/>
                  </a:lnTo>
                  <a:lnTo>
                    <a:pt x="2834" y="3730"/>
                  </a:lnTo>
                  <a:lnTo>
                    <a:pt x="2836" y="3732"/>
                  </a:lnTo>
                  <a:lnTo>
                    <a:pt x="2838" y="3730"/>
                  </a:lnTo>
                  <a:lnTo>
                    <a:pt x="2840" y="3728"/>
                  </a:lnTo>
                  <a:lnTo>
                    <a:pt x="2838" y="3724"/>
                  </a:lnTo>
                  <a:lnTo>
                    <a:pt x="2836" y="3720"/>
                  </a:lnTo>
                  <a:lnTo>
                    <a:pt x="2838" y="3718"/>
                  </a:lnTo>
                  <a:lnTo>
                    <a:pt x="2840" y="3716"/>
                  </a:lnTo>
                  <a:lnTo>
                    <a:pt x="2842" y="3716"/>
                  </a:lnTo>
                  <a:lnTo>
                    <a:pt x="2844" y="3718"/>
                  </a:lnTo>
                  <a:lnTo>
                    <a:pt x="2846" y="3724"/>
                  </a:lnTo>
                  <a:lnTo>
                    <a:pt x="2846" y="3726"/>
                  </a:lnTo>
                  <a:lnTo>
                    <a:pt x="2848" y="3728"/>
                  </a:lnTo>
                  <a:lnTo>
                    <a:pt x="2850" y="3728"/>
                  </a:lnTo>
                  <a:lnTo>
                    <a:pt x="2854" y="3724"/>
                  </a:lnTo>
                  <a:lnTo>
                    <a:pt x="2860" y="3718"/>
                  </a:lnTo>
                  <a:lnTo>
                    <a:pt x="2864" y="3716"/>
                  </a:lnTo>
                  <a:lnTo>
                    <a:pt x="2874" y="3722"/>
                  </a:lnTo>
                  <a:lnTo>
                    <a:pt x="2876" y="3722"/>
                  </a:lnTo>
                  <a:lnTo>
                    <a:pt x="2878" y="3722"/>
                  </a:lnTo>
                  <a:lnTo>
                    <a:pt x="2878" y="3718"/>
                  </a:lnTo>
                  <a:lnTo>
                    <a:pt x="2878" y="3714"/>
                  </a:lnTo>
                  <a:lnTo>
                    <a:pt x="2878" y="3712"/>
                  </a:lnTo>
                  <a:lnTo>
                    <a:pt x="2880" y="3712"/>
                  </a:lnTo>
                  <a:lnTo>
                    <a:pt x="2882" y="3712"/>
                  </a:lnTo>
                  <a:lnTo>
                    <a:pt x="2884" y="3716"/>
                  </a:lnTo>
                  <a:lnTo>
                    <a:pt x="2886" y="3718"/>
                  </a:lnTo>
                  <a:lnTo>
                    <a:pt x="2894" y="3716"/>
                  </a:lnTo>
                  <a:lnTo>
                    <a:pt x="2902" y="3712"/>
                  </a:lnTo>
                  <a:lnTo>
                    <a:pt x="2910" y="3710"/>
                  </a:lnTo>
                  <a:lnTo>
                    <a:pt x="2914" y="3706"/>
                  </a:lnTo>
                  <a:lnTo>
                    <a:pt x="2916" y="3702"/>
                  </a:lnTo>
                  <a:lnTo>
                    <a:pt x="2918" y="3698"/>
                  </a:lnTo>
                  <a:lnTo>
                    <a:pt x="2918" y="3696"/>
                  </a:lnTo>
                  <a:lnTo>
                    <a:pt x="2922" y="3694"/>
                  </a:lnTo>
                  <a:lnTo>
                    <a:pt x="2926" y="3692"/>
                  </a:lnTo>
                  <a:lnTo>
                    <a:pt x="2924" y="3690"/>
                  </a:lnTo>
                  <a:lnTo>
                    <a:pt x="2922" y="3688"/>
                  </a:lnTo>
                  <a:lnTo>
                    <a:pt x="2924" y="3686"/>
                  </a:lnTo>
                  <a:lnTo>
                    <a:pt x="2926" y="3684"/>
                  </a:lnTo>
                  <a:lnTo>
                    <a:pt x="2930" y="3678"/>
                  </a:lnTo>
                  <a:lnTo>
                    <a:pt x="2932" y="3674"/>
                  </a:lnTo>
                  <a:lnTo>
                    <a:pt x="2936" y="3674"/>
                  </a:lnTo>
                  <a:lnTo>
                    <a:pt x="2940" y="3674"/>
                  </a:lnTo>
                  <a:lnTo>
                    <a:pt x="2944" y="3672"/>
                  </a:lnTo>
                  <a:lnTo>
                    <a:pt x="2948" y="3668"/>
                  </a:lnTo>
                  <a:lnTo>
                    <a:pt x="2954" y="3662"/>
                  </a:lnTo>
                  <a:lnTo>
                    <a:pt x="2956" y="3662"/>
                  </a:lnTo>
                  <a:lnTo>
                    <a:pt x="2956" y="3664"/>
                  </a:lnTo>
                  <a:lnTo>
                    <a:pt x="2958" y="3666"/>
                  </a:lnTo>
                  <a:lnTo>
                    <a:pt x="2960" y="3662"/>
                  </a:lnTo>
                  <a:lnTo>
                    <a:pt x="2974" y="3648"/>
                  </a:lnTo>
                  <a:lnTo>
                    <a:pt x="2980" y="3642"/>
                  </a:lnTo>
                  <a:lnTo>
                    <a:pt x="2980" y="3638"/>
                  </a:lnTo>
                  <a:lnTo>
                    <a:pt x="2978" y="3636"/>
                  </a:lnTo>
                  <a:lnTo>
                    <a:pt x="2976" y="3632"/>
                  </a:lnTo>
                  <a:lnTo>
                    <a:pt x="2978" y="3626"/>
                  </a:lnTo>
                  <a:lnTo>
                    <a:pt x="2980" y="3624"/>
                  </a:lnTo>
                  <a:lnTo>
                    <a:pt x="2982" y="3624"/>
                  </a:lnTo>
                  <a:lnTo>
                    <a:pt x="2984" y="3626"/>
                  </a:lnTo>
                  <a:lnTo>
                    <a:pt x="2986" y="3628"/>
                  </a:lnTo>
                  <a:lnTo>
                    <a:pt x="2988" y="3626"/>
                  </a:lnTo>
                  <a:lnTo>
                    <a:pt x="2990" y="3626"/>
                  </a:lnTo>
                  <a:lnTo>
                    <a:pt x="2994" y="3628"/>
                  </a:lnTo>
                  <a:lnTo>
                    <a:pt x="2998" y="3630"/>
                  </a:lnTo>
                  <a:lnTo>
                    <a:pt x="3000" y="3624"/>
                  </a:lnTo>
                  <a:lnTo>
                    <a:pt x="3004" y="3616"/>
                  </a:lnTo>
                  <a:lnTo>
                    <a:pt x="3008" y="3614"/>
                  </a:lnTo>
                  <a:lnTo>
                    <a:pt x="3012" y="3610"/>
                  </a:lnTo>
                  <a:lnTo>
                    <a:pt x="3016" y="3608"/>
                  </a:lnTo>
                  <a:lnTo>
                    <a:pt x="3016" y="3606"/>
                  </a:lnTo>
                  <a:lnTo>
                    <a:pt x="3012" y="3602"/>
                  </a:lnTo>
                  <a:lnTo>
                    <a:pt x="3010" y="3598"/>
                  </a:lnTo>
                  <a:lnTo>
                    <a:pt x="3010" y="3594"/>
                  </a:lnTo>
                  <a:lnTo>
                    <a:pt x="3012" y="3590"/>
                  </a:lnTo>
                  <a:lnTo>
                    <a:pt x="3014" y="3594"/>
                  </a:lnTo>
                  <a:lnTo>
                    <a:pt x="3018" y="3596"/>
                  </a:lnTo>
                  <a:lnTo>
                    <a:pt x="3022" y="3596"/>
                  </a:lnTo>
                  <a:lnTo>
                    <a:pt x="3026" y="3594"/>
                  </a:lnTo>
                  <a:lnTo>
                    <a:pt x="3030" y="3590"/>
                  </a:lnTo>
                  <a:lnTo>
                    <a:pt x="3030" y="3588"/>
                  </a:lnTo>
                  <a:lnTo>
                    <a:pt x="3028" y="3588"/>
                  </a:lnTo>
                  <a:lnTo>
                    <a:pt x="3024" y="3588"/>
                  </a:lnTo>
                  <a:lnTo>
                    <a:pt x="3020" y="3586"/>
                  </a:lnTo>
                  <a:lnTo>
                    <a:pt x="3020" y="3582"/>
                  </a:lnTo>
                  <a:lnTo>
                    <a:pt x="3022" y="3578"/>
                  </a:lnTo>
                  <a:lnTo>
                    <a:pt x="3024" y="3576"/>
                  </a:lnTo>
                  <a:lnTo>
                    <a:pt x="3026" y="3576"/>
                  </a:lnTo>
                  <a:lnTo>
                    <a:pt x="3030" y="3578"/>
                  </a:lnTo>
                  <a:lnTo>
                    <a:pt x="3032" y="3580"/>
                  </a:lnTo>
                  <a:lnTo>
                    <a:pt x="3038" y="3586"/>
                  </a:lnTo>
                  <a:lnTo>
                    <a:pt x="3040" y="3586"/>
                  </a:lnTo>
                  <a:lnTo>
                    <a:pt x="3042" y="3582"/>
                  </a:lnTo>
                  <a:lnTo>
                    <a:pt x="3038" y="3576"/>
                  </a:lnTo>
                  <a:lnTo>
                    <a:pt x="3036" y="3572"/>
                  </a:lnTo>
                  <a:lnTo>
                    <a:pt x="3038" y="3568"/>
                  </a:lnTo>
                  <a:lnTo>
                    <a:pt x="3042" y="3558"/>
                  </a:lnTo>
                  <a:lnTo>
                    <a:pt x="3044" y="3552"/>
                  </a:lnTo>
                  <a:lnTo>
                    <a:pt x="3040" y="3552"/>
                  </a:lnTo>
                  <a:lnTo>
                    <a:pt x="3038" y="3552"/>
                  </a:lnTo>
                  <a:lnTo>
                    <a:pt x="3036" y="3550"/>
                  </a:lnTo>
                  <a:lnTo>
                    <a:pt x="3038" y="3546"/>
                  </a:lnTo>
                  <a:lnTo>
                    <a:pt x="3042" y="3540"/>
                  </a:lnTo>
                  <a:lnTo>
                    <a:pt x="3048" y="3536"/>
                  </a:lnTo>
                  <a:lnTo>
                    <a:pt x="3052" y="3534"/>
                  </a:lnTo>
                  <a:lnTo>
                    <a:pt x="3052" y="3532"/>
                  </a:lnTo>
                  <a:lnTo>
                    <a:pt x="3050" y="3532"/>
                  </a:lnTo>
                  <a:lnTo>
                    <a:pt x="3046" y="3526"/>
                  </a:lnTo>
                  <a:lnTo>
                    <a:pt x="3042" y="3522"/>
                  </a:lnTo>
                  <a:lnTo>
                    <a:pt x="3040" y="3518"/>
                  </a:lnTo>
                  <a:lnTo>
                    <a:pt x="3038" y="3518"/>
                  </a:lnTo>
                  <a:lnTo>
                    <a:pt x="3042" y="3516"/>
                  </a:lnTo>
                  <a:lnTo>
                    <a:pt x="3046" y="3514"/>
                  </a:lnTo>
                  <a:lnTo>
                    <a:pt x="3046" y="3516"/>
                  </a:lnTo>
                  <a:lnTo>
                    <a:pt x="3048" y="3520"/>
                  </a:lnTo>
                  <a:lnTo>
                    <a:pt x="3050" y="3524"/>
                  </a:lnTo>
                  <a:lnTo>
                    <a:pt x="3054" y="3524"/>
                  </a:lnTo>
                  <a:lnTo>
                    <a:pt x="3058" y="3522"/>
                  </a:lnTo>
                  <a:lnTo>
                    <a:pt x="3060" y="3520"/>
                  </a:lnTo>
                  <a:lnTo>
                    <a:pt x="3062" y="3518"/>
                  </a:lnTo>
                  <a:lnTo>
                    <a:pt x="3062" y="3512"/>
                  </a:lnTo>
                  <a:lnTo>
                    <a:pt x="3060" y="3510"/>
                  </a:lnTo>
                  <a:lnTo>
                    <a:pt x="3060" y="3508"/>
                  </a:lnTo>
                  <a:lnTo>
                    <a:pt x="3062" y="3506"/>
                  </a:lnTo>
                  <a:lnTo>
                    <a:pt x="3068" y="3502"/>
                  </a:lnTo>
                  <a:lnTo>
                    <a:pt x="3074" y="3492"/>
                  </a:lnTo>
                  <a:lnTo>
                    <a:pt x="3080" y="3482"/>
                  </a:lnTo>
                  <a:lnTo>
                    <a:pt x="3080" y="3478"/>
                  </a:lnTo>
                  <a:lnTo>
                    <a:pt x="3080" y="3474"/>
                  </a:lnTo>
                  <a:lnTo>
                    <a:pt x="3080" y="3470"/>
                  </a:lnTo>
                  <a:lnTo>
                    <a:pt x="3080" y="3468"/>
                  </a:lnTo>
                  <a:lnTo>
                    <a:pt x="3084" y="3462"/>
                  </a:lnTo>
                  <a:lnTo>
                    <a:pt x="3090" y="3454"/>
                  </a:lnTo>
                  <a:lnTo>
                    <a:pt x="3098" y="3440"/>
                  </a:lnTo>
                  <a:lnTo>
                    <a:pt x="3100" y="3436"/>
                  </a:lnTo>
                  <a:lnTo>
                    <a:pt x="3102" y="3432"/>
                  </a:lnTo>
                  <a:lnTo>
                    <a:pt x="3104" y="3434"/>
                  </a:lnTo>
                  <a:lnTo>
                    <a:pt x="3106" y="3436"/>
                  </a:lnTo>
                  <a:lnTo>
                    <a:pt x="3108" y="3440"/>
                  </a:lnTo>
                  <a:lnTo>
                    <a:pt x="3110" y="3440"/>
                  </a:lnTo>
                  <a:lnTo>
                    <a:pt x="3112" y="3440"/>
                  </a:lnTo>
                  <a:lnTo>
                    <a:pt x="3116" y="3436"/>
                  </a:lnTo>
                  <a:lnTo>
                    <a:pt x="3120" y="3434"/>
                  </a:lnTo>
                  <a:lnTo>
                    <a:pt x="3122" y="3432"/>
                  </a:lnTo>
                  <a:lnTo>
                    <a:pt x="3118" y="3424"/>
                  </a:lnTo>
                  <a:lnTo>
                    <a:pt x="3116" y="3420"/>
                  </a:lnTo>
                  <a:lnTo>
                    <a:pt x="3116" y="3416"/>
                  </a:lnTo>
                  <a:lnTo>
                    <a:pt x="3118" y="3414"/>
                  </a:lnTo>
                  <a:lnTo>
                    <a:pt x="3122" y="3412"/>
                  </a:lnTo>
                  <a:lnTo>
                    <a:pt x="3122" y="3410"/>
                  </a:lnTo>
                  <a:lnTo>
                    <a:pt x="3122" y="3408"/>
                  </a:lnTo>
                  <a:lnTo>
                    <a:pt x="3122" y="3402"/>
                  </a:lnTo>
                  <a:lnTo>
                    <a:pt x="3122" y="3400"/>
                  </a:lnTo>
                  <a:lnTo>
                    <a:pt x="3124" y="3398"/>
                  </a:lnTo>
                  <a:lnTo>
                    <a:pt x="3120" y="3392"/>
                  </a:lnTo>
                  <a:lnTo>
                    <a:pt x="3118" y="3390"/>
                  </a:lnTo>
                  <a:lnTo>
                    <a:pt x="3124" y="3390"/>
                  </a:lnTo>
                  <a:lnTo>
                    <a:pt x="3128" y="3390"/>
                  </a:lnTo>
                  <a:lnTo>
                    <a:pt x="3132" y="3388"/>
                  </a:lnTo>
                  <a:lnTo>
                    <a:pt x="3134" y="3384"/>
                  </a:lnTo>
                  <a:lnTo>
                    <a:pt x="3134" y="3376"/>
                  </a:lnTo>
                  <a:lnTo>
                    <a:pt x="3134" y="3370"/>
                  </a:lnTo>
                  <a:lnTo>
                    <a:pt x="3132" y="3366"/>
                  </a:lnTo>
                  <a:lnTo>
                    <a:pt x="3128" y="3362"/>
                  </a:lnTo>
                  <a:lnTo>
                    <a:pt x="3136" y="3356"/>
                  </a:lnTo>
                  <a:lnTo>
                    <a:pt x="3140" y="3352"/>
                  </a:lnTo>
                  <a:lnTo>
                    <a:pt x="3136" y="3350"/>
                  </a:lnTo>
                  <a:lnTo>
                    <a:pt x="3128" y="3348"/>
                  </a:lnTo>
                  <a:lnTo>
                    <a:pt x="3122" y="3344"/>
                  </a:lnTo>
                  <a:lnTo>
                    <a:pt x="3118" y="3338"/>
                  </a:lnTo>
                  <a:lnTo>
                    <a:pt x="3112" y="3332"/>
                  </a:lnTo>
                  <a:lnTo>
                    <a:pt x="3108" y="3330"/>
                  </a:lnTo>
                  <a:lnTo>
                    <a:pt x="3102" y="3330"/>
                  </a:lnTo>
                  <a:lnTo>
                    <a:pt x="3096" y="3334"/>
                  </a:lnTo>
                  <a:lnTo>
                    <a:pt x="3086" y="3338"/>
                  </a:lnTo>
                  <a:lnTo>
                    <a:pt x="3082" y="3338"/>
                  </a:lnTo>
                  <a:lnTo>
                    <a:pt x="3078" y="3334"/>
                  </a:lnTo>
                  <a:lnTo>
                    <a:pt x="3076" y="3332"/>
                  </a:lnTo>
                  <a:lnTo>
                    <a:pt x="3074" y="3330"/>
                  </a:lnTo>
                  <a:lnTo>
                    <a:pt x="3070" y="3332"/>
                  </a:lnTo>
                  <a:lnTo>
                    <a:pt x="3070" y="3328"/>
                  </a:lnTo>
                  <a:lnTo>
                    <a:pt x="3072" y="3326"/>
                  </a:lnTo>
                  <a:lnTo>
                    <a:pt x="3074" y="3324"/>
                  </a:lnTo>
                  <a:lnTo>
                    <a:pt x="3082" y="3326"/>
                  </a:lnTo>
                  <a:lnTo>
                    <a:pt x="3088" y="3326"/>
                  </a:lnTo>
                  <a:lnTo>
                    <a:pt x="3090" y="3326"/>
                  </a:lnTo>
                  <a:lnTo>
                    <a:pt x="3092" y="3324"/>
                  </a:lnTo>
                  <a:lnTo>
                    <a:pt x="3098" y="3316"/>
                  </a:lnTo>
                  <a:lnTo>
                    <a:pt x="3106" y="3310"/>
                  </a:lnTo>
                  <a:lnTo>
                    <a:pt x="3116" y="3304"/>
                  </a:lnTo>
                  <a:lnTo>
                    <a:pt x="3124" y="3302"/>
                  </a:lnTo>
                  <a:lnTo>
                    <a:pt x="3128" y="3300"/>
                  </a:lnTo>
                  <a:lnTo>
                    <a:pt x="3132" y="3298"/>
                  </a:lnTo>
                  <a:lnTo>
                    <a:pt x="3132" y="3294"/>
                  </a:lnTo>
                  <a:lnTo>
                    <a:pt x="3130" y="3290"/>
                  </a:lnTo>
                  <a:lnTo>
                    <a:pt x="3122" y="3278"/>
                  </a:lnTo>
                  <a:lnTo>
                    <a:pt x="3110" y="3268"/>
                  </a:lnTo>
                  <a:lnTo>
                    <a:pt x="3100" y="3258"/>
                  </a:lnTo>
                  <a:lnTo>
                    <a:pt x="3090" y="3254"/>
                  </a:lnTo>
                  <a:lnTo>
                    <a:pt x="3086" y="3252"/>
                  </a:lnTo>
                  <a:lnTo>
                    <a:pt x="3086" y="3250"/>
                  </a:lnTo>
                  <a:lnTo>
                    <a:pt x="3086" y="3248"/>
                  </a:lnTo>
                  <a:lnTo>
                    <a:pt x="3086" y="3246"/>
                  </a:lnTo>
                  <a:lnTo>
                    <a:pt x="3086" y="3244"/>
                  </a:lnTo>
                  <a:lnTo>
                    <a:pt x="3082" y="3242"/>
                  </a:lnTo>
                  <a:lnTo>
                    <a:pt x="3078" y="3240"/>
                  </a:lnTo>
                  <a:lnTo>
                    <a:pt x="3074" y="3242"/>
                  </a:lnTo>
                  <a:lnTo>
                    <a:pt x="3068" y="3246"/>
                  </a:lnTo>
                  <a:lnTo>
                    <a:pt x="3062" y="3246"/>
                  </a:lnTo>
                  <a:lnTo>
                    <a:pt x="3056" y="3244"/>
                  </a:lnTo>
                  <a:lnTo>
                    <a:pt x="3050" y="3242"/>
                  </a:lnTo>
                  <a:lnTo>
                    <a:pt x="3046" y="3236"/>
                  </a:lnTo>
                  <a:lnTo>
                    <a:pt x="3044" y="3232"/>
                  </a:lnTo>
                  <a:lnTo>
                    <a:pt x="3042" y="3228"/>
                  </a:lnTo>
                  <a:lnTo>
                    <a:pt x="3044" y="3224"/>
                  </a:lnTo>
                  <a:lnTo>
                    <a:pt x="3046" y="3224"/>
                  </a:lnTo>
                  <a:lnTo>
                    <a:pt x="3048" y="3224"/>
                  </a:lnTo>
                  <a:lnTo>
                    <a:pt x="3052" y="3230"/>
                  </a:lnTo>
                  <a:lnTo>
                    <a:pt x="3056" y="3238"/>
                  </a:lnTo>
                  <a:lnTo>
                    <a:pt x="3060" y="3242"/>
                  </a:lnTo>
                  <a:lnTo>
                    <a:pt x="3062" y="3244"/>
                  </a:lnTo>
                  <a:lnTo>
                    <a:pt x="3066" y="3242"/>
                  </a:lnTo>
                  <a:lnTo>
                    <a:pt x="3072" y="3240"/>
                  </a:lnTo>
                  <a:lnTo>
                    <a:pt x="3078" y="3236"/>
                  </a:lnTo>
                  <a:lnTo>
                    <a:pt x="3080" y="3236"/>
                  </a:lnTo>
                  <a:lnTo>
                    <a:pt x="3084" y="3236"/>
                  </a:lnTo>
                  <a:lnTo>
                    <a:pt x="3088" y="3240"/>
                  </a:lnTo>
                  <a:lnTo>
                    <a:pt x="3090" y="3242"/>
                  </a:lnTo>
                  <a:lnTo>
                    <a:pt x="3092" y="3246"/>
                  </a:lnTo>
                  <a:lnTo>
                    <a:pt x="3094" y="3248"/>
                  </a:lnTo>
                  <a:lnTo>
                    <a:pt x="3098" y="3248"/>
                  </a:lnTo>
                  <a:lnTo>
                    <a:pt x="3104" y="3248"/>
                  </a:lnTo>
                  <a:lnTo>
                    <a:pt x="3110" y="3250"/>
                  </a:lnTo>
                  <a:lnTo>
                    <a:pt x="3122" y="3256"/>
                  </a:lnTo>
                  <a:lnTo>
                    <a:pt x="3128" y="3258"/>
                  </a:lnTo>
                  <a:lnTo>
                    <a:pt x="3130" y="3258"/>
                  </a:lnTo>
                  <a:lnTo>
                    <a:pt x="3132" y="3256"/>
                  </a:lnTo>
                  <a:lnTo>
                    <a:pt x="3132" y="3254"/>
                  </a:lnTo>
                  <a:lnTo>
                    <a:pt x="3128" y="3244"/>
                  </a:lnTo>
                  <a:lnTo>
                    <a:pt x="3120" y="3236"/>
                  </a:lnTo>
                  <a:lnTo>
                    <a:pt x="3114" y="3230"/>
                  </a:lnTo>
                  <a:lnTo>
                    <a:pt x="3112" y="3226"/>
                  </a:lnTo>
                  <a:lnTo>
                    <a:pt x="3108" y="3220"/>
                  </a:lnTo>
                  <a:lnTo>
                    <a:pt x="3100" y="3212"/>
                  </a:lnTo>
                  <a:lnTo>
                    <a:pt x="3092" y="3206"/>
                  </a:lnTo>
                  <a:lnTo>
                    <a:pt x="3090" y="3200"/>
                  </a:lnTo>
                  <a:lnTo>
                    <a:pt x="3090" y="3192"/>
                  </a:lnTo>
                  <a:lnTo>
                    <a:pt x="3088" y="3186"/>
                  </a:lnTo>
                  <a:lnTo>
                    <a:pt x="3086" y="3178"/>
                  </a:lnTo>
                  <a:lnTo>
                    <a:pt x="3082" y="3168"/>
                  </a:lnTo>
                  <a:lnTo>
                    <a:pt x="3078" y="3158"/>
                  </a:lnTo>
                  <a:lnTo>
                    <a:pt x="3072" y="3138"/>
                  </a:lnTo>
                  <a:lnTo>
                    <a:pt x="3070" y="3130"/>
                  </a:lnTo>
                  <a:lnTo>
                    <a:pt x="3066" y="3122"/>
                  </a:lnTo>
                  <a:lnTo>
                    <a:pt x="3060" y="3116"/>
                  </a:lnTo>
                  <a:lnTo>
                    <a:pt x="3052" y="3112"/>
                  </a:lnTo>
                  <a:lnTo>
                    <a:pt x="3044" y="3108"/>
                  </a:lnTo>
                  <a:lnTo>
                    <a:pt x="3040" y="3104"/>
                  </a:lnTo>
                  <a:lnTo>
                    <a:pt x="3036" y="3098"/>
                  </a:lnTo>
                  <a:lnTo>
                    <a:pt x="3034" y="3094"/>
                  </a:lnTo>
                  <a:lnTo>
                    <a:pt x="3032" y="3094"/>
                  </a:lnTo>
                  <a:lnTo>
                    <a:pt x="3026" y="3096"/>
                  </a:lnTo>
                  <a:lnTo>
                    <a:pt x="3022" y="3096"/>
                  </a:lnTo>
                  <a:lnTo>
                    <a:pt x="3022" y="3092"/>
                  </a:lnTo>
                  <a:lnTo>
                    <a:pt x="3024" y="3084"/>
                  </a:lnTo>
                  <a:lnTo>
                    <a:pt x="3026" y="3076"/>
                  </a:lnTo>
                  <a:lnTo>
                    <a:pt x="3038" y="3058"/>
                  </a:lnTo>
                  <a:lnTo>
                    <a:pt x="3044" y="3052"/>
                  </a:lnTo>
                  <a:lnTo>
                    <a:pt x="3048" y="3048"/>
                  </a:lnTo>
                  <a:lnTo>
                    <a:pt x="3054" y="3044"/>
                  </a:lnTo>
                  <a:lnTo>
                    <a:pt x="3056" y="3042"/>
                  </a:lnTo>
                  <a:lnTo>
                    <a:pt x="3058" y="3038"/>
                  </a:lnTo>
                  <a:lnTo>
                    <a:pt x="3062" y="3034"/>
                  </a:lnTo>
                  <a:lnTo>
                    <a:pt x="3064" y="3032"/>
                  </a:lnTo>
                  <a:lnTo>
                    <a:pt x="3064" y="3028"/>
                  </a:lnTo>
                  <a:lnTo>
                    <a:pt x="3062" y="3024"/>
                  </a:lnTo>
                  <a:lnTo>
                    <a:pt x="3060" y="3020"/>
                  </a:lnTo>
                  <a:lnTo>
                    <a:pt x="3060" y="3018"/>
                  </a:lnTo>
                  <a:lnTo>
                    <a:pt x="3062" y="3018"/>
                  </a:lnTo>
                  <a:lnTo>
                    <a:pt x="3064" y="3016"/>
                  </a:lnTo>
                  <a:lnTo>
                    <a:pt x="3066" y="3016"/>
                  </a:lnTo>
                  <a:lnTo>
                    <a:pt x="3066" y="3020"/>
                  </a:lnTo>
                  <a:lnTo>
                    <a:pt x="3068" y="3022"/>
                  </a:lnTo>
                  <a:lnTo>
                    <a:pt x="3070" y="3024"/>
                  </a:lnTo>
                  <a:lnTo>
                    <a:pt x="3072" y="3024"/>
                  </a:lnTo>
                  <a:lnTo>
                    <a:pt x="3076" y="3022"/>
                  </a:lnTo>
                  <a:lnTo>
                    <a:pt x="3080" y="3020"/>
                  </a:lnTo>
                  <a:lnTo>
                    <a:pt x="3082" y="3018"/>
                  </a:lnTo>
                  <a:lnTo>
                    <a:pt x="3084" y="3012"/>
                  </a:lnTo>
                  <a:lnTo>
                    <a:pt x="3086" y="3008"/>
                  </a:lnTo>
                  <a:lnTo>
                    <a:pt x="3088" y="3006"/>
                  </a:lnTo>
                  <a:lnTo>
                    <a:pt x="3090" y="3008"/>
                  </a:lnTo>
                  <a:lnTo>
                    <a:pt x="3092" y="3008"/>
                  </a:lnTo>
                  <a:lnTo>
                    <a:pt x="3094" y="3006"/>
                  </a:lnTo>
                  <a:lnTo>
                    <a:pt x="3096" y="3002"/>
                  </a:lnTo>
                  <a:lnTo>
                    <a:pt x="3100" y="2996"/>
                  </a:lnTo>
                  <a:lnTo>
                    <a:pt x="3106" y="2990"/>
                  </a:lnTo>
                  <a:lnTo>
                    <a:pt x="3114" y="2988"/>
                  </a:lnTo>
                  <a:lnTo>
                    <a:pt x="3118" y="2988"/>
                  </a:lnTo>
                  <a:lnTo>
                    <a:pt x="3122" y="2986"/>
                  </a:lnTo>
                  <a:lnTo>
                    <a:pt x="3128" y="2982"/>
                  </a:lnTo>
                  <a:lnTo>
                    <a:pt x="3134" y="2976"/>
                  </a:lnTo>
                  <a:lnTo>
                    <a:pt x="3136" y="2976"/>
                  </a:lnTo>
                  <a:lnTo>
                    <a:pt x="3138" y="2978"/>
                  </a:lnTo>
                  <a:lnTo>
                    <a:pt x="3140" y="2978"/>
                  </a:lnTo>
                  <a:lnTo>
                    <a:pt x="3142" y="2976"/>
                  </a:lnTo>
                  <a:lnTo>
                    <a:pt x="3142" y="2978"/>
                  </a:lnTo>
                  <a:lnTo>
                    <a:pt x="3144" y="2980"/>
                  </a:lnTo>
                  <a:lnTo>
                    <a:pt x="3144" y="2982"/>
                  </a:lnTo>
                  <a:lnTo>
                    <a:pt x="3148" y="2984"/>
                  </a:lnTo>
                  <a:lnTo>
                    <a:pt x="3152" y="2982"/>
                  </a:lnTo>
                  <a:lnTo>
                    <a:pt x="3156" y="2980"/>
                  </a:lnTo>
                  <a:lnTo>
                    <a:pt x="3158" y="2978"/>
                  </a:lnTo>
                  <a:lnTo>
                    <a:pt x="3156" y="2974"/>
                  </a:lnTo>
                  <a:lnTo>
                    <a:pt x="3156" y="2972"/>
                  </a:lnTo>
                  <a:lnTo>
                    <a:pt x="3156" y="2970"/>
                  </a:lnTo>
                  <a:lnTo>
                    <a:pt x="3158" y="2966"/>
                  </a:lnTo>
                  <a:lnTo>
                    <a:pt x="3162" y="2960"/>
                  </a:lnTo>
                  <a:lnTo>
                    <a:pt x="3164" y="2958"/>
                  </a:lnTo>
                  <a:lnTo>
                    <a:pt x="3164" y="2956"/>
                  </a:lnTo>
                  <a:lnTo>
                    <a:pt x="3158" y="2952"/>
                  </a:lnTo>
                  <a:lnTo>
                    <a:pt x="3150" y="2950"/>
                  </a:lnTo>
                  <a:lnTo>
                    <a:pt x="3144" y="2946"/>
                  </a:lnTo>
                  <a:lnTo>
                    <a:pt x="3140" y="2942"/>
                  </a:lnTo>
                  <a:lnTo>
                    <a:pt x="3138" y="2944"/>
                  </a:lnTo>
                  <a:lnTo>
                    <a:pt x="3134" y="2948"/>
                  </a:lnTo>
                  <a:lnTo>
                    <a:pt x="3132" y="2948"/>
                  </a:lnTo>
                  <a:lnTo>
                    <a:pt x="3126" y="2950"/>
                  </a:lnTo>
                  <a:lnTo>
                    <a:pt x="3116" y="2948"/>
                  </a:lnTo>
                  <a:lnTo>
                    <a:pt x="3114" y="2944"/>
                  </a:lnTo>
                  <a:lnTo>
                    <a:pt x="3112" y="2942"/>
                  </a:lnTo>
                  <a:lnTo>
                    <a:pt x="3108" y="2942"/>
                  </a:lnTo>
                  <a:lnTo>
                    <a:pt x="3102" y="2942"/>
                  </a:lnTo>
                  <a:lnTo>
                    <a:pt x="3100" y="2938"/>
                  </a:lnTo>
                  <a:lnTo>
                    <a:pt x="3096" y="2934"/>
                  </a:lnTo>
                  <a:lnTo>
                    <a:pt x="3094" y="2930"/>
                  </a:lnTo>
                  <a:lnTo>
                    <a:pt x="3090" y="2930"/>
                  </a:lnTo>
                  <a:lnTo>
                    <a:pt x="3080" y="2930"/>
                  </a:lnTo>
                  <a:lnTo>
                    <a:pt x="3072" y="2934"/>
                  </a:lnTo>
                  <a:lnTo>
                    <a:pt x="3066" y="2940"/>
                  </a:lnTo>
                  <a:lnTo>
                    <a:pt x="3062" y="2946"/>
                  </a:lnTo>
                  <a:lnTo>
                    <a:pt x="3056" y="2950"/>
                  </a:lnTo>
                  <a:lnTo>
                    <a:pt x="3052" y="2952"/>
                  </a:lnTo>
                  <a:lnTo>
                    <a:pt x="3050" y="2954"/>
                  </a:lnTo>
                  <a:lnTo>
                    <a:pt x="3050" y="2958"/>
                  </a:lnTo>
                  <a:lnTo>
                    <a:pt x="3052" y="2962"/>
                  </a:lnTo>
                  <a:lnTo>
                    <a:pt x="3050" y="2964"/>
                  </a:lnTo>
                  <a:lnTo>
                    <a:pt x="3044" y="2966"/>
                  </a:lnTo>
                  <a:lnTo>
                    <a:pt x="3032" y="2968"/>
                  </a:lnTo>
                  <a:lnTo>
                    <a:pt x="3026" y="2968"/>
                  </a:lnTo>
                  <a:lnTo>
                    <a:pt x="3020" y="2964"/>
                  </a:lnTo>
                  <a:lnTo>
                    <a:pt x="3018" y="2960"/>
                  </a:lnTo>
                  <a:lnTo>
                    <a:pt x="3014" y="2956"/>
                  </a:lnTo>
                  <a:lnTo>
                    <a:pt x="3014" y="2946"/>
                  </a:lnTo>
                  <a:lnTo>
                    <a:pt x="3014" y="2940"/>
                  </a:lnTo>
                  <a:lnTo>
                    <a:pt x="3016" y="2938"/>
                  </a:lnTo>
                  <a:lnTo>
                    <a:pt x="3018" y="2934"/>
                  </a:lnTo>
                  <a:lnTo>
                    <a:pt x="3018" y="2930"/>
                  </a:lnTo>
                  <a:lnTo>
                    <a:pt x="3014" y="2922"/>
                  </a:lnTo>
                  <a:lnTo>
                    <a:pt x="3008" y="2914"/>
                  </a:lnTo>
                  <a:lnTo>
                    <a:pt x="3004" y="2912"/>
                  </a:lnTo>
                  <a:lnTo>
                    <a:pt x="3002" y="2912"/>
                  </a:lnTo>
                  <a:lnTo>
                    <a:pt x="2996" y="2914"/>
                  </a:lnTo>
                  <a:lnTo>
                    <a:pt x="2988" y="2914"/>
                  </a:lnTo>
                  <a:lnTo>
                    <a:pt x="2980" y="2914"/>
                  </a:lnTo>
                  <a:lnTo>
                    <a:pt x="2976" y="2912"/>
                  </a:lnTo>
                  <a:lnTo>
                    <a:pt x="2974" y="2910"/>
                  </a:lnTo>
                  <a:lnTo>
                    <a:pt x="2970" y="2906"/>
                  </a:lnTo>
                  <a:lnTo>
                    <a:pt x="2966" y="2904"/>
                  </a:lnTo>
                  <a:lnTo>
                    <a:pt x="2962" y="2900"/>
                  </a:lnTo>
                  <a:lnTo>
                    <a:pt x="2958" y="2890"/>
                  </a:lnTo>
                  <a:lnTo>
                    <a:pt x="2958" y="2880"/>
                  </a:lnTo>
                  <a:lnTo>
                    <a:pt x="2960" y="2872"/>
                  </a:lnTo>
                  <a:lnTo>
                    <a:pt x="2962" y="2868"/>
                  </a:lnTo>
                  <a:lnTo>
                    <a:pt x="2964" y="2862"/>
                  </a:lnTo>
                  <a:lnTo>
                    <a:pt x="2966" y="2856"/>
                  </a:lnTo>
                  <a:lnTo>
                    <a:pt x="2970" y="2854"/>
                  </a:lnTo>
                  <a:lnTo>
                    <a:pt x="2976" y="2854"/>
                  </a:lnTo>
                  <a:lnTo>
                    <a:pt x="2982" y="2860"/>
                  </a:lnTo>
                  <a:lnTo>
                    <a:pt x="2986" y="2864"/>
                  </a:lnTo>
                  <a:lnTo>
                    <a:pt x="2988" y="2864"/>
                  </a:lnTo>
                  <a:lnTo>
                    <a:pt x="2992" y="2862"/>
                  </a:lnTo>
                  <a:lnTo>
                    <a:pt x="2996" y="2856"/>
                  </a:lnTo>
                  <a:lnTo>
                    <a:pt x="3000" y="2856"/>
                  </a:lnTo>
                  <a:lnTo>
                    <a:pt x="3002" y="2856"/>
                  </a:lnTo>
                  <a:lnTo>
                    <a:pt x="3010" y="2856"/>
                  </a:lnTo>
                  <a:lnTo>
                    <a:pt x="3018" y="2854"/>
                  </a:lnTo>
                  <a:lnTo>
                    <a:pt x="3024" y="2846"/>
                  </a:lnTo>
                  <a:lnTo>
                    <a:pt x="3026" y="2836"/>
                  </a:lnTo>
                  <a:lnTo>
                    <a:pt x="3026" y="2830"/>
                  </a:lnTo>
                  <a:lnTo>
                    <a:pt x="3032" y="2824"/>
                  </a:lnTo>
                  <a:lnTo>
                    <a:pt x="3044" y="2814"/>
                  </a:lnTo>
                  <a:lnTo>
                    <a:pt x="3058" y="2806"/>
                  </a:lnTo>
                  <a:lnTo>
                    <a:pt x="3070" y="2802"/>
                  </a:lnTo>
                  <a:lnTo>
                    <a:pt x="3076" y="2798"/>
                  </a:lnTo>
                  <a:lnTo>
                    <a:pt x="3078" y="2794"/>
                  </a:lnTo>
                  <a:lnTo>
                    <a:pt x="3080" y="2786"/>
                  </a:lnTo>
                  <a:lnTo>
                    <a:pt x="3088" y="2778"/>
                  </a:lnTo>
                  <a:lnTo>
                    <a:pt x="3094" y="2770"/>
                  </a:lnTo>
                  <a:lnTo>
                    <a:pt x="3094" y="2768"/>
                  </a:lnTo>
                  <a:lnTo>
                    <a:pt x="3096" y="2766"/>
                  </a:lnTo>
                  <a:lnTo>
                    <a:pt x="3100" y="2762"/>
                  </a:lnTo>
                  <a:lnTo>
                    <a:pt x="3104" y="2760"/>
                  </a:lnTo>
                  <a:lnTo>
                    <a:pt x="3108" y="2760"/>
                  </a:lnTo>
                  <a:lnTo>
                    <a:pt x="3114" y="2760"/>
                  </a:lnTo>
                  <a:lnTo>
                    <a:pt x="3120" y="2762"/>
                  </a:lnTo>
                  <a:lnTo>
                    <a:pt x="3122" y="2762"/>
                  </a:lnTo>
                  <a:lnTo>
                    <a:pt x="3124" y="2762"/>
                  </a:lnTo>
                  <a:lnTo>
                    <a:pt x="3128" y="2760"/>
                  </a:lnTo>
                  <a:lnTo>
                    <a:pt x="3130" y="2760"/>
                  </a:lnTo>
                  <a:lnTo>
                    <a:pt x="3132" y="2764"/>
                  </a:lnTo>
                  <a:lnTo>
                    <a:pt x="3138" y="2770"/>
                  </a:lnTo>
                  <a:lnTo>
                    <a:pt x="3144" y="2778"/>
                  </a:lnTo>
                  <a:lnTo>
                    <a:pt x="3146" y="2782"/>
                  </a:lnTo>
                  <a:lnTo>
                    <a:pt x="3144" y="2790"/>
                  </a:lnTo>
                  <a:lnTo>
                    <a:pt x="3138" y="2800"/>
                  </a:lnTo>
                  <a:lnTo>
                    <a:pt x="3132" y="2806"/>
                  </a:lnTo>
                  <a:lnTo>
                    <a:pt x="3128" y="2810"/>
                  </a:lnTo>
                  <a:lnTo>
                    <a:pt x="3120" y="2816"/>
                  </a:lnTo>
                  <a:lnTo>
                    <a:pt x="3114" y="2820"/>
                  </a:lnTo>
                  <a:lnTo>
                    <a:pt x="3114" y="2822"/>
                  </a:lnTo>
                  <a:lnTo>
                    <a:pt x="3114" y="2824"/>
                  </a:lnTo>
                  <a:lnTo>
                    <a:pt x="3116" y="2826"/>
                  </a:lnTo>
                  <a:lnTo>
                    <a:pt x="3114" y="2828"/>
                  </a:lnTo>
                  <a:lnTo>
                    <a:pt x="3110" y="2832"/>
                  </a:lnTo>
                  <a:lnTo>
                    <a:pt x="3104" y="2834"/>
                  </a:lnTo>
                  <a:lnTo>
                    <a:pt x="3104" y="2836"/>
                  </a:lnTo>
                  <a:lnTo>
                    <a:pt x="3106" y="2836"/>
                  </a:lnTo>
                  <a:lnTo>
                    <a:pt x="3110" y="2840"/>
                  </a:lnTo>
                  <a:lnTo>
                    <a:pt x="3116" y="2844"/>
                  </a:lnTo>
                  <a:lnTo>
                    <a:pt x="3120" y="2850"/>
                  </a:lnTo>
                  <a:lnTo>
                    <a:pt x="3122" y="2854"/>
                  </a:lnTo>
                  <a:lnTo>
                    <a:pt x="3122" y="2858"/>
                  </a:lnTo>
                  <a:lnTo>
                    <a:pt x="3120" y="2862"/>
                  </a:lnTo>
                  <a:lnTo>
                    <a:pt x="3118" y="2864"/>
                  </a:lnTo>
                  <a:lnTo>
                    <a:pt x="3116" y="2862"/>
                  </a:lnTo>
                  <a:lnTo>
                    <a:pt x="3112" y="2860"/>
                  </a:lnTo>
                  <a:lnTo>
                    <a:pt x="3110" y="2862"/>
                  </a:lnTo>
                  <a:lnTo>
                    <a:pt x="3108" y="2864"/>
                  </a:lnTo>
                  <a:lnTo>
                    <a:pt x="3106" y="2868"/>
                  </a:lnTo>
                  <a:lnTo>
                    <a:pt x="3102" y="2868"/>
                  </a:lnTo>
                  <a:lnTo>
                    <a:pt x="3100" y="2876"/>
                  </a:lnTo>
                  <a:lnTo>
                    <a:pt x="3100" y="2880"/>
                  </a:lnTo>
                  <a:lnTo>
                    <a:pt x="3102" y="2882"/>
                  </a:lnTo>
                  <a:lnTo>
                    <a:pt x="3104" y="2882"/>
                  </a:lnTo>
                  <a:lnTo>
                    <a:pt x="3106" y="2880"/>
                  </a:lnTo>
                  <a:lnTo>
                    <a:pt x="3112" y="2878"/>
                  </a:lnTo>
                  <a:lnTo>
                    <a:pt x="3120" y="2874"/>
                  </a:lnTo>
                  <a:lnTo>
                    <a:pt x="3124" y="2874"/>
                  </a:lnTo>
                  <a:lnTo>
                    <a:pt x="3124" y="2872"/>
                  </a:lnTo>
                  <a:lnTo>
                    <a:pt x="3124" y="2868"/>
                  </a:lnTo>
                  <a:lnTo>
                    <a:pt x="3124" y="2866"/>
                  </a:lnTo>
                  <a:lnTo>
                    <a:pt x="3128" y="2866"/>
                  </a:lnTo>
                  <a:lnTo>
                    <a:pt x="3132" y="2866"/>
                  </a:lnTo>
                  <a:lnTo>
                    <a:pt x="3136" y="2864"/>
                  </a:lnTo>
                  <a:lnTo>
                    <a:pt x="3142" y="2856"/>
                  </a:lnTo>
                  <a:lnTo>
                    <a:pt x="3148" y="2848"/>
                  </a:lnTo>
                  <a:lnTo>
                    <a:pt x="3152" y="2844"/>
                  </a:lnTo>
                  <a:lnTo>
                    <a:pt x="3156" y="2840"/>
                  </a:lnTo>
                  <a:lnTo>
                    <a:pt x="3162" y="2836"/>
                  </a:lnTo>
                  <a:lnTo>
                    <a:pt x="3164" y="2834"/>
                  </a:lnTo>
                  <a:lnTo>
                    <a:pt x="3168" y="2832"/>
                  </a:lnTo>
                  <a:lnTo>
                    <a:pt x="3176" y="2830"/>
                  </a:lnTo>
                  <a:lnTo>
                    <a:pt x="3182" y="2830"/>
                  </a:lnTo>
                  <a:lnTo>
                    <a:pt x="3186" y="2828"/>
                  </a:lnTo>
                  <a:lnTo>
                    <a:pt x="3188" y="2826"/>
                  </a:lnTo>
                  <a:lnTo>
                    <a:pt x="3190" y="2822"/>
                  </a:lnTo>
                  <a:lnTo>
                    <a:pt x="3194" y="2822"/>
                  </a:lnTo>
                  <a:lnTo>
                    <a:pt x="3196" y="2824"/>
                  </a:lnTo>
                  <a:lnTo>
                    <a:pt x="3200" y="2822"/>
                  </a:lnTo>
                  <a:lnTo>
                    <a:pt x="3202" y="2820"/>
                  </a:lnTo>
                  <a:lnTo>
                    <a:pt x="3206" y="2820"/>
                  </a:lnTo>
                  <a:lnTo>
                    <a:pt x="3212" y="2820"/>
                  </a:lnTo>
                  <a:lnTo>
                    <a:pt x="3220" y="2818"/>
                  </a:lnTo>
                  <a:lnTo>
                    <a:pt x="3226" y="2816"/>
                  </a:lnTo>
                  <a:lnTo>
                    <a:pt x="3230" y="2812"/>
                  </a:lnTo>
                  <a:lnTo>
                    <a:pt x="3232" y="2808"/>
                  </a:lnTo>
                  <a:lnTo>
                    <a:pt x="3230" y="2812"/>
                  </a:lnTo>
                  <a:lnTo>
                    <a:pt x="3232" y="2818"/>
                  </a:lnTo>
                  <a:lnTo>
                    <a:pt x="3236" y="2824"/>
                  </a:lnTo>
                  <a:lnTo>
                    <a:pt x="3242" y="2828"/>
                  </a:lnTo>
                  <a:lnTo>
                    <a:pt x="3244" y="2830"/>
                  </a:lnTo>
                  <a:lnTo>
                    <a:pt x="3246" y="2828"/>
                  </a:lnTo>
                  <a:lnTo>
                    <a:pt x="3250" y="2828"/>
                  </a:lnTo>
                  <a:lnTo>
                    <a:pt x="3254" y="2828"/>
                  </a:lnTo>
                  <a:lnTo>
                    <a:pt x="3264" y="2832"/>
                  </a:lnTo>
                  <a:lnTo>
                    <a:pt x="3268" y="2836"/>
                  </a:lnTo>
                  <a:lnTo>
                    <a:pt x="3272" y="2840"/>
                  </a:lnTo>
                  <a:lnTo>
                    <a:pt x="3274" y="2846"/>
                  </a:lnTo>
                  <a:lnTo>
                    <a:pt x="3272" y="2850"/>
                  </a:lnTo>
                  <a:lnTo>
                    <a:pt x="3264" y="2868"/>
                  </a:lnTo>
                  <a:lnTo>
                    <a:pt x="3262" y="2876"/>
                  </a:lnTo>
                  <a:lnTo>
                    <a:pt x="3262" y="2878"/>
                  </a:lnTo>
                  <a:lnTo>
                    <a:pt x="3264" y="2880"/>
                  </a:lnTo>
                  <a:lnTo>
                    <a:pt x="3266" y="2884"/>
                  </a:lnTo>
                  <a:lnTo>
                    <a:pt x="3262" y="2886"/>
                  </a:lnTo>
                  <a:lnTo>
                    <a:pt x="3258" y="2892"/>
                  </a:lnTo>
                  <a:lnTo>
                    <a:pt x="3254" y="2900"/>
                  </a:lnTo>
                  <a:lnTo>
                    <a:pt x="3250" y="2906"/>
                  </a:lnTo>
                  <a:lnTo>
                    <a:pt x="3248" y="2910"/>
                  </a:lnTo>
                  <a:lnTo>
                    <a:pt x="3244" y="2914"/>
                  </a:lnTo>
                  <a:lnTo>
                    <a:pt x="3242" y="2914"/>
                  </a:lnTo>
                  <a:lnTo>
                    <a:pt x="3252" y="2916"/>
                  </a:lnTo>
                  <a:lnTo>
                    <a:pt x="3258" y="2918"/>
                  </a:lnTo>
                  <a:lnTo>
                    <a:pt x="3260" y="2918"/>
                  </a:lnTo>
                  <a:lnTo>
                    <a:pt x="3258" y="2920"/>
                  </a:lnTo>
                  <a:lnTo>
                    <a:pt x="3258" y="2922"/>
                  </a:lnTo>
                  <a:lnTo>
                    <a:pt x="3254" y="2924"/>
                  </a:lnTo>
                  <a:lnTo>
                    <a:pt x="3256" y="2926"/>
                  </a:lnTo>
                  <a:lnTo>
                    <a:pt x="3262" y="2928"/>
                  </a:lnTo>
                  <a:lnTo>
                    <a:pt x="3268" y="2928"/>
                  </a:lnTo>
                  <a:lnTo>
                    <a:pt x="3270" y="2930"/>
                  </a:lnTo>
                  <a:lnTo>
                    <a:pt x="3270" y="2932"/>
                  </a:lnTo>
                  <a:lnTo>
                    <a:pt x="3270" y="2934"/>
                  </a:lnTo>
                  <a:lnTo>
                    <a:pt x="3270" y="2938"/>
                  </a:lnTo>
                  <a:lnTo>
                    <a:pt x="3274" y="2936"/>
                  </a:lnTo>
                  <a:lnTo>
                    <a:pt x="3278" y="2934"/>
                  </a:lnTo>
                  <a:lnTo>
                    <a:pt x="3280" y="2930"/>
                  </a:lnTo>
                  <a:lnTo>
                    <a:pt x="3282" y="2924"/>
                  </a:lnTo>
                  <a:lnTo>
                    <a:pt x="3284" y="2922"/>
                  </a:lnTo>
                  <a:lnTo>
                    <a:pt x="3292" y="2926"/>
                  </a:lnTo>
                  <a:lnTo>
                    <a:pt x="3300" y="2934"/>
                  </a:lnTo>
                  <a:lnTo>
                    <a:pt x="3302" y="2934"/>
                  </a:lnTo>
                  <a:lnTo>
                    <a:pt x="3304" y="2930"/>
                  </a:lnTo>
                  <a:lnTo>
                    <a:pt x="3304" y="2928"/>
                  </a:lnTo>
                  <a:lnTo>
                    <a:pt x="3306" y="2926"/>
                  </a:lnTo>
                  <a:lnTo>
                    <a:pt x="3312" y="2928"/>
                  </a:lnTo>
                  <a:lnTo>
                    <a:pt x="3318" y="2930"/>
                  </a:lnTo>
                  <a:lnTo>
                    <a:pt x="3324" y="2930"/>
                  </a:lnTo>
                  <a:lnTo>
                    <a:pt x="3324" y="2934"/>
                  </a:lnTo>
                  <a:lnTo>
                    <a:pt x="3322" y="2934"/>
                  </a:lnTo>
                  <a:lnTo>
                    <a:pt x="3320" y="2938"/>
                  </a:lnTo>
                  <a:lnTo>
                    <a:pt x="3320" y="2942"/>
                  </a:lnTo>
                  <a:lnTo>
                    <a:pt x="3324" y="2948"/>
                  </a:lnTo>
                  <a:lnTo>
                    <a:pt x="3326" y="2954"/>
                  </a:lnTo>
                  <a:lnTo>
                    <a:pt x="3326" y="2958"/>
                  </a:lnTo>
                  <a:lnTo>
                    <a:pt x="3324" y="2960"/>
                  </a:lnTo>
                  <a:lnTo>
                    <a:pt x="3324" y="2962"/>
                  </a:lnTo>
                  <a:lnTo>
                    <a:pt x="3324" y="2966"/>
                  </a:lnTo>
                  <a:lnTo>
                    <a:pt x="3328" y="2970"/>
                  </a:lnTo>
                  <a:lnTo>
                    <a:pt x="3332" y="2974"/>
                  </a:lnTo>
                  <a:lnTo>
                    <a:pt x="3334" y="2976"/>
                  </a:lnTo>
                  <a:lnTo>
                    <a:pt x="3334" y="2980"/>
                  </a:lnTo>
                  <a:lnTo>
                    <a:pt x="3332" y="2982"/>
                  </a:lnTo>
                  <a:lnTo>
                    <a:pt x="3330" y="2980"/>
                  </a:lnTo>
                  <a:lnTo>
                    <a:pt x="3328" y="2976"/>
                  </a:lnTo>
                  <a:lnTo>
                    <a:pt x="3326" y="2974"/>
                  </a:lnTo>
                  <a:lnTo>
                    <a:pt x="3322" y="2974"/>
                  </a:lnTo>
                  <a:lnTo>
                    <a:pt x="3312" y="2974"/>
                  </a:lnTo>
                  <a:lnTo>
                    <a:pt x="3310" y="2974"/>
                  </a:lnTo>
                  <a:lnTo>
                    <a:pt x="3312" y="2978"/>
                  </a:lnTo>
                  <a:lnTo>
                    <a:pt x="3312" y="2980"/>
                  </a:lnTo>
                  <a:lnTo>
                    <a:pt x="3312" y="2982"/>
                  </a:lnTo>
                  <a:lnTo>
                    <a:pt x="3310" y="2982"/>
                  </a:lnTo>
                  <a:lnTo>
                    <a:pt x="3308" y="2980"/>
                  </a:lnTo>
                  <a:lnTo>
                    <a:pt x="3306" y="2980"/>
                  </a:lnTo>
                  <a:lnTo>
                    <a:pt x="3302" y="2984"/>
                  </a:lnTo>
                  <a:lnTo>
                    <a:pt x="3302" y="2988"/>
                  </a:lnTo>
                  <a:lnTo>
                    <a:pt x="3304" y="2992"/>
                  </a:lnTo>
                  <a:lnTo>
                    <a:pt x="3308" y="2994"/>
                  </a:lnTo>
                  <a:lnTo>
                    <a:pt x="3312" y="2992"/>
                  </a:lnTo>
                  <a:lnTo>
                    <a:pt x="3314" y="2992"/>
                  </a:lnTo>
                  <a:lnTo>
                    <a:pt x="3316" y="2998"/>
                  </a:lnTo>
                  <a:lnTo>
                    <a:pt x="3318" y="3014"/>
                  </a:lnTo>
                  <a:lnTo>
                    <a:pt x="3318" y="3020"/>
                  </a:lnTo>
                  <a:lnTo>
                    <a:pt x="3320" y="3022"/>
                  </a:lnTo>
                  <a:lnTo>
                    <a:pt x="3324" y="3026"/>
                  </a:lnTo>
                  <a:lnTo>
                    <a:pt x="3324" y="3028"/>
                  </a:lnTo>
                  <a:lnTo>
                    <a:pt x="3322" y="3030"/>
                  </a:lnTo>
                  <a:lnTo>
                    <a:pt x="3324" y="3034"/>
                  </a:lnTo>
                  <a:lnTo>
                    <a:pt x="3326" y="3038"/>
                  </a:lnTo>
                  <a:lnTo>
                    <a:pt x="3324" y="3042"/>
                  </a:lnTo>
                  <a:lnTo>
                    <a:pt x="3320" y="3046"/>
                  </a:lnTo>
                  <a:lnTo>
                    <a:pt x="3316" y="3054"/>
                  </a:lnTo>
                  <a:lnTo>
                    <a:pt x="3308" y="3070"/>
                  </a:lnTo>
                  <a:lnTo>
                    <a:pt x="3308" y="3076"/>
                  </a:lnTo>
                  <a:lnTo>
                    <a:pt x="3308" y="3078"/>
                  </a:lnTo>
                  <a:lnTo>
                    <a:pt x="3310" y="3082"/>
                  </a:lnTo>
                  <a:lnTo>
                    <a:pt x="3310" y="3084"/>
                  </a:lnTo>
                  <a:lnTo>
                    <a:pt x="3312" y="3088"/>
                  </a:lnTo>
                  <a:lnTo>
                    <a:pt x="3312" y="3092"/>
                  </a:lnTo>
                  <a:lnTo>
                    <a:pt x="3314" y="3096"/>
                  </a:lnTo>
                  <a:lnTo>
                    <a:pt x="3312" y="3096"/>
                  </a:lnTo>
                  <a:lnTo>
                    <a:pt x="3308" y="3096"/>
                  </a:lnTo>
                  <a:lnTo>
                    <a:pt x="3308" y="3100"/>
                  </a:lnTo>
                  <a:lnTo>
                    <a:pt x="3310" y="3104"/>
                  </a:lnTo>
                  <a:lnTo>
                    <a:pt x="3312" y="3104"/>
                  </a:lnTo>
                  <a:lnTo>
                    <a:pt x="3316" y="3104"/>
                  </a:lnTo>
                  <a:lnTo>
                    <a:pt x="3316" y="3110"/>
                  </a:lnTo>
                  <a:lnTo>
                    <a:pt x="3316" y="3116"/>
                  </a:lnTo>
                  <a:lnTo>
                    <a:pt x="3318" y="3118"/>
                  </a:lnTo>
                  <a:lnTo>
                    <a:pt x="3322" y="3116"/>
                  </a:lnTo>
                  <a:lnTo>
                    <a:pt x="3326" y="3110"/>
                  </a:lnTo>
                  <a:lnTo>
                    <a:pt x="3330" y="3104"/>
                  </a:lnTo>
                  <a:lnTo>
                    <a:pt x="3330" y="3106"/>
                  </a:lnTo>
                  <a:lnTo>
                    <a:pt x="3330" y="3110"/>
                  </a:lnTo>
                  <a:lnTo>
                    <a:pt x="3330" y="3112"/>
                  </a:lnTo>
                  <a:lnTo>
                    <a:pt x="3334" y="3110"/>
                  </a:lnTo>
                  <a:lnTo>
                    <a:pt x="3334" y="3108"/>
                  </a:lnTo>
                  <a:lnTo>
                    <a:pt x="3338" y="3102"/>
                  </a:lnTo>
                  <a:lnTo>
                    <a:pt x="3342" y="3098"/>
                  </a:lnTo>
                  <a:lnTo>
                    <a:pt x="3346" y="3094"/>
                  </a:lnTo>
                  <a:lnTo>
                    <a:pt x="3348" y="3094"/>
                  </a:lnTo>
                  <a:lnTo>
                    <a:pt x="3348" y="3096"/>
                  </a:lnTo>
                  <a:lnTo>
                    <a:pt x="3346" y="3100"/>
                  </a:lnTo>
                  <a:lnTo>
                    <a:pt x="3344" y="3106"/>
                  </a:lnTo>
                  <a:lnTo>
                    <a:pt x="3346" y="3108"/>
                  </a:lnTo>
                  <a:lnTo>
                    <a:pt x="3350" y="3110"/>
                  </a:lnTo>
                  <a:lnTo>
                    <a:pt x="3354" y="3108"/>
                  </a:lnTo>
                  <a:lnTo>
                    <a:pt x="3356" y="3106"/>
                  </a:lnTo>
                  <a:lnTo>
                    <a:pt x="3356" y="3104"/>
                  </a:lnTo>
                  <a:lnTo>
                    <a:pt x="3354" y="3096"/>
                  </a:lnTo>
                  <a:lnTo>
                    <a:pt x="3354" y="3094"/>
                  </a:lnTo>
                  <a:lnTo>
                    <a:pt x="3356" y="3092"/>
                  </a:lnTo>
                  <a:lnTo>
                    <a:pt x="3358" y="3092"/>
                  </a:lnTo>
                  <a:lnTo>
                    <a:pt x="3358" y="3094"/>
                  </a:lnTo>
                  <a:lnTo>
                    <a:pt x="3360" y="3102"/>
                  </a:lnTo>
                  <a:lnTo>
                    <a:pt x="3362" y="3100"/>
                  </a:lnTo>
                  <a:lnTo>
                    <a:pt x="3366" y="3096"/>
                  </a:lnTo>
                  <a:lnTo>
                    <a:pt x="3368" y="3094"/>
                  </a:lnTo>
                  <a:lnTo>
                    <a:pt x="3368" y="3092"/>
                  </a:lnTo>
                  <a:lnTo>
                    <a:pt x="3364" y="3088"/>
                  </a:lnTo>
                  <a:lnTo>
                    <a:pt x="3362" y="3086"/>
                  </a:lnTo>
                  <a:lnTo>
                    <a:pt x="3366" y="3084"/>
                  </a:lnTo>
                  <a:lnTo>
                    <a:pt x="3376" y="3084"/>
                  </a:lnTo>
                  <a:lnTo>
                    <a:pt x="3384" y="3086"/>
                  </a:lnTo>
                  <a:lnTo>
                    <a:pt x="3390" y="3090"/>
                  </a:lnTo>
                  <a:lnTo>
                    <a:pt x="3394" y="3090"/>
                  </a:lnTo>
                  <a:lnTo>
                    <a:pt x="3396" y="3088"/>
                  </a:lnTo>
                  <a:lnTo>
                    <a:pt x="3396" y="3084"/>
                  </a:lnTo>
                  <a:lnTo>
                    <a:pt x="3396" y="3082"/>
                  </a:lnTo>
                  <a:lnTo>
                    <a:pt x="3400" y="3078"/>
                  </a:lnTo>
                  <a:lnTo>
                    <a:pt x="3406" y="3076"/>
                  </a:lnTo>
                  <a:lnTo>
                    <a:pt x="3412" y="3078"/>
                  </a:lnTo>
                  <a:lnTo>
                    <a:pt x="3418" y="3078"/>
                  </a:lnTo>
                  <a:lnTo>
                    <a:pt x="3422" y="3076"/>
                  </a:lnTo>
                  <a:lnTo>
                    <a:pt x="3428" y="3070"/>
                  </a:lnTo>
                  <a:lnTo>
                    <a:pt x="3434" y="3058"/>
                  </a:lnTo>
                  <a:lnTo>
                    <a:pt x="3438" y="3044"/>
                  </a:lnTo>
                  <a:lnTo>
                    <a:pt x="3440" y="3032"/>
                  </a:lnTo>
                  <a:lnTo>
                    <a:pt x="3440" y="3026"/>
                  </a:lnTo>
                  <a:lnTo>
                    <a:pt x="3436" y="3026"/>
                  </a:lnTo>
                  <a:lnTo>
                    <a:pt x="3434" y="3026"/>
                  </a:lnTo>
                  <a:lnTo>
                    <a:pt x="3432" y="3018"/>
                  </a:lnTo>
                  <a:lnTo>
                    <a:pt x="3434" y="3008"/>
                  </a:lnTo>
                  <a:lnTo>
                    <a:pt x="3436" y="3002"/>
                  </a:lnTo>
                  <a:lnTo>
                    <a:pt x="3436" y="2994"/>
                  </a:lnTo>
                  <a:lnTo>
                    <a:pt x="3436" y="2980"/>
                  </a:lnTo>
                  <a:lnTo>
                    <a:pt x="3432" y="2964"/>
                  </a:lnTo>
                  <a:lnTo>
                    <a:pt x="3426" y="2948"/>
                  </a:lnTo>
                  <a:lnTo>
                    <a:pt x="3418" y="2934"/>
                  </a:lnTo>
                  <a:lnTo>
                    <a:pt x="3410" y="2922"/>
                  </a:lnTo>
                  <a:lnTo>
                    <a:pt x="3402" y="2910"/>
                  </a:lnTo>
                  <a:lnTo>
                    <a:pt x="3398" y="2902"/>
                  </a:lnTo>
                  <a:lnTo>
                    <a:pt x="3392" y="2886"/>
                  </a:lnTo>
                  <a:lnTo>
                    <a:pt x="3388" y="2882"/>
                  </a:lnTo>
                  <a:lnTo>
                    <a:pt x="3386" y="2880"/>
                  </a:lnTo>
                  <a:lnTo>
                    <a:pt x="3380" y="2876"/>
                  </a:lnTo>
                  <a:lnTo>
                    <a:pt x="3374" y="2866"/>
                  </a:lnTo>
                  <a:lnTo>
                    <a:pt x="3370" y="2862"/>
                  </a:lnTo>
                  <a:lnTo>
                    <a:pt x="3366" y="2858"/>
                  </a:lnTo>
                  <a:lnTo>
                    <a:pt x="3360" y="2856"/>
                  </a:lnTo>
                  <a:lnTo>
                    <a:pt x="3354" y="2856"/>
                  </a:lnTo>
                  <a:lnTo>
                    <a:pt x="3352" y="2852"/>
                  </a:lnTo>
                  <a:lnTo>
                    <a:pt x="3352" y="2850"/>
                  </a:lnTo>
                  <a:lnTo>
                    <a:pt x="3354" y="2848"/>
                  </a:lnTo>
                  <a:lnTo>
                    <a:pt x="3356" y="2848"/>
                  </a:lnTo>
                  <a:lnTo>
                    <a:pt x="3358" y="2848"/>
                  </a:lnTo>
                  <a:lnTo>
                    <a:pt x="3360" y="2848"/>
                  </a:lnTo>
                  <a:lnTo>
                    <a:pt x="3360" y="2838"/>
                  </a:lnTo>
                  <a:lnTo>
                    <a:pt x="3358" y="2830"/>
                  </a:lnTo>
                  <a:lnTo>
                    <a:pt x="3358" y="2826"/>
                  </a:lnTo>
                  <a:lnTo>
                    <a:pt x="3360" y="2822"/>
                  </a:lnTo>
                  <a:lnTo>
                    <a:pt x="3362" y="2822"/>
                  </a:lnTo>
                  <a:lnTo>
                    <a:pt x="3368" y="2820"/>
                  </a:lnTo>
                  <a:lnTo>
                    <a:pt x="3372" y="2818"/>
                  </a:lnTo>
                  <a:lnTo>
                    <a:pt x="3374" y="2814"/>
                  </a:lnTo>
                  <a:lnTo>
                    <a:pt x="3376" y="2810"/>
                  </a:lnTo>
                  <a:lnTo>
                    <a:pt x="3378" y="2808"/>
                  </a:lnTo>
                  <a:lnTo>
                    <a:pt x="3384" y="2810"/>
                  </a:lnTo>
                  <a:lnTo>
                    <a:pt x="3386" y="2810"/>
                  </a:lnTo>
                  <a:lnTo>
                    <a:pt x="3390" y="2810"/>
                  </a:lnTo>
                  <a:lnTo>
                    <a:pt x="3396" y="2806"/>
                  </a:lnTo>
                  <a:lnTo>
                    <a:pt x="3402" y="2800"/>
                  </a:lnTo>
                  <a:lnTo>
                    <a:pt x="3426" y="2776"/>
                  </a:lnTo>
                  <a:lnTo>
                    <a:pt x="3434" y="2768"/>
                  </a:lnTo>
                  <a:lnTo>
                    <a:pt x="3442" y="2766"/>
                  </a:lnTo>
                  <a:lnTo>
                    <a:pt x="3444" y="2764"/>
                  </a:lnTo>
                  <a:lnTo>
                    <a:pt x="3446" y="2762"/>
                  </a:lnTo>
                  <a:lnTo>
                    <a:pt x="3448" y="2754"/>
                  </a:lnTo>
                  <a:lnTo>
                    <a:pt x="3448" y="2746"/>
                  </a:lnTo>
                  <a:lnTo>
                    <a:pt x="3448" y="2738"/>
                  </a:lnTo>
                  <a:lnTo>
                    <a:pt x="3448" y="2734"/>
                  </a:lnTo>
                  <a:lnTo>
                    <a:pt x="3448" y="2732"/>
                  </a:lnTo>
                  <a:lnTo>
                    <a:pt x="3446" y="2730"/>
                  </a:lnTo>
                  <a:lnTo>
                    <a:pt x="3444" y="2728"/>
                  </a:lnTo>
                  <a:lnTo>
                    <a:pt x="3444" y="2724"/>
                  </a:lnTo>
                  <a:lnTo>
                    <a:pt x="3450" y="2714"/>
                  </a:lnTo>
                  <a:lnTo>
                    <a:pt x="3464" y="2694"/>
                  </a:lnTo>
                  <a:lnTo>
                    <a:pt x="3474" y="2684"/>
                  </a:lnTo>
                  <a:lnTo>
                    <a:pt x="3478" y="2682"/>
                  </a:lnTo>
                  <a:lnTo>
                    <a:pt x="3480" y="2684"/>
                  </a:lnTo>
                  <a:lnTo>
                    <a:pt x="3482" y="2684"/>
                  </a:lnTo>
                  <a:lnTo>
                    <a:pt x="3488" y="2682"/>
                  </a:lnTo>
                  <a:lnTo>
                    <a:pt x="3492" y="2678"/>
                  </a:lnTo>
                  <a:lnTo>
                    <a:pt x="3492" y="2674"/>
                  </a:lnTo>
                  <a:lnTo>
                    <a:pt x="3492" y="2666"/>
                  </a:lnTo>
                  <a:lnTo>
                    <a:pt x="3492" y="2664"/>
                  </a:lnTo>
                  <a:lnTo>
                    <a:pt x="3498" y="2664"/>
                  </a:lnTo>
                  <a:lnTo>
                    <a:pt x="3506" y="2666"/>
                  </a:lnTo>
                  <a:lnTo>
                    <a:pt x="3510" y="2664"/>
                  </a:lnTo>
                  <a:lnTo>
                    <a:pt x="3514" y="2658"/>
                  </a:lnTo>
                  <a:lnTo>
                    <a:pt x="3518" y="2650"/>
                  </a:lnTo>
                  <a:lnTo>
                    <a:pt x="3524" y="2640"/>
                  </a:lnTo>
                  <a:lnTo>
                    <a:pt x="3524" y="2632"/>
                  </a:lnTo>
                  <a:lnTo>
                    <a:pt x="3526" y="2628"/>
                  </a:lnTo>
                  <a:lnTo>
                    <a:pt x="3528" y="2626"/>
                  </a:lnTo>
                  <a:lnTo>
                    <a:pt x="3532" y="2626"/>
                  </a:lnTo>
                  <a:lnTo>
                    <a:pt x="3536" y="2626"/>
                  </a:lnTo>
                  <a:lnTo>
                    <a:pt x="3536" y="2628"/>
                  </a:lnTo>
                  <a:lnTo>
                    <a:pt x="3536" y="2634"/>
                  </a:lnTo>
                  <a:lnTo>
                    <a:pt x="3534" y="2638"/>
                  </a:lnTo>
                  <a:lnTo>
                    <a:pt x="3536" y="2638"/>
                  </a:lnTo>
                  <a:lnTo>
                    <a:pt x="3538" y="2638"/>
                  </a:lnTo>
                  <a:lnTo>
                    <a:pt x="3542" y="2636"/>
                  </a:lnTo>
                  <a:lnTo>
                    <a:pt x="3548" y="2632"/>
                  </a:lnTo>
                  <a:lnTo>
                    <a:pt x="3550" y="2632"/>
                  </a:lnTo>
                  <a:lnTo>
                    <a:pt x="3552" y="2634"/>
                  </a:lnTo>
                  <a:lnTo>
                    <a:pt x="3552" y="2638"/>
                  </a:lnTo>
                  <a:lnTo>
                    <a:pt x="3552" y="2646"/>
                  </a:lnTo>
                  <a:lnTo>
                    <a:pt x="3554" y="2648"/>
                  </a:lnTo>
                  <a:lnTo>
                    <a:pt x="3556" y="2650"/>
                  </a:lnTo>
                  <a:lnTo>
                    <a:pt x="3570" y="2654"/>
                  </a:lnTo>
                  <a:lnTo>
                    <a:pt x="3580" y="2660"/>
                  </a:lnTo>
                  <a:lnTo>
                    <a:pt x="3584" y="2660"/>
                  </a:lnTo>
                  <a:lnTo>
                    <a:pt x="3590" y="2658"/>
                  </a:lnTo>
                  <a:lnTo>
                    <a:pt x="3598" y="2656"/>
                  </a:lnTo>
                  <a:lnTo>
                    <a:pt x="3608" y="2652"/>
                  </a:lnTo>
                  <a:lnTo>
                    <a:pt x="3616" y="2650"/>
                  </a:lnTo>
                  <a:lnTo>
                    <a:pt x="3622" y="2644"/>
                  </a:lnTo>
                  <a:lnTo>
                    <a:pt x="3632" y="2638"/>
                  </a:lnTo>
                  <a:lnTo>
                    <a:pt x="3648" y="2628"/>
                  </a:lnTo>
                  <a:lnTo>
                    <a:pt x="3658" y="2620"/>
                  </a:lnTo>
                  <a:lnTo>
                    <a:pt x="3666" y="2610"/>
                  </a:lnTo>
                  <a:lnTo>
                    <a:pt x="3686" y="2584"/>
                  </a:lnTo>
                  <a:lnTo>
                    <a:pt x="3712" y="2550"/>
                  </a:lnTo>
                  <a:lnTo>
                    <a:pt x="3728" y="2530"/>
                  </a:lnTo>
                  <a:lnTo>
                    <a:pt x="3748" y="2508"/>
                  </a:lnTo>
                  <a:lnTo>
                    <a:pt x="3768" y="2488"/>
                  </a:lnTo>
                  <a:lnTo>
                    <a:pt x="3780" y="2468"/>
                  </a:lnTo>
                  <a:lnTo>
                    <a:pt x="3790" y="2454"/>
                  </a:lnTo>
                  <a:lnTo>
                    <a:pt x="3796" y="2440"/>
                  </a:lnTo>
                  <a:lnTo>
                    <a:pt x="3804" y="2418"/>
                  </a:lnTo>
                  <a:lnTo>
                    <a:pt x="3808" y="2408"/>
                  </a:lnTo>
                  <a:lnTo>
                    <a:pt x="3816" y="2400"/>
                  </a:lnTo>
                  <a:lnTo>
                    <a:pt x="3824" y="2394"/>
                  </a:lnTo>
                  <a:lnTo>
                    <a:pt x="3828" y="2388"/>
                  </a:lnTo>
                  <a:lnTo>
                    <a:pt x="3832" y="2378"/>
                  </a:lnTo>
                  <a:lnTo>
                    <a:pt x="3834" y="2372"/>
                  </a:lnTo>
                  <a:lnTo>
                    <a:pt x="3838" y="2366"/>
                  </a:lnTo>
                  <a:lnTo>
                    <a:pt x="3844" y="2358"/>
                  </a:lnTo>
                  <a:lnTo>
                    <a:pt x="3854" y="2346"/>
                  </a:lnTo>
                  <a:lnTo>
                    <a:pt x="3860" y="2340"/>
                  </a:lnTo>
                  <a:lnTo>
                    <a:pt x="3866" y="2334"/>
                  </a:lnTo>
                  <a:lnTo>
                    <a:pt x="3874" y="2316"/>
                  </a:lnTo>
                  <a:lnTo>
                    <a:pt x="3880" y="2296"/>
                  </a:lnTo>
                  <a:lnTo>
                    <a:pt x="3882" y="2276"/>
                  </a:lnTo>
                  <a:lnTo>
                    <a:pt x="3884" y="2256"/>
                  </a:lnTo>
                  <a:lnTo>
                    <a:pt x="3884" y="2238"/>
                  </a:lnTo>
                  <a:lnTo>
                    <a:pt x="3882" y="2224"/>
                  </a:lnTo>
                  <a:lnTo>
                    <a:pt x="3880" y="2212"/>
                  </a:lnTo>
                  <a:lnTo>
                    <a:pt x="3878" y="2204"/>
                  </a:lnTo>
                  <a:lnTo>
                    <a:pt x="3878" y="2198"/>
                  </a:lnTo>
                  <a:lnTo>
                    <a:pt x="3880" y="2192"/>
                  </a:lnTo>
                  <a:lnTo>
                    <a:pt x="3882" y="2188"/>
                  </a:lnTo>
                  <a:lnTo>
                    <a:pt x="3888" y="2178"/>
                  </a:lnTo>
                  <a:lnTo>
                    <a:pt x="3892" y="2170"/>
                  </a:lnTo>
                  <a:lnTo>
                    <a:pt x="3896" y="2160"/>
                  </a:lnTo>
                  <a:lnTo>
                    <a:pt x="3898" y="2150"/>
                  </a:lnTo>
                  <a:lnTo>
                    <a:pt x="3904" y="2142"/>
                  </a:lnTo>
                  <a:lnTo>
                    <a:pt x="3914" y="2128"/>
                  </a:lnTo>
                  <a:lnTo>
                    <a:pt x="3920" y="2122"/>
                  </a:lnTo>
                  <a:lnTo>
                    <a:pt x="3922" y="2116"/>
                  </a:lnTo>
                  <a:lnTo>
                    <a:pt x="3920" y="2110"/>
                  </a:lnTo>
                  <a:lnTo>
                    <a:pt x="3916" y="2104"/>
                  </a:lnTo>
                  <a:lnTo>
                    <a:pt x="3910" y="2098"/>
                  </a:lnTo>
                  <a:lnTo>
                    <a:pt x="3908" y="2094"/>
                  </a:lnTo>
                  <a:lnTo>
                    <a:pt x="3908" y="2090"/>
                  </a:lnTo>
                  <a:lnTo>
                    <a:pt x="3910" y="2086"/>
                  </a:lnTo>
                  <a:lnTo>
                    <a:pt x="3910" y="2078"/>
                  </a:lnTo>
                  <a:lnTo>
                    <a:pt x="3910" y="2072"/>
                  </a:lnTo>
                  <a:lnTo>
                    <a:pt x="3906" y="2066"/>
                  </a:lnTo>
                  <a:lnTo>
                    <a:pt x="3904" y="2062"/>
                  </a:lnTo>
                  <a:lnTo>
                    <a:pt x="3906" y="2058"/>
                  </a:lnTo>
                  <a:lnTo>
                    <a:pt x="3914" y="2052"/>
                  </a:lnTo>
                  <a:lnTo>
                    <a:pt x="3918" y="2050"/>
                  </a:lnTo>
                  <a:lnTo>
                    <a:pt x="3920" y="2046"/>
                  </a:lnTo>
                  <a:lnTo>
                    <a:pt x="3918" y="2042"/>
                  </a:lnTo>
                  <a:lnTo>
                    <a:pt x="3910" y="2034"/>
                  </a:lnTo>
                  <a:lnTo>
                    <a:pt x="3892" y="2020"/>
                  </a:lnTo>
                  <a:lnTo>
                    <a:pt x="3880" y="2010"/>
                  </a:lnTo>
                  <a:lnTo>
                    <a:pt x="3864" y="1990"/>
                  </a:lnTo>
                  <a:lnTo>
                    <a:pt x="3858" y="1986"/>
                  </a:lnTo>
                  <a:lnTo>
                    <a:pt x="3854" y="1984"/>
                  </a:lnTo>
                  <a:lnTo>
                    <a:pt x="3842" y="1984"/>
                  </a:lnTo>
                  <a:lnTo>
                    <a:pt x="3832" y="1986"/>
                  </a:lnTo>
                  <a:lnTo>
                    <a:pt x="3826" y="1986"/>
                  </a:lnTo>
                  <a:lnTo>
                    <a:pt x="3820" y="1984"/>
                  </a:lnTo>
                  <a:lnTo>
                    <a:pt x="3814" y="1982"/>
                  </a:lnTo>
                  <a:lnTo>
                    <a:pt x="3812" y="1984"/>
                  </a:lnTo>
                  <a:lnTo>
                    <a:pt x="3808" y="1996"/>
                  </a:lnTo>
                  <a:lnTo>
                    <a:pt x="3804" y="2004"/>
                  </a:lnTo>
                  <a:lnTo>
                    <a:pt x="3800" y="2012"/>
                  </a:lnTo>
                  <a:lnTo>
                    <a:pt x="3792" y="2018"/>
                  </a:lnTo>
                  <a:lnTo>
                    <a:pt x="3780" y="2024"/>
                  </a:lnTo>
                  <a:lnTo>
                    <a:pt x="3772" y="2026"/>
                  </a:lnTo>
                  <a:lnTo>
                    <a:pt x="3766" y="2026"/>
                  </a:lnTo>
                  <a:lnTo>
                    <a:pt x="3764" y="2024"/>
                  </a:lnTo>
                  <a:lnTo>
                    <a:pt x="3762" y="2022"/>
                  </a:lnTo>
                  <a:lnTo>
                    <a:pt x="3760" y="2018"/>
                  </a:lnTo>
                  <a:lnTo>
                    <a:pt x="3762" y="2014"/>
                  </a:lnTo>
                  <a:lnTo>
                    <a:pt x="3764" y="2002"/>
                  </a:lnTo>
                  <a:lnTo>
                    <a:pt x="3768" y="1992"/>
                  </a:lnTo>
                  <a:lnTo>
                    <a:pt x="3772" y="1984"/>
                  </a:lnTo>
                  <a:lnTo>
                    <a:pt x="3770" y="1982"/>
                  </a:lnTo>
                  <a:lnTo>
                    <a:pt x="3768" y="1980"/>
                  </a:lnTo>
                  <a:lnTo>
                    <a:pt x="3766" y="1980"/>
                  </a:lnTo>
                  <a:lnTo>
                    <a:pt x="3760" y="1982"/>
                  </a:lnTo>
                  <a:lnTo>
                    <a:pt x="3750" y="1986"/>
                  </a:lnTo>
                  <a:lnTo>
                    <a:pt x="3746" y="1992"/>
                  </a:lnTo>
                  <a:lnTo>
                    <a:pt x="3746" y="1996"/>
                  </a:lnTo>
                  <a:lnTo>
                    <a:pt x="3748" y="2000"/>
                  </a:lnTo>
                  <a:lnTo>
                    <a:pt x="3750" y="2002"/>
                  </a:lnTo>
                  <a:lnTo>
                    <a:pt x="3750" y="2004"/>
                  </a:lnTo>
                  <a:lnTo>
                    <a:pt x="3746" y="2008"/>
                  </a:lnTo>
                  <a:lnTo>
                    <a:pt x="3738" y="2008"/>
                  </a:lnTo>
                  <a:lnTo>
                    <a:pt x="3732" y="2008"/>
                  </a:lnTo>
                  <a:lnTo>
                    <a:pt x="3730" y="2008"/>
                  </a:lnTo>
                  <a:lnTo>
                    <a:pt x="3728" y="2006"/>
                  </a:lnTo>
                  <a:lnTo>
                    <a:pt x="3728" y="2002"/>
                  </a:lnTo>
                  <a:lnTo>
                    <a:pt x="3730" y="1994"/>
                  </a:lnTo>
                  <a:lnTo>
                    <a:pt x="3734" y="1986"/>
                  </a:lnTo>
                  <a:lnTo>
                    <a:pt x="3736" y="1976"/>
                  </a:lnTo>
                  <a:lnTo>
                    <a:pt x="3736" y="1972"/>
                  </a:lnTo>
                  <a:lnTo>
                    <a:pt x="3734" y="1968"/>
                  </a:lnTo>
                  <a:lnTo>
                    <a:pt x="3732" y="1966"/>
                  </a:lnTo>
                  <a:lnTo>
                    <a:pt x="3728" y="1962"/>
                  </a:lnTo>
                  <a:lnTo>
                    <a:pt x="3722" y="1962"/>
                  </a:lnTo>
                  <a:lnTo>
                    <a:pt x="3714" y="1960"/>
                  </a:lnTo>
                  <a:lnTo>
                    <a:pt x="3696" y="1962"/>
                  </a:lnTo>
                  <a:lnTo>
                    <a:pt x="3682" y="1960"/>
                  </a:lnTo>
                  <a:lnTo>
                    <a:pt x="3672" y="1958"/>
                  </a:lnTo>
                  <a:lnTo>
                    <a:pt x="3666" y="1954"/>
                  </a:lnTo>
                  <a:lnTo>
                    <a:pt x="3666" y="1950"/>
                  </a:lnTo>
                  <a:lnTo>
                    <a:pt x="3666" y="1948"/>
                  </a:lnTo>
                  <a:lnTo>
                    <a:pt x="3674" y="1938"/>
                  </a:lnTo>
                  <a:lnTo>
                    <a:pt x="3686" y="1928"/>
                  </a:lnTo>
                  <a:lnTo>
                    <a:pt x="3706" y="1912"/>
                  </a:lnTo>
                  <a:lnTo>
                    <a:pt x="3746" y="1886"/>
                  </a:lnTo>
                  <a:lnTo>
                    <a:pt x="3768" y="1868"/>
                  </a:lnTo>
                  <a:lnTo>
                    <a:pt x="3776" y="1862"/>
                  </a:lnTo>
                  <a:lnTo>
                    <a:pt x="3782" y="1852"/>
                  </a:lnTo>
                  <a:lnTo>
                    <a:pt x="3788" y="1844"/>
                  </a:lnTo>
                  <a:lnTo>
                    <a:pt x="3794" y="1832"/>
                  </a:lnTo>
                  <a:lnTo>
                    <a:pt x="3802" y="1818"/>
                  </a:lnTo>
                  <a:lnTo>
                    <a:pt x="3812" y="1808"/>
                  </a:lnTo>
                  <a:lnTo>
                    <a:pt x="3824" y="1800"/>
                  </a:lnTo>
                  <a:lnTo>
                    <a:pt x="3838" y="1790"/>
                  </a:lnTo>
                  <a:lnTo>
                    <a:pt x="3852" y="1782"/>
                  </a:lnTo>
                  <a:lnTo>
                    <a:pt x="3866" y="1772"/>
                  </a:lnTo>
                  <a:lnTo>
                    <a:pt x="3878" y="1760"/>
                  </a:lnTo>
                  <a:lnTo>
                    <a:pt x="3882" y="1752"/>
                  </a:lnTo>
                  <a:lnTo>
                    <a:pt x="3886" y="1746"/>
                  </a:lnTo>
                  <a:lnTo>
                    <a:pt x="3894" y="1728"/>
                  </a:lnTo>
                  <a:lnTo>
                    <a:pt x="3908" y="1712"/>
                  </a:lnTo>
                  <a:lnTo>
                    <a:pt x="3926" y="1696"/>
                  </a:lnTo>
                  <a:lnTo>
                    <a:pt x="3944" y="1682"/>
                  </a:lnTo>
                  <a:lnTo>
                    <a:pt x="3966" y="1672"/>
                  </a:lnTo>
                  <a:lnTo>
                    <a:pt x="3986" y="1664"/>
                  </a:lnTo>
                  <a:lnTo>
                    <a:pt x="4006" y="1660"/>
                  </a:lnTo>
                  <a:lnTo>
                    <a:pt x="4014" y="1660"/>
                  </a:lnTo>
                  <a:lnTo>
                    <a:pt x="4022" y="1662"/>
                  </a:lnTo>
                  <a:lnTo>
                    <a:pt x="4036" y="1664"/>
                  </a:lnTo>
                  <a:lnTo>
                    <a:pt x="4048" y="1666"/>
                  </a:lnTo>
                  <a:lnTo>
                    <a:pt x="4068" y="1664"/>
                  </a:lnTo>
                  <a:lnTo>
                    <a:pt x="4082" y="1664"/>
                  </a:lnTo>
                  <a:lnTo>
                    <a:pt x="4090" y="1666"/>
                  </a:lnTo>
                  <a:lnTo>
                    <a:pt x="4098" y="1670"/>
                  </a:lnTo>
                  <a:lnTo>
                    <a:pt x="4104" y="1672"/>
                  </a:lnTo>
                  <a:lnTo>
                    <a:pt x="4108" y="1672"/>
                  </a:lnTo>
                  <a:lnTo>
                    <a:pt x="4110" y="1670"/>
                  </a:lnTo>
                  <a:lnTo>
                    <a:pt x="4112" y="1666"/>
                  </a:lnTo>
                  <a:lnTo>
                    <a:pt x="4116" y="1662"/>
                  </a:lnTo>
                  <a:lnTo>
                    <a:pt x="4124" y="1660"/>
                  </a:lnTo>
                  <a:lnTo>
                    <a:pt x="4136" y="1658"/>
                  </a:lnTo>
                  <a:lnTo>
                    <a:pt x="4154" y="1660"/>
                  </a:lnTo>
                  <a:lnTo>
                    <a:pt x="4188" y="1668"/>
                  </a:lnTo>
                  <a:lnTo>
                    <a:pt x="4200" y="1670"/>
                  </a:lnTo>
                  <a:lnTo>
                    <a:pt x="4208" y="1670"/>
                  </a:lnTo>
                  <a:lnTo>
                    <a:pt x="4214" y="1670"/>
                  </a:lnTo>
                  <a:lnTo>
                    <a:pt x="4220" y="1666"/>
                  </a:lnTo>
                  <a:lnTo>
                    <a:pt x="4224" y="1658"/>
                  </a:lnTo>
                  <a:lnTo>
                    <a:pt x="4228" y="1648"/>
                  </a:lnTo>
                  <a:lnTo>
                    <a:pt x="4230" y="1646"/>
                  </a:lnTo>
                  <a:lnTo>
                    <a:pt x="4236" y="1644"/>
                  </a:lnTo>
                  <a:lnTo>
                    <a:pt x="4250" y="1642"/>
                  </a:lnTo>
                  <a:lnTo>
                    <a:pt x="4272" y="1642"/>
                  </a:lnTo>
                  <a:lnTo>
                    <a:pt x="4294" y="1644"/>
                  </a:lnTo>
                  <a:lnTo>
                    <a:pt x="4314" y="1648"/>
                  </a:lnTo>
                  <a:lnTo>
                    <a:pt x="4322" y="1652"/>
                  </a:lnTo>
                  <a:lnTo>
                    <a:pt x="4328" y="1656"/>
                  </a:lnTo>
                  <a:lnTo>
                    <a:pt x="4330" y="1660"/>
                  </a:lnTo>
                  <a:lnTo>
                    <a:pt x="4330" y="1664"/>
                  </a:lnTo>
                  <a:lnTo>
                    <a:pt x="4328" y="1670"/>
                  </a:lnTo>
                  <a:lnTo>
                    <a:pt x="4320" y="1676"/>
                  </a:lnTo>
                  <a:lnTo>
                    <a:pt x="4314" y="1682"/>
                  </a:lnTo>
                  <a:lnTo>
                    <a:pt x="4312" y="1686"/>
                  </a:lnTo>
                  <a:lnTo>
                    <a:pt x="4312" y="1688"/>
                  </a:lnTo>
                  <a:lnTo>
                    <a:pt x="4314" y="1690"/>
                  </a:lnTo>
                  <a:lnTo>
                    <a:pt x="4324" y="1692"/>
                  </a:lnTo>
                  <a:lnTo>
                    <a:pt x="4340" y="1690"/>
                  </a:lnTo>
                  <a:lnTo>
                    <a:pt x="4358" y="1688"/>
                  </a:lnTo>
                  <a:lnTo>
                    <a:pt x="4374" y="1684"/>
                  </a:lnTo>
                  <a:lnTo>
                    <a:pt x="4386" y="1680"/>
                  </a:lnTo>
                  <a:lnTo>
                    <a:pt x="4394" y="1676"/>
                  </a:lnTo>
                  <a:lnTo>
                    <a:pt x="4398" y="1670"/>
                  </a:lnTo>
                  <a:lnTo>
                    <a:pt x="4404" y="1670"/>
                  </a:lnTo>
                  <a:lnTo>
                    <a:pt x="4410" y="1674"/>
                  </a:lnTo>
                  <a:lnTo>
                    <a:pt x="4418" y="1678"/>
                  </a:lnTo>
                  <a:lnTo>
                    <a:pt x="4426" y="1682"/>
                  </a:lnTo>
                  <a:lnTo>
                    <a:pt x="4436" y="1684"/>
                  </a:lnTo>
                  <a:lnTo>
                    <a:pt x="4448" y="1682"/>
                  </a:lnTo>
                  <a:lnTo>
                    <a:pt x="4454" y="1680"/>
                  </a:lnTo>
                  <a:lnTo>
                    <a:pt x="4462" y="1676"/>
                  </a:lnTo>
                  <a:lnTo>
                    <a:pt x="4466" y="1672"/>
                  </a:lnTo>
                  <a:lnTo>
                    <a:pt x="4468" y="1668"/>
                  </a:lnTo>
                  <a:lnTo>
                    <a:pt x="4468" y="1664"/>
                  </a:lnTo>
                  <a:lnTo>
                    <a:pt x="4466" y="1660"/>
                  </a:lnTo>
                  <a:lnTo>
                    <a:pt x="4458" y="1652"/>
                  </a:lnTo>
                  <a:lnTo>
                    <a:pt x="4448" y="1646"/>
                  </a:lnTo>
                  <a:lnTo>
                    <a:pt x="4442" y="1642"/>
                  </a:lnTo>
                  <a:lnTo>
                    <a:pt x="4440" y="1636"/>
                  </a:lnTo>
                  <a:lnTo>
                    <a:pt x="4438" y="1632"/>
                  </a:lnTo>
                  <a:lnTo>
                    <a:pt x="4438" y="1626"/>
                  </a:lnTo>
                  <a:lnTo>
                    <a:pt x="4440" y="1618"/>
                  </a:lnTo>
                  <a:lnTo>
                    <a:pt x="4446" y="1612"/>
                  </a:lnTo>
                  <a:lnTo>
                    <a:pt x="4456" y="1602"/>
                  </a:lnTo>
                  <a:lnTo>
                    <a:pt x="4468" y="1592"/>
                  </a:lnTo>
                  <a:lnTo>
                    <a:pt x="4496" y="1572"/>
                  </a:lnTo>
                  <a:lnTo>
                    <a:pt x="4514" y="1556"/>
                  </a:lnTo>
                  <a:lnTo>
                    <a:pt x="4536" y="1530"/>
                  </a:lnTo>
                  <a:lnTo>
                    <a:pt x="4546" y="1522"/>
                  </a:lnTo>
                  <a:lnTo>
                    <a:pt x="4562" y="1514"/>
                  </a:lnTo>
                  <a:lnTo>
                    <a:pt x="4584" y="1508"/>
                  </a:lnTo>
                  <a:lnTo>
                    <a:pt x="4616" y="1502"/>
                  </a:lnTo>
                  <a:lnTo>
                    <a:pt x="4630" y="1502"/>
                  </a:lnTo>
                  <a:lnTo>
                    <a:pt x="4642" y="1504"/>
                  </a:lnTo>
                  <a:lnTo>
                    <a:pt x="4650" y="1508"/>
                  </a:lnTo>
                  <a:lnTo>
                    <a:pt x="4656" y="1514"/>
                  </a:lnTo>
                  <a:lnTo>
                    <a:pt x="4660" y="1520"/>
                  </a:lnTo>
                  <a:lnTo>
                    <a:pt x="4664" y="1528"/>
                  </a:lnTo>
                  <a:lnTo>
                    <a:pt x="4664" y="1546"/>
                  </a:lnTo>
                  <a:lnTo>
                    <a:pt x="4666" y="1562"/>
                  </a:lnTo>
                  <a:lnTo>
                    <a:pt x="4666" y="1568"/>
                  </a:lnTo>
                  <a:lnTo>
                    <a:pt x="4668" y="1574"/>
                  </a:lnTo>
                  <a:lnTo>
                    <a:pt x="4672" y="1578"/>
                  </a:lnTo>
                  <a:lnTo>
                    <a:pt x="4676" y="1580"/>
                  </a:lnTo>
                  <a:lnTo>
                    <a:pt x="4684" y="1578"/>
                  </a:lnTo>
                  <a:lnTo>
                    <a:pt x="4694" y="1574"/>
                  </a:lnTo>
                  <a:lnTo>
                    <a:pt x="4714" y="1562"/>
                  </a:lnTo>
                  <a:lnTo>
                    <a:pt x="4728" y="1550"/>
                  </a:lnTo>
                  <a:lnTo>
                    <a:pt x="4738" y="1540"/>
                  </a:lnTo>
                  <a:lnTo>
                    <a:pt x="4746" y="1530"/>
                  </a:lnTo>
                  <a:lnTo>
                    <a:pt x="4752" y="1524"/>
                  </a:lnTo>
                  <a:lnTo>
                    <a:pt x="4758" y="1520"/>
                  </a:lnTo>
                  <a:lnTo>
                    <a:pt x="4766" y="1518"/>
                  </a:lnTo>
                  <a:lnTo>
                    <a:pt x="4778" y="1520"/>
                  </a:lnTo>
                  <a:lnTo>
                    <a:pt x="4784" y="1522"/>
                  </a:lnTo>
                  <a:lnTo>
                    <a:pt x="4788" y="1520"/>
                  </a:lnTo>
                  <a:lnTo>
                    <a:pt x="4790" y="1518"/>
                  </a:lnTo>
                  <a:lnTo>
                    <a:pt x="4792" y="1514"/>
                  </a:lnTo>
                  <a:lnTo>
                    <a:pt x="4790" y="1502"/>
                  </a:lnTo>
                  <a:lnTo>
                    <a:pt x="4788" y="1486"/>
                  </a:lnTo>
                  <a:lnTo>
                    <a:pt x="4788" y="1472"/>
                  </a:lnTo>
                  <a:lnTo>
                    <a:pt x="4790" y="1464"/>
                  </a:lnTo>
                  <a:lnTo>
                    <a:pt x="4792" y="1458"/>
                  </a:lnTo>
                  <a:lnTo>
                    <a:pt x="4796" y="1452"/>
                  </a:lnTo>
                  <a:lnTo>
                    <a:pt x="4802" y="1448"/>
                  </a:lnTo>
                  <a:lnTo>
                    <a:pt x="4812" y="1446"/>
                  </a:lnTo>
                  <a:lnTo>
                    <a:pt x="4824" y="1446"/>
                  </a:lnTo>
                  <a:lnTo>
                    <a:pt x="4854" y="1446"/>
                  </a:lnTo>
                  <a:lnTo>
                    <a:pt x="4856" y="1448"/>
                  </a:lnTo>
                  <a:lnTo>
                    <a:pt x="4858" y="1448"/>
                  </a:lnTo>
                  <a:lnTo>
                    <a:pt x="4854" y="1452"/>
                  </a:lnTo>
                  <a:lnTo>
                    <a:pt x="4848" y="1460"/>
                  </a:lnTo>
                  <a:lnTo>
                    <a:pt x="4838" y="1472"/>
                  </a:lnTo>
                  <a:lnTo>
                    <a:pt x="4830" y="1490"/>
                  </a:lnTo>
                  <a:lnTo>
                    <a:pt x="4828" y="1500"/>
                  </a:lnTo>
                  <a:lnTo>
                    <a:pt x="4824" y="1512"/>
                  </a:lnTo>
                  <a:lnTo>
                    <a:pt x="4822" y="1526"/>
                  </a:lnTo>
                  <a:lnTo>
                    <a:pt x="4818" y="1536"/>
                  </a:lnTo>
                  <a:lnTo>
                    <a:pt x="4814" y="1544"/>
                  </a:lnTo>
                  <a:lnTo>
                    <a:pt x="4810" y="1552"/>
                  </a:lnTo>
                  <a:lnTo>
                    <a:pt x="4798" y="1564"/>
                  </a:lnTo>
                  <a:lnTo>
                    <a:pt x="4784" y="1572"/>
                  </a:lnTo>
                  <a:lnTo>
                    <a:pt x="4766" y="1582"/>
                  </a:lnTo>
                  <a:lnTo>
                    <a:pt x="4748" y="1594"/>
                  </a:lnTo>
                  <a:lnTo>
                    <a:pt x="4726" y="1612"/>
                  </a:lnTo>
                  <a:lnTo>
                    <a:pt x="4716" y="1622"/>
                  </a:lnTo>
                  <a:lnTo>
                    <a:pt x="4704" y="1636"/>
                  </a:lnTo>
                  <a:lnTo>
                    <a:pt x="4664" y="1686"/>
                  </a:lnTo>
                  <a:lnTo>
                    <a:pt x="4646" y="1706"/>
                  </a:lnTo>
                  <a:lnTo>
                    <a:pt x="4630" y="1722"/>
                  </a:lnTo>
                  <a:lnTo>
                    <a:pt x="4614" y="1734"/>
                  </a:lnTo>
                  <a:lnTo>
                    <a:pt x="4600" y="1744"/>
                  </a:lnTo>
                  <a:lnTo>
                    <a:pt x="4584" y="1752"/>
                  </a:lnTo>
                  <a:lnTo>
                    <a:pt x="4568" y="1756"/>
                  </a:lnTo>
                  <a:lnTo>
                    <a:pt x="4554" y="1760"/>
                  </a:lnTo>
                  <a:lnTo>
                    <a:pt x="4546" y="1764"/>
                  </a:lnTo>
                  <a:lnTo>
                    <a:pt x="4544" y="1770"/>
                  </a:lnTo>
                  <a:lnTo>
                    <a:pt x="4542" y="1776"/>
                  </a:lnTo>
                  <a:lnTo>
                    <a:pt x="4542" y="1784"/>
                  </a:lnTo>
                  <a:lnTo>
                    <a:pt x="4540" y="1792"/>
                  </a:lnTo>
                  <a:lnTo>
                    <a:pt x="4532" y="1802"/>
                  </a:lnTo>
                  <a:lnTo>
                    <a:pt x="4520" y="1812"/>
                  </a:lnTo>
                  <a:lnTo>
                    <a:pt x="4514" y="1820"/>
                  </a:lnTo>
                  <a:lnTo>
                    <a:pt x="4508" y="1828"/>
                  </a:lnTo>
                  <a:lnTo>
                    <a:pt x="4502" y="1840"/>
                  </a:lnTo>
                  <a:lnTo>
                    <a:pt x="4498" y="1854"/>
                  </a:lnTo>
                  <a:lnTo>
                    <a:pt x="4496" y="1868"/>
                  </a:lnTo>
                  <a:lnTo>
                    <a:pt x="4494" y="1886"/>
                  </a:lnTo>
                  <a:lnTo>
                    <a:pt x="4494" y="1922"/>
                  </a:lnTo>
                  <a:lnTo>
                    <a:pt x="4496" y="1962"/>
                  </a:lnTo>
                  <a:lnTo>
                    <a:pt x="4502" y="2006"/>
                  </a:lnTo>
                  <a:lnTo>
                    <a:pt x="4508" y="2050"/>
                  </a:lnTo>
                  <a:lnTo>
                    <a:pt x="4518" y="2092"/>
                  </a:lnTo>
                  <a:lnTo>
                    <a:pt x="4520" y="2110"/>
                  </a:lnTo>
                  <a:lnTo>
                    <a:pt x="4522" y="2132"/>
                  </a:lnTo>
                  <a:lnTo>
                    <a:pt x="4526" y="2152"/>
                  </a:lnTo>
                  <a:lnTo>
                    <a:pt x="4530" y="2168"/>
                  </a:lnTo>
                  <a:lnTo>
                    <a:pt x="4532" y="2172"/>
                  </a:lnTo>
                  <a:lnTo>
                    <a:pt x="4536" y="2176"/>
                  </a:lnTo>
                  <a:lnTo>
                    <a:pt x="4542" y="2178"/>
                  </a:lnTo>
                  <a:lnTo>
                    <a:pt x="4548" y="2176"/>
                  </a:lnTo>
                  <a:lnTo>
                    <a:pt x="4556" y="2172"/>
                  </a:lnTo>
                  <a:lnTo>
                    <a:pt x="4564" y="2164"/>
                  </a:lnTo>
                  <a:lnTo>
                    <a:pt x="4574" y="2152"/>
                  </a:lnTo>
                  <a:lnTo>
                    <a:pt x="4588" y="2136"/>
                  </a:lnTo>
                  <a:lnTo>
                    <a:pt x="4594" y="2124"/>
                  </a:lnTo>
                  <a:lnTo>
                    <a:pt x="4600" y="2114"/>
                  </a:lnTo>
                  <a:lnTo>
                    <a:pt x="4608" y="2094"/>
                  </a:lnTo>
                  <a:lnTo>
                    <a:pt x="4610" y="2080"/>
                  </a:lnTo>
                  <a:lnTo>
                    <a:pt x="4612" y="2068"/>
                  </a:lnTo>
                  <a:lnTo>
                    <a:pt x="4612" y="2060"/>
                  </a:lnTo>
                  <a:lnTo>
                    <a:pt x="4614" y="2056"/>
                  </a:lnTo>
                  <a:lnTo>
                    <a:pt x="4618" y="2054"/>
                  </a:lnTo>
                  <a:lnTo>
                    <a:pt x="4626" y="2050"/>
                  </a:lnTo>
                  <a:lnTo>
                    <a:pt x="4644" y="2050"/>
                  </a:lnTo>
                  <a:lnTo>
                    <a:pt x="4654" y="2048"/>
                  </a:lnTo>
                  <a:lnTo>
                    <a:pt x="4660" y="2046"/>
                  </a:lnTo>
                  <a:lnTo>
                    <a:pt x="4664" y="2042"/>
                  </a:lnTo>
                  <a:lnTo>
                    <a:pt x="4668" y="2038"/>
                  </a:lnTo>
                  <a:lnTo>
                    <a:pt x="4670" y="2024"/>
                  </a:lnTo>
                  <a:lnTo>
                    <a:pt x="4670" y="2010"/>
                  </a:lnTo>
                  <a:lnTo>
                    <a:pt x="4670" y="1996"/>
                  </a:lnTo>
                  <a:lnTo>
                    <a:pt x="4672" y="1988"/>
                  </a:lnTo>
                  <a:lnTo>
                    <a:pt x="4676" y="1982"/>
                  </a:lnTo>
                  <a:lnTo>
                    <a:pt x="4680" y="1976"/>
                  </a:lnTo>
                  <a:lnTo>
                    <a:pt x="4686" y="1972"/>
                  </a:lnTo>
                  <a:lnTo>
                    <a:pt x="4694" y="1968"/>
                  </a:lnTo>
                  <a:lnTo>
                    <a:pt x="4704" y="1968"/>
                  </a:lnTo>
                  <a:lnTo>
                    <a:pt x="4730" y="1964"/>
                  </a:lnTo>
                  <a:lnTo>
                    <a:pt x="4740" y="1960"/>
                  </a:lnTo>
                  <a:lnTo>
                    <a:pt x="4744" y="1956"/>
                  </a:lnTo>
                  <a:lnTo>
                    <a:pt x="4748" y="1952"/>
                  </a:lnTo>
                  <a:lnTo>
                    <a:pt x="4750" y="1948"/>
                  </a:lnTo>
                  <a:lnTo>
                    <a:pt x="4750" y="1944"/>
                  </a:lnTo>
                  <a:lnTo>
                    <a:pt x="4748" y="1938"/>
                  </a:lnTo>
                  <a:lnTo>
                    <a:pt x="4744" y="1926"/>
                  </a:lnTo>
                  <a:lnTo>
                    <a:pt x="4740" y="1912"/>
                  </a:lnTo>
                  <a:lnTo>
                    <a:pt x="4738" y="1904"/>
                  </a:lnTo>
                  <a:lnTo>
                    <a:pt x="4738" y="1896"/>
                  </a:lnTo>
                  <a:lnTo>
                    <a:pt x="4740" y="1888"/>
                  </a:lnTo>
                  <a:lnTo>
                    <a:pt x="4744" y="1880"/>
                  </a:lnTo>
                  <a:lnTo>
                    <a:pt x="4748" y="1874"/>
                  </a:lnTo>
                  <a:lnTo>
                    <a:pt x="4752" y="1870"/>
                  </a:lnTo>
                  <a:lnTo>
                    <a:pt x="4756" y="1866"/>
                  </a:lnTo>
                  <a:lnTo>
                    <a:pt x="4760" y="1866"/>
                  </a:lnTo>
                  <a:lnTo>
                    <a:pt x="4770" y="1866"/>
                  </a:lnTo>
                  <a:lnTo>
                    <a:pt x="4778" y="1870"/>
                  </a:lnTo>
                  <a:lnTo>
                    <a:pt x="4784" y="1874"/>
                  </a:lnTo>
                  <a:lnTo>
                    <a:pt x="4792" y="1874"/>
                  </a:lnTo>
                  <a:lnTo>
                    <a:pt x="4794" y="1874"/>
                  </a:lnTo>
                  <a:lnTo>
                    <a:pt x="4796" y="1872"/>
                  </a:lnTo>
                  <a:lnTo>
                    <a:pt x="4800" y="1862"/>
                  </a:lnTo>
                  <a:lnTo>
                    <a:pt x="4800" y="1854"/>
                  </a:lnTo>
                  <a:lnTo>
                    <a:pt x="4800" y="1846"/>
                  </a:lnTo>
                  <a:lnTo>
                    <a:pt x="4798" y="1840"/>
                  </a:lnTo>
                  <a:lnTo>
                    <a:pt x="4796" y="1836"/>
                  </a:lnTo>
                  <a:lnTo>
                    <a:pt x="4788" y="1828"/>
                  </a:lnTo>
                  <a:lnTo>
                    <a:pt x="4782" y="1822"/>
                  </a:lnTo>
                  <a:lnTo>
                    <a:pt x="4774" y="1816"/>
                  </a:lnTo>
                  <a:lnTo>
                    <a:pt x="4772" y="1814"/>
                  </a:lnTo>
                  <a:lnTo>
                    <a:pt x="4772" y="1810"/>
                  </a:lnTo>
                  <a:lnTo>
                    <a:pt x="4772" y="1806"/>
                  </a:lnTo>
                  <a:lnTo>
                    <a:pt x="4774" y="1802"/>
                  </a:lnTo>
                  <a:lnTo>
                    <a:pt x="4782" y="1790"/>
                  </a:lnTo>
                  <a:lnTo>
                    <a:pt x="4790" y="1780"/>
                  </a:lnTo>
                  <a:lnTo>
                    <a:pt x="4794" y="1772"/>
                  </a:lnTo>
                  <a:lnTo>
                    <a:pt x="4794" y="1766"/>
                  </a:lnTo>
                  <a:lnTo>
                    <a:pt x="4792" y="1760"/>
                  </a:lnTo>
                  <a:lnTo>
                    <a:pt x="4788" y="1756"/>
                  </a:lnTo>
                  <a:lnTo>
                    <a:pt x="4782" y="1752"/>
                  </a:lnTo>
                  <a:lnTo>
                    <a:pt x="4768" y="1748"/>
                  </a:lnTo>
                  <a:lnTo>
                    <a:pt x="4756" y="1744"/>
                  </a:lnTo>
                  <a:lnTo>
                    <a:pt x="4750" y="1740"/>
                  </a:lnTo>
                  <a:lnTo>
                    <a:pt x="4746" y="1738"/>
                  </a:lnTo>
                  <a:lnTo>
                    <a:pt x="4746" y="1732"/>
                  </a:lnTo>
                  <a:lnTo>
                    <a:pt x="4748" y="1728"/>
                  </a:lnTo>
                  <a:lnTo>
                    <a:pt x="4752" y="1720"/>
                  </a:lnTo>
                  <a:lnTo>
                    <a:pt x="4762" y="1712"/>
                  </a:lnTo>
                  <a:lnTo>
                    <a:pt x="4782" y="1694"/>
                  </a:lnTo>
                  <a:lnTo>
                    <a:pt x="4794" y="1678"/>
                  </a:lnTo>
                  <a:lnTo>
                    <a:pt x="4800" y="1664"/>
                  </a:lnTo>
                  <a:lnTo>
                    <a:pt x="4804" y="1652"/>
                  </a:lnTo>
                  <a:lnTo>
                    <a:pt x="4806" y="1642"/>
                  </a:lnTo>
                  <a:lnTo>
                    <a:pt x="4810" y="1634"/>
                  </a:lnTo>
                  <a:lnTo>
                    <a:pt x="4816" y="1628"/>
                  </a:lnTo>
                  <a:lnTo>
                    <a:pt x="4828" y="1622"/>
                  </a:lnTo>
                  <a:lnTo>
                    <a:pt x="4840" y="1618"/>
                  </a:lnTo>
                  <a:lnTo>
                    <a:pt x="4848" y="1618"/>
                  </a:lnTo>
                  <a:lnTo>
                    <a:pt x="4852" y="1620"/>
                  </a:lnTo>
                  <a:lnTo>
                    <a:pt x="4854" y="1622"/>
                  </a:lnTo>
                  <a:lnTo>
                    <a:pt x="4856" y="1624"/>
                  </a:lnTo>
                  <a:lnTo>
                    <a:pt x="4862" y="1622"/>
                  </a:lnTo>
                  <a:lnTo>
                    <a:pt x="4872" y="1616"/>
                  </a:lnTo>
                  <a:lnTo>
                    <a:pt x="4888" y="1606"/>
                  </a:lnTo>
                  <a:lnTo>
                    <a:pt x="4900" y="1598"/>
                  </a:lnTo>
                  <a:lnTo>
                    <a:pt x="4908" y="1592"/>
                  </a:lnTo>
                  <a:lnTo>
                    <a:pt x="4914" y="1592"/>
                  </a:lnTo>
                  <a:lnTo>
                    <a:pt x="4916" y="1592"/>
                  </a:lnTo>
                  <a:lnTo>
                    <a:pt x="4918" y="1596"/>
                  </a:lnTo>
                  <a:lnTo>
                    <a:pt x="4918" y="1600"/>
                  </a:lnTo>
                  <a:lnTo>
                    <a:pt x="4914" y="1612"/>
                  </a:lnTo>
                  <a:lnTo>
                    <a:pt x="4910" y="1624"/>
                  </a:lnTo>
                  <a:lnTo>
                    <a:pt x="4910" y="1628"/>
                  </a:lnTo>
                  <a:lnTo>
                    <a:pt x="4910" y="1632"/>
                  </a:lnTo>
                  <a:lnTo>
                    <a:pt x="4912" y="1632"/>
                  </a:lnTo>
                  <a:lnTo>
                    <a:pt x="4916" y="1632"/>
                  </a:lnTo>
                  <a:lnTo>
                    <a:pt x="4934" y="1618"/>
                  </a:lnTo>
                  <a:lnTo>
                    <a:pt x="4958" y="1600"/>
                  </a:lnTo>
                  <a:lnTo>
                    <a:pt x="4980" y="1588"/>
                  </a:lnTo>
                  <a:lnTo>
                    <a:pt x="4990" y="1586"/>
                  </a:lnTo>
                  <a:lnTo>
                    <a:pt x="5000" y="1584"/>
                  </a:lnTo>
                  <a:lnTo>
                    <a:pt x="5016" y="1584"/>
                  </a:lnTo>
                  <a:lnTo>
                    <a:pt x="5032" y="1588"/>
                  </a:lnTo>
                  <a:lnTo>
                    <a:pt x="5048" y="1596"/>
                  </a:lnTo>
                  <a:lnTo>
                    <a:pt x="5060" y="1606"/>
                  </a:lnTo>
                  <a:lnTo>
                    <a:pt x="5072" y="1618"/>
                  </a:lnTo>
                  <a:lnTo>
                    <a:pt x="5080" y="1628"/>
                  </a:lnTo>
                  <a:lnTo>
                    <a:pt x="5082" y="1630"/>
                  </a:lnTo>
                  <a:lnTo>
                    <a:pt x="5084" y="1628"/>
                  </a:lnTo>
                  <a:lnTo>
                    <a:pt x="5086" y="1620"/>
                  </a:lnTo>
                  <a:lnTo>
                    <a:pt x="5094" y="1608"/>
                  </a:lnTo>
                  <a:lnTo>
                    <a:pt x="5108" y="1592"/>
                  </a:lnTo>
                  <a:lnTo>
                    <a:pt x="5118" y="1584"/>
                  </a:lnTo>
                  <a:lnTo>
                    <a:pt x="5132" y="1574"/>
                  </a:lnTo>
                  <a:lnTo>
                    <a:pt x="5148" y="1564"/>
                  </a:lnTo>
                  <a:lnTo>
                    <a:pt x="5168" y="1552"/>
                  </a:lnTo>
                  <a:lnTo>
                    <a:pt x="5186" y="1542"/>
                  </a:lnTo>
                  <a:lnTo>
                    <a:pt x="5202" y="1532"/>
                  </a:lnTo>
                  <a:lnTo>
                    <a:pt x="5236" y="1508"/>
                  </a:lnTo>
                  <a:lnTo>
                    <a:pt x="5252" y="1496"/>
                  </a:lnTo>
                  <a:lnTo>
                    <a:pt x="5272" y="1484"/>
                  </a:lnTo>
                  <a:lnTo>
                    <a:pt x="5290" y="1474"/>
                  </a:lnTo>
                  <a:lnTo>
                    <a:pt x="5312" y="1466"/>
                  </a:lnTo>
                  <a:lnTo>
                    <a:pt x="5330" y="1460"/>
                  </a:lnTo>
                  <a:lnTo>
                    <a:pt x="5348" y="1456"/>
                  </a:lnTo>
                  <a:lnTo>
                    <a:pt x="5362" y="1454"/>
                  </a:lnTo>
                  <a:lnTo>
                    <a:pt x="5374" y="1454"/>
                  </a:lnTo>
                  <a:lnTo>
                    <a:pt x="5396" y="1456"/>
                  </a:lnTo>
                  <a:lnTo>
                    <a:pt x="5410" y="1460"/>
                  </a:lnTo>
                  <a:lnTo>
                    <a:pt x="5422" y="1464"/>
                  </a:lnTo>
                  <a:lnTo>
                    <a:pt x="5430" y="1466"/>
                  </a:lnTo>
                  <a:lnTo>
                    <a:pt x="5434" y="1466"/>
                  </a:lnTo>
                  <a:lnTo>
                    <a:pt x="5438" y="1464"/>
                  </a:lnTo>
                  <a:lnTo>
                    <a:pt x="5448" y="1458"/>
                  </a:lnTo>
                  <a:lnTo>
                    <a:pt x="5454" y="1448"/>
                  </a:lnTo>
                  <a:lnTo>
                    <a:pt x="5458" y="1440"/>
                  </a:lnTo>
                  <a:lnTo>
                    <a:pt x="5456" y="1432"/>
                  </a:lnTo>
                  <a:lnTo>
                    <a:pt x="5450" y="1422"/>
                  </a:lnTo>
                  <a:lnTo>
                    <a:pt x="5436" y="1400"/>
                  </a:lnTo>
                  <a:lnTo>
                    <a:pt x="5428" y="1386"/>
                  </a:lnTo>
                  <a:lnTo>
                    <a:pt x="5420" y="1368"/>
                  </a:lnTo>
                  <a:lnTo>
                    <a:pt x="5412" y="1348"/>
                  </a:lnTo>
                  <a:lnTo>
                    <a:pt x="5404" y="1338"/>
                  </a:lnTo>
                  <a:lnTo>
                    <a:pt x="5400" y="1336"/>
                  </a:lnTo>
                  <a:lnTo>
                    <a:pt x="5396" y="1336"/>
                  </a:lnTo>
                  <a:lnTo>
                    <a:pt x="5390" y="1336"/>
                  </a:lnTo>
                  <a:lnTo>
                    <a:pt x="5384" y="1338"/>
                  </a:lnTo>
                  <a:lnTo>
                    <a:pt x="5378" y="1338"/>
                  </a:lnTo>
                  <a:lnTo>
                    <a:pt x="5376" y="1336"/>
                  </a:lnTo>
                  <a:lnTo>
                    <a:pt x="5374" y="1334"/>
                  </a:lnTo>
                  <a:lnTo>
                    <a:pt x="5368" y="1322"/>
                  </a:lnTo>
                  <a:lnTo>
                    <a:pt x="5368" y="1316"/>
                  </a:lnTo>
                  <a:lnTo>
                    <a:pt x="5368" y="1312"/>
                  </a:lnTo>
                  <a:lnTo>
                    <a:pt x="5372" y="1310"/>
                  </a:lnTo>
                  <a:lnTo>
                    <a:pt x="5374" y="1308"/>
                  </a:lnTo>
                  <a:lnTo>
                    <a:pt x="5384" y="1308"/>
                  </a:lnTo>
                  <a:lnTo>
                    <a:pt x="5398" y="1310"/>
                  </a:lnTo>
                  <a:lnTo>
                    <a:pt x="5414" y="1312"/>
                  </a:lnTo>
                  <a:lnTo>
                    <a:pt x="5432" y="1310"/>
                  </a:lnTo>
                  <a:lnTo>
                    <a:pt x="5440" y="1308"/>
                  </a:lnTo>
                  <a:lnTo>
                    <a:pt x="5448" y="1304"/>
                  </a:lnTo>
                  <a:lnTo>
                    <a:pt x="5454" y="1298"/>
                  </a:lnTo>
                  <a:lnTo>
                    <a:pt x="5462" y="1292"/>
                  </a:lnTo>
                  <a:lnTo>
                    <a:pt x="5478" y="1272"/>
                  </a:lnTo>
                  <a:lnTo>
                    <a:pt x="5478" y="1258"/>
                  </a:lnTo>
                  <a:lnTo>
                    <a:pt x="5486" y="1248"/>
                  </a:lnTo>
                  <a:lnTo>
                    <a:pt x="5490" y="1244"/>
                  </a:lnTo>
                  <a:lnTo>
                    <a:pt x="5490" y="1240"/>
                  </a:lnTo>
                  <a:lnTo>
                    <a:pt x="5490" y="1236"/>
                  </a:lnTo>
                  <a:lnTo>
                    <a:pt x="5488" y="1232"/>
                  </a:lnTo>
                  <a:lnTo>
                    <a:pt x="5480" y="1220"/>
                  </a:lnTo>
                  <a:lnTo>
                    <a:pt x="5478" y="1216"/>
                  </a:lnTo>
                  <a:lnTo>
                    <a:pt x="5478" y="1204"/>
                  </a:lnTo>
                  <a:lnTo>
                    <a:pt x="5480" y="1200"/>
                  </a:lnTo>
                  <a:lnTo>
                    <a:pt x="5484" y="1200"/>
                  </a:lnTo>
                  <a:lnTo>
                    <a:pt x="5490" y="1200"/>
                  </a:lnTo>
                  <a:lnTo>
                    <a:pt x="5496" y="1202"/>
                  </a:lnTo>
                  <a:lnTo>
                    <a:pt x="5502" y="1206"/>
                  </a:lnTo>
                  <a:lnTo>
                    <a:pt x="5510" y="1212"/>
                  </a:lnTo>
                  <a:lnTo>
                    <a:pt x="5516" y="1220"/>
                  </a:lnTo>
                  <a:lnTo>
                    <a:pt x="5520" y="1230"/>
                  </a:lnTo>
                  <a:lnTo>
                    <a:pt x="5524" y="1238"/>
                  </a:lnTo>
                  <a:lnTo>
                    <a:pt x="5530" y="1242"/>
                  </a:lnTo>
                  <a:lnTo>
                    <a:pt x="5536" y="1244"/>
                  </a:lnTo>
                  <a:lnTo>
                    <a:pt x="5542" y="1246"/>
                  </a:lnTo>
                  <a:lnTo>
                    <a:pt x="5556" y="1244"/>
                  </a:lnTo>
                  <a:lnTo>
                    <a:pt x="5572" y="1242"/>
                  </a:lnTo>
                  <a:lnTo>
                    <a:pt x="5588" y="1238"/>
                  </a:lnTo>
                  <a:lnTo>
                    <a:pt x="5596" y="1238"/>
                  </a:lnTo>
                  <a:lnTo>
                    <a:pt x="5604" y="1238"/>
                  </a:lnTo>
                  <a:lnTo>
                    <a:pt x="5610" y="1242"/>
                  </a:lnTo>
                  <a:lnTo>
                    <a:pt x="5618" y="1246"/>
                  </a:lnTo>
                  <a:lnTo>
                    <a:pt x="5624" y="1252"/>
                  </a:lnTo>
                  <a:lnTo>
                    <a:pt x="5628" y="1262"/>
                  </a:lnTo>
                  <a:lnTo>
                    <a:pt x="5638" y="1278"/>
                  </a:lnTo>
                  <a:lnTo>
                    <a:pt x="5648" y="1290"/>
                  </a:lnTo>
                  <a:lnTo>
                    <a:pt x="5656" y="1294"/>
                  </a:lnTo>
                  <a:lnTo>
                    <a:pt x="5664" y="1296"/>
                  </a:lnTo>
                  <a:lnTo>
                    <a:pt x="5674" y="1298"/>
                  </a:lnTo>
                  <a:lnTo>
                    <a:pt x="5682" y="1298"/>
                  </a:lnTo>
                  <a:lnTo>
                    <a:pt x="5690" y="1302"/>
                  </a:lnTo>
                  <a:lnTo>
                    <a:pt x="5696" y="1310"/>
                  </a:lnTo>
                  <a:lnTo>
                    <a:pt x="5700" y="1316"/>
                  </a:lnTo>
                  <a:lnTo>
                    <a:pt x="5706" y="1320"/>
                  </a:lnTo>
                  <a:lnTo>
                    <a:pt x="5710" y="1322"/>
                  </a:lnTo>
                  <a:lnTo>
                    <a:pt x="5716" y="1322"/>
                  </a:lnTo>
                  <a:lnTo>
                    <a:pt x="5726" y="1322"/>
                  </a:lnTo>
                  <a:lnTo>
                    <a:pt x="5738" y="1318"/>
                  </a:lnTo>
                  <a:lnTo>
                    <a:pt x="5748" y="1310"/>
                  </a:lnTo>
                  <a:lnTo>
                    <a:pt x="5756" y="1298"/>
                  </a:lnTo>
                  <a:lnTo>
                    <a:pt x="5764" y="1284"/>
                  </a:lnTo>
                  <a:lnTo>
                    <a:pt x="5766" y="1268"/>
                  </a:lnTo>
                  <a:lnTo>
                    <a:pt x="5768" y="1254"/>
                  </a:lnTo>
                  <a:lnTo>
                    <a:pt x="5770" y="1248"/>
                  </a:lnTo>
                  <a:lnTo>
                    <a:pt x="5774" y="1246"/>
                  </a:lnTo>
                  <a:lnTo>
                    <a:pt x="5782" y="1240"/>
                  </a:lnTo>
                  <a:lnTo>
                    <a:pt x="5792" y="1238"/>
                  </a:lnTo>
                  <a:lnTo>
                    <a:pt x="5802" y="1238"/>
                  </a:lnTo>
                  <a:lnTo>
                    <a:pt x="5816" y="1234"/>
                  </a:lnTo>
                  <a:lnTo>
                    <a:pt x="5830" y="1228"/>
                  </a:lnTo>
                  <a:lnTo>
                    <a:pt x="5836" y="1222"/>
                  </a:lnTo>
                  <a:lnTo>
                    <a:pt x="5844" y="1216"/>
                  </a:lnTo>
                  <a:lnTo>
                    <a:pt x="5854" y="1204"/>
                  </a:lnTo>
                  <a:lnTo>
                    <a:pt x="5856" y="1198"/>
                  </a:lnTo>
                  <a:lnTo>
                    <a:pt x="5856" y="1196"/>
                  </a:lnTo>
                  <a:lnTo>
                    <a:pt x="5854" y="1194"/>
                  </a:lnTo>
                  <a:lnTo>
                    <a:pt x="5846" y="1194"/>
                  </a:lnTo>
                  <a:lnTo>
                    <a:pt x="5836" y="1192"/>
                  </a:lnTo>
                  <a:lnTo>
                    <a:pt x="5824" y="1188"/>
                  </a:lnTo>
                  <a:lnTo>
                    <a:pt x="5816" y="1184"/>
                  </a:lnTo>
                  <a:lnTo>
                    <a:pt x="5810" y="1180"/>
                  </a:lnTo>
                  <a:lnTo>
                    <a:pt x="5804" y="1174"/>
                  </a:lnTo>
                  <a:lnTo>
                    <a:pt x="5798" y="1166"/>
                  </a:lnTo>
                  <a:close/>
                </a:path>
              </a:pathLst>
            </a:custGeom>
            <a:grpFill/>
            <a:ln w="6350">
              <a:noFill/>
              <a:round/>
              <a:headEnd/>
              <a:tailEnd/>
            </a:ln>
          </p:spPr>
          <p:txBody>
            <a:bodyPr/>
            <a:lstStyle/>
            <a:p>
              <a:endParaRPr lang="en-US" sz="1400" b="1" dirty="0"/>
            </a:p>
          </p:txBody>
        </p:sp>
        <p:sp>
          <p:nvSpPr>
            <p:cNvPr id="38" name="Freeform 6004">
              <a:extLst>
                <a:ext uri="{FF2B5EF4-FFF2-40B4-BE49-F238E27FC236}">
                  <a16:creationId xmlns="" xmlns:a16="http://schemas.microsoft.com/office/drawing/2014/main" id="{6EA53D27-A76A-4842-B2D8-159938691933}"/>
                </a:ext>
              </a:extLst>
            </p:cNvPr>
            <p:cNvSpPr>
              <a:spLocks/>
            </p:cNvSpPr>
            <p:nvPr/>
          </p:nvSpPr>
          <p:spPr bwMode="auto">
            <a:xfrm>
              <a:off x="3537599" y="3604608"/>
              <a:ext cx="5080" cy="6349"/>
            </a:xfrm>
            <a:custGeom>
              <a:avLst/>
              <a:gdLst/>
              <a:ahLst/>
              <a:cxnLst>
                <a:cxn ang="0">
                  <a:pos x="0" y="6"/>
                </a:cxn>
                <a:cxn ang="0">
                  <a:pos x="0" y="6"/>
                </a:cxn>
                <a:cxn ang="0">
                  <a:pos x="2" y="8"/>
                </a:cxn>
                <a:cxn ang="0">
                  <a:pos x="4" y="10"/>
                </a:cxn>
                <a:cxn ang="0">
                  <a:pos x="6" y="8"/>
                </a:cxn>
                <a:cxn ang="0">
                  <a:pos x="8" y="4"/>
                </a:cxn>
                <a:cxn ang="0">
                  <a:pos x="8" y="4"/>
                </a:cxn>
                <a:cxn ang="0">
                  <a:pos x="6" y="0"/>
                </a:cxn>
                <a:cxn ang="0">
                  <a:pos x="4" y="2"/>
                </a:cxn>
                <a:cxn ang="0">
                  <a:pos x="2" y="4"/>
                </a:cxn>
                <a:cxn ang="0">
                  <a:pos x="0" y="6"/>
                </a:cxn>
                <a:cxn ang="0">
                  <a:pos x="0" y="6"/>
                </a:cxn>
              </a:cxnLst>
              <a:rect l="0" t="0" r="r" b="b"/>
              <a:pathLst>
                <a:path w="8" h="10">
                  <a:moveTo>
                    <a:pt x="0" y="6"/>
                  </a:moveTo>
                  <a:lnTo>
                    <a:pt x="0" y="6"/>
                  </a:lnTo>
                  <a:lnTo>
                    <a:pt x="2" y="8"/>
                  </a:lnTo>
                  <a:lnTo>
                    <a:pt x="4" y="10"/>
                  </a:lnTo>
                  <a:lnTo>
                    <a:pt x="6" y="8"/>
                  </a:lnTo>
                  <a:lnTo>
                    <a:pt x="8" y="4"/>
                  </a:lnTo>
                  <a:lnTo>
                    <a:pt x="8" y="4"/>
                  </a:lnTo>
                  <a:lnTo>
                    <a:pt x="6" y="0"/>
                  </a:lnTo>
                  <a:lnTo>
                    <a:pt x="4" y="2"/>
                  </a:lnTo>
                  <a:lnTo>
                    <a:pt x="2" y="4"/>
                  </a:lnTo>
                  <a:lnTo>
                    <a:pt x="0" y="6"/>
                  </a:lnTo>
                  <a:lnTo>
                    <a:pt x="0" y="6"/>
                  </a:lnTo>
                  <a:close/>
                </a:path>
              </a:pathLst>
            </a:custGeom>
            <a:grpFill/>
            <a:ln w="6350">
              <a:noFill/>
              <a:round/>
              <a:headEnd/>
              <a:tailEnd/>
            </a:ln>
          </p:spPr>
          <p:txBody>
            <a:bodyPr/>
            <a:lstStyle/>
            <a:p>
              <a:endParaRPr lang="da-DK" sz="1400" b="1"/>
            </a:p>
          </p:txBody>
        </p:sp>
        <p:grpSp>
          <p:nvGrpSpPr>
            <p:cNvPr id="41" name="Gruppe 224">
              <a:extLst>
                <a:ext uri="{FF2B5EF4-FFF2-40B4-BE49-F238E27FC236}">
                  <a16:creationId xmlns="" xmlns:a16="http://schemas.microsoft.com/office/drawing/2014/main" id="{26473A32-9978-41F1-8709-3F6F8C950EEE}"/>
                </a:ext>
              </a:extLst>
            </p:cNvPr>
            <p:cNvGrpSpPr/>
            <p:nvPr/>
          </p:nvGrpSpPr>
          <p:grpSpPr bwMode="auto">
            <a:xfrm>
              <a:off x="61885" y="752495"/>
              <a:ext cx="3986212" cy="2951162"/>
              <a:chOff x="93979" y="699453"/>
              <a:chExt cx="3986530" cy="2951480"/>
            </a:xfrm>
            <a:grpFill/>
          </p:grpSpPr>
          <p:sp>
            <p:nvSpPr>
              <p:cNvPr id="51" name="Freeform 6016">
                <a:extLst>
                  <a:ext uri="{FF2B5EF4-FFF2-40B4-BE49-F238E27FC236}">
                    <a16:creationId xmlns="" xmlns:a16="http://schemas.microsoft.com/office/drawing/2014/main" id="{4ABCF133-7CCE-40C4-9A93-A7F46BDCEFA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52550" y="1099503"/>
                <a:ext cx="40640" cy="26670"/>
              </a:xfrm>
              <a:custGeom>
                <a:avLst/>
                <a:gdLst/>
                <a:ahLst/>
                <a:cxnLst>
                  <a:cxn ang="0">
                    <a:pos x="54" y="2"/>
                  </a:cxn>
                  <a:cxn ang="0">
                    <a:pos x="54" y="2"/>
                  </a:cxn>
                  <a:cxn ang="0">
                    <a:pos x="32" y="12"/>
                  </a:cxn>
                  <a:cxn ang="0">
                    <a:pos x="10" y="24"/>
                  </a:cxn>
                  <a:cxn ang="0">
                    <a:pos x="4" y="30"/>
                  </a:cxn>
                  <a:cxn ang="0">
                    <a:pos x="0" y="36"/>
                  </a:cxn>
                  <a:cxn ang="0">
                    <a:pos x="2" y="38"/>
                  </a:cxn>
                  <a:cxn ang="0">
                    <a:pos x="4" y="40"/>
                  </a:cxn>
                  <a:cxn ang="0">
                    <a:pos x="16" y="42"/>
                  </a:cxn>
                  <a:cxn ang="0">
                    <a:pos x="16" y="42"/>
                  </a:cxn>
                  <a:cxn ang="0">
                    <a:pos x="22" y="42"/>
                  </a:cxn>
                  <a:cxn ang="0">
                    <a:pos x="28" y="42"/>
                  </a:cxn>
                  <a:cxn ang="0">
                    <a:pos x="40" y="36"/>
                  </a:cxn>
                  <a:cxn ang="0">
                    <a:pos x="50" y="28"/>
                  </a:cxn>
                  <a:cxn ang="0">
                    <a:pos x="58" y="20"/>
                  </a:cxn>
                  <a:cxn ang="0">
                    <a:pos x="62" y="10"/>
                  </a:cxn>
                  <a:cxn ang="0">
                    <a:pos x="64" y="4"/>
                  </a:cxn>
                  <a:cxn ang="0">
                    <a:pos x="64" y="2"/>
                  </a:cxn>
                  <a:cxn ang="0">
                    <a:pos x="62" y="0"/>
                  </a:cxn>
                  <a:cxn ang="0">
                    <a:pos x="58" y="0"/>
                  </a:cxn>
                  <a:cxn ang="0">
                    <a:pos x="54" y="2"/>
                  </a:cxn>
                  <a:cxn ang="0">
                    <a:pos x="54" y="2"/>
                  </a:cxn>
                </a:cxnLst>
                <a:rect l="0" t="0" r="r" b="b"/>
                <a:pathLst>
                  <a:path w="64" h="42">
                    <a:moveTo>
                      <a:pt x="54" y="2"/>
                    </a:moveTo>
                    <a:lnTo>
                      <a:pt x="54" y="2"/>
                    </a:lnTo>
                    <a:lnTo>
                      <a:pt x="32" y="12"/>
                    </a:lnTo>
                    <a:lnTo>
                      <a:pt x="10" y="24"/>
                    </a:lnTo>
                    <a:lnTo>
                      <a:pt x="4" y="30"/>
                    </a:lnTo>
                    <a:lnTo>
                      <a:pt x="0" y="36"/>
                    </a:lnTo>
                    <a:lnTo>
                      <a:pt x="2" y="38"/>
                    </a:lnTo>
                    <a:lnTo>
                      <a:pt x="4" y="40"/>
                    </a:lnTo>
                    <a:lnTo>
                      <a:pt x="16" y="42"/>
                    </a:lnTo>
                    <a:lnTo>
                      <a:pt x="16" y="42"/>
                    </a:lnTo>
                    <a:lnTo>
                      <a:pt x="22" y="42"/>
                    </a:lnTo>
                    <a:lnTo>
                      <a:pt x="28" y="42"/>
                    </a:lnTo>
                    <a:lnTo>
                      <a:pt x="40" y="36"/>
                    </a:lnTo>
                    <a:lnTo>
                      <a:pt x="50" y="28"/>
                    </a:lnTo>
                    <a:lnTo>
                      <a:pt x="58" y="20"/>
                    </a:lnTo>
                    <a:lnTo>
                      <a:pt x="62" y="10"/>
                    </a:lnTo>
                    <a:lnTo>
                      <a:pt x="64" y="4"/>
                    </a:lnTo>
                    <a:lnTo>
                      <a:pt x="64" y="2"/>
                    </a:lnTo>
                    <a:lnTo>
                      <a:pt x="62" y="0"/>
                    </a:lnTo>
                    <a:lnTo>
                      <a:pt x="58" y="0"/>
                    </a:lnTo>
                    <a:lnTo>
                      <a:pt x="54" y="2"/>
                    </a:lnTo>
                    <a:lnTo>
                      <a:pt x="54" y="2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 sz="1400" b="1"/>
              </a:p>
            </p:txBody>
          </p:sp>
          <p:sp>
            <p:nvSpPr>
              <p:cNvPr id="55" name="Freeform 6017">
                <a:extLst>
                  <a:ext uri="{FF2B5EF4-FFF2-40B4-BE49-F238E27FC236}">
                    <a16:creationId xmlns="" xmlns:a16="http://schemas.microsoft.com/office/drawing/2014/main" id="{AEC0B4E1-5FB4-4A10-95C2-C6B4E247EA2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84910" y="1173163"/>
                <a:ext cx="270510" cy="165100"/>
              </a:xfrm>
              <a:custGeom>
                <a:avLst/>
                <a:gdLst/>
                <a:ahLst/>
                <a:cxnLst>
                  <a:cxn ang="0">
                    <a:pos x="20" y="198"/>
                  </a:cxn>
                  <a:cxn ang="0">
                    <a:pos x="68" y="214"/>
                  </a:cxn>
                  <a:cxn ang="0">
                    <a:pos x="92" y="232"/>
                  </a:cxn>
                  <a:cxn ang="0">
                    <a:pos x="106" y="256"/>
                  </a:cxn>
                  <a:cxn ang="0">
                    <a:pos x="116" y="260"/>
                  </a:cxn>
                  <a:cxn ang="0">
                    <a:pos x="146" y="248"/>
                  </a:cxn>
                  <a:cxn ang="0">
                    <a:pos x="168" y="236"/>
                  </a:cxn>
                  <a:cxn ang="0">
                    <a:pos x="184" y="238"/>
                  </a:cxn>
                  <a:cxn ang="0">
                    <a:pos x="208" y="232"/>
                  </a:cxn>
                  <a:cxn ang="0">
                    <a:pos x="216" y="226"/>
                  </a:cxn>
                  <a:cxn ang="0">
                    <a:pos x="224" y="200"/>
                  </a:cxn>
                  <a:cxn ang="0">
                    <a:pos x="232" y="178"/>
                  </a:cxn>
                  <a:cxn ang="0">
                    <a:pos x="254" y="172"/>
                  </a:cxn>
                  <a:cxn ang="0">
                    <a:pos x="266" y="158"/>
                  </a:cxn>
                  <a:cxn ang="0">
                    <a:pos x="280" y="140"/>
                  </a:cxn>
                  <a:cxn ang="0">
                    <a:pos x="322" y="124"/>
                  </a:cxn>
                  <a:cxn ang="0">
                    <a:pos x="392" y="94"/>
                  </a:cxn>
                  <a:cxn ang="0">
                    <a:pos x="418" y="86"/>
                  </a:cxn>
                  <a:cxn ang="0">
                    <a:pos x="424" y="72"/>
                  </a:cxn>
                  <a:cxn ang="0">
                    <a:pos x="408" y="64"/>
                  </a:cxn>
                  <a:cxn ang="0">
                    <a:pos x="370" y="40"/>
                  </a:cxn>
                  <a:cxn ang="0">
                    <a:pos x="334" y="22"/>
                  </a:cxn>
                  <a:cxn ang="0">
                    <a:pos x="302" y="22"/>
                  </a:cxn>
                  <a:cxn ang="0">
                    <a:pos x="284" y="30"/>
                  </a:cxn>
                  <a:cxn ang="0">
                    <a:pos x="276" y="40"/>
                  </a:cxn>
                  <a:cxn ang="0">
                    <a:pos x="272" y="36"/>
                  </a:cxn>
                  <a:cxn ang="0">
                    <a:pos x="268" y="26"/>
                  </a:cxn>
                  <a:cxn ang="0">
                    <a:pos x="260" y="26"/>
                  </a:cxn>
                  <a:cxn ang="0">
                    <a:pos x="234" y="22"/>
                  </a:cxn>
                  <a:cxn ang="0">
                    <a:pos x="192" y="2"/>
                  </a:cxn>
                  <a:cxn ang="0">
                    <a:pos x="168" y="0"/>
                  </a:cxn>
                  <a:cxn ang="0">
                    <a:pos x="138" y="6"/>
                  </a:cxn>
                  <a:cxn ang="0">
                    <a:pos x="54" y="16"/>
                  </a:cxn>
                  <a:cxn ang="0">
                    <a:pos x="50" y="20"/>
                  </a:cxn>
                  <a:cxn ang="0">
                    <a:pos x="56" y="28"/>
                  </a:cxn>
                  <a:cxn ang="0">
                    <a:pos x="64" y="46"/>
                  </a:cxn>
                  <a:cxn ang="0">
                    <a:pos x="76" y="52"/>
                  </a:cxn>
                  <a:cxn ang="0">
                    <a:pos x="86" y="60"/>
                  </a:cxn>
                  <a:cxn ang="0">
                    <a:pos x="74" y="72"/>
                  </a:cxn>
                  <a:cxn ang="0">
                    <a:pos x="72" y="80"/>
                  </a:cxn>
                  <a:cxn ang="0">
                    <a:pos x="58" y="84"/>
                  </a:cxn>
                  <a:cxn ang="0">
                    <a:pos x="56" y="90"/>
                  </a:cxn>
                  <a:cxn ang="0">
                    <a:pos x="48" y="106"/>
                  </a:cxn>
                  <a:cxn ang="0">
                    <a:pos x="46" y="114"/>
                  </a:cxn>
                  <a:cxn ang="0">
                    <a:pos x="56" y="122"/>
                  </a:cxn>
                  <a:cxn ang="0">
                    <a:pos x="44" y="126"/>
                  </a:cxn>
                  <a:cxn ang="0">
                    <a:pos x="30" y="130"/>
                  </a:cxn>
                  <a:cxn ang="0">
                    <a:pos x="34" y="140"/>
                  </a:cxn>
                  <a:cxn ang="0">
                    <a:pos x="22" y="160"/>
                  </a:cxn>
                  <a:cxn ang="0">
                    <a:pos x="4" y="182"/>
                  </a:cxn>
                  <a:cxn ang="0">
                    <a:pos x="0" y="192"/>
                  </a:cxn>
                  <a:cxn ang="0">
                    <a:pos x="2" y="196"/>
                  </a:cxn>
                </a:cxnLst>
                <a:rect l="0" t="0" r="r" b="b"/>
                <a:pathLst>
                  <a:path w="426" h="260">
                    <a:moveTo>
                      <a:pt x="2" y="196"/>
                    </a:moveTo>
                    <a:lnTo>
                      <a:pt x="2" y="196"/>
                    </a:lnTo>
                    <a:lnTo>
                      <a:pt x="20" y="198"/>
                    </a:lnTo>
                    <a:lnTo>
                      <a:pt x="38" y="204"/>
                    </a:lnTo>
                    <a:lnTo>
                      <a:pt x="68" y="214"/>
                    </a:lnTo>
                    <a:lnTo>
                      <a:pt x="68" y="214"/>
                    </a:lnTo>
                    <a:lnTo>
                      <a:pt x="78" y="220"/>
                    </a:lnTo>
                    <a:lnTo>
                      <a:pt x="86" y="226"/>
                    </a:lnTo>
                    <a:lnTo>
                      <a:pt x="92" y="232"/>
                    </a:lnTo>
                    <a:lnTo>
                      <a:pt x="96" y="240"/>
                    </a:lnTo>
                    <a:lnTo>
                      <a:pt x="102" y="252"/>
                    </a:lnTo>
                    <a:lnTo>
                      <a:pt x="106" y="256"/>
                    </a:lnTo>
                    <a:lnTo>
                      <a:pt x="110" y="260"/>
                    </a:lnTo>
                    <a:lnTo>
                      <a:pt x="110" y="260"/>
                    </a:lnTo>
                    <a:lnTo>
                      <a:pt x="116" y="260"/>
                    </a:lnTo>
                    <a:lnTo>
                      <a:pt x="122" y="260"/>
                    </a:lnTo>
                    <a:lnTo>
                      <a:pt x="134" y="256"/>
                    </a:lnTo>
                    <a:lnTo>
                      <a:pt x="146" y="248"/>
                    </a:lnTo>
                    <a:lnTo>
                      <a:pt x="160" y="240"/>
                    </a:lnTo>
                    <a:lnTo>
                      <a:pt x="160" y="240"/>
                    </a:lnTo>
                    <a:lnTo>
                      <a:pt x="168" y="236"/>
                    </a:lnTo>
                    <a:lnTo>
                      <a:pt x="172" y="234"/>
                    </a:lnTo>
                    <a:lnTo>
                      <a:pt x="180" y="236"/>
                    </a:lnTo>
                    <a:lnTo>
                      <a:pt x="184" y="238"/>
                    </a:lnTo>
                    <a:lnTo>
                      <a:pt x="190" y="238"/>
                    </a:lnTo>
                    <a:lnTo>
                      <a:pt x="198" y="236"/>
                    </a:lnTo>
                    <a:lnTo>
                      <a:pt x="208" y="232"/>
                    </a:lnTo>
                    <a:lnTo>
                      <a:pt x="208" y="232"/>
                    </a:lnTo>
                    <a:lnTo>
                      <a:pt x="212" y="230"/>
                    </a:lnTo>
                    <a:lnTo>
                      <a:pt x="216" y="226"/>
                    </a:lnTo>
                    <a:lnTo>
                      <a:pt x="222" y="218"/>
                    </a:lnTo>
                    <a:lnTo>
                      <a:pt x="224" y="210"/>
                    </a:lnTo>
                    <a:lnTo>
                      <a:pt x="224" y="200"/>
                    </a:lnTo>
                    <a:lnTo>
                      <a:pt x="224" y="192"/>
                    </a:lnTo>
                    <a:lnTo>
                      <a:pt x="226" y="184"/>
                    </a:lnTo>
                    <a:lnTo>
                      <a:pt x="232" y="178"/>
                    </a:lnTo>
                    <a:lnTo>
                      <a:pt x="244" y="174"/>
                    </a:lnTo>
                    <a:lnTo>
                      <a:pt x="244" y="174"/>
                    </a:lnTo>
                    <a:lnTo>
                      <a:pt x="254" y="172"/>
                    </a:lnTo>
                    <a:lnTo>
                      <a:pt x="260" y="170"/>
                    </a:lnTo>
                    <a:lnTo>
                      <a:pt x="264" y="164"/>
                    </a:lnTo>
                    <a:lnTo>
                      <a:pt x="266" y="158"/>
                    </a:lnTo>
                    <a:lnTo>
                      <a:pt x="268" y="152"/>
                    </a:lnTo>
                    <a:lnTo>
                      <a:pt x="272" y="146"/>
                    </a:lnTo>
                    <a:lnTo>
                      <a:pt x="280" y="140"/>
                    </a:lnTo>
                    <a:lnTo>
                      <a:pt x="292" y="136"/>
                    </a:lnTo>
                    <a:lnTo>
                      <a:pt x="292" y="136"/>
                    </a:lnTo>
                    <a:lnTo>
                      <a:pt x="322" y="124"/>
                    </a:lnTo>
                    <a:lnTo>
                      <a:pt x="348" y="112"/>
                    </a:lnTo>
                    <a:lnTo>
                      <a:pt x="370" y="102"/>
                    </a:lnTo>
                    <a:lnTo>
                      <a:pt x="392" y="94"/>
                    </a:lnTo>
                    <a:lnTo>
                      <a:pt x="392" y="94"/>
                    </a:lnTo>
                    <a:lnTo>
                      <a:pt x="408" y="90"/>
                    </a:lnTo>
                    <a:lnTo>
                      <a:pt x="418" y="86"/>
                    </a:lnTo>
                    <a:lnTo>
                      <a:pt x="424" y="82"/>
                    </a:lnTo>
                    <a:lnTo>
                      <a:pt x="426" y="76"/>
                    </a:lnTo>
                    <a:lnTo>
                      <a:pt x="424" y="72"/>
                    </a:lnTo>
                    <a:lnTo>
                      <a:pt x="420" y="70"/>
                    </a:lnTo>
                    <a:lnTo>
                      <a:pt x="408" y="64"/>
                    </a:lnTo>
                    <a:lnTo>
                      <a:pt x="408" y="64"/>
                    </a:lnTo>
                    <a:lnTo>
                      <a:pt x="398" y="60"/>
                    </a:lnTo>
                    <a:lnTo>
                      <a:pt x="390" y="54"/>
                    </a:lnTo>
                    <a:lnTo>
                      <a:pt x="370" y="40"/>
                    </a:lnTo>
                    <a:lnTo>
                      <a:pt x="360" y="32"/>
                    </a:lnTo>
                    <a:lnTo>
                      <a:pt x="348" y="26"/>
                    </a:lnTo>
                    <a:lnTo>
                      <a:pt x="334" y="22"/>
                    </a:lnTo>
                    <a:lnTo>
                      <a:pt x="318" y="22"/>
                    </a:lnTo>
                    <a:lnTo>
                      <a:pt x="318" y="22"/>
                    </a:lnTo>
                    <a:lnTo>
                      <a:pt x="302" y="22"/>
                    </a:lnTo>
                    <a:lnTo>
                      <a:pt x="294" y="24"/>
                    </a:lnTo>
                    <a:lnTo>
                      <a:pt x="288" y="26"/>
                    </a:lnTo>
                    <a:lnTo>
                      <a:pt x="284" y="30"/>
                    </a:lnTo>
                    <a:lnTo>
                      <a:pt x="282" y="36"/>
                    </a:lnTo>
                    <a:lnTo>
                      <a:pt x="280" y="38"/>
                    </a:lnTo>
                    <a:lnTo>
                      <a:pt x="276" y="40"/>
                    </a:lnTo>
                    <a:lnTo>
                      <a:pt x="276" y="40"/>
                    </a:lnTo>
                    <a:lnTo>
                      <a:pt x="272" y="40"/>
                    </a:lnTo>
                    <a:lnTo>
                      <a:pt x="272" y="36"/>
                    </a:lnTo>
                    <a:lnTo>
                      <a:pt x="272" y="32"/>
                    </a:lnTo>
                    <a:lnTo>
                      <a:pt x="272" y="30"/>
                    </a:lnTo>
                    <a:lnTo>
                      <a:pt x="268" y="26"/>
                    </a:lnTo>
                    <a:lnTo>
                      <a:pt x="268" y="26"/>
                    </a:lnTo>
                    <a:lnTo>
                      <a:pt x="266" y="26"/>
                    </a:lnTo>
                    <a:lnTo>
                      <a:pt x="260" y="26"/>
                    </a:lnTo>
                    <a:lnTo>
                      <a:pt x="250" y="24"/>
                    </a:lnTo>
                    <a:lnTo>
                      <a:pt x="234" y="22"/>
                    </a:lnTo>
                    <a:lnTo>
                      <a:pt x="234" y="22"/>
                    </a:lnTo>
                    <a:lnTo>
                      <a:pt x="218" y="16"/>
                    </a:lnTo>
                    <a:lnTo>
                      <a:pt x="208" y="12"/>
                    </a:lnTo>
                    <a:lnTo>
                      <a:pt x="192" y="2"/>
                    </a:lnTo>
                    <a:lnTo>
                      <a:pt x="186" y="0"/>
                    </a:lnTo>
                    <a:lnTo>
                      <a:pt x="178" y="0"/>
                    </a:lnTo>
                    <a:lnTo>
                      <a:pt x="168" y="0"/>
                    </a:lnTo>
                    <a:lnTo>
                      <a:pt x="154" y="2"/>
                    </a:lnTo>
                    <a:lnTo>
                      <a:pt x="154" y="2"/>
                    </a:lnTo>
                    <a:lnTo>
                      <a:pt x="138" y="6"/>
                    </a:lnTo>
                    <a:lnTo>
                      <a:pt x="120" y="8"/>
                    </a:lnTo>
                    <a:lnTo>
                      <a:pt x="82" y="12"/>
                    </a:lnTo>
                    <a:lnTo>
                      <a:pt x="54" y="16"/>
                    </a:lnTo>
                    <a:lnTo>
                      <a:pt x="48" y="18"/>
                    </a:lnTo>
                    <a:lnTo>
                      <a:pt x="48" y="18"/>
                    </a:lnTo>
                    <a:lnTo>
                      <a:pt x="50" y="20"/>
                    </a:lnTo>
                    <a:lnTo>
                      <a:pt x="50" y="20"/>
                    </a:lnTo>
                    <a:lnTo>
                      <a:pt x="54" y="24"/>
                    </a:lnTo>
                    <a:lnTo>
                      <a:pt x="56" y="28"/>
                    </a:lnTo>
                    <a:lnTo>
                      <a:pt x="58" y="36"/>
                    </a:lnTo>
                    <a:lnTo>
                      <a:pt x="60" y="42"/>
                    </a:lnTo>
                    <a:lnTo>
                      <a:pt x="64" y="46"/>
                    </a:lnTo>
                    <a:lnTo>
                      <a:pt x="68" y="48"/>
                    </a:lnTo>
                    <a:lnTo>
                      <a:pt x="76" y="52"/>
                    </a:lnTo>
                    <a:lnTo>
                      <a:pt x="76" y="52"/>
                    </a:lnTo>
                    <a:lnTo>
                      <a:pt x="84" y="56"/>
                    </a:lnTo>
                    <a:lnTo>
                      <a:pt x="86" y="58"/>
                    </a:lnTo>
                    <a:lnTo>
                      <a:pt x="86" y="60"/>
                    </a:lnTo>
                    <a:lnTo>
                      <a:pt x="84" y="64"/>
                    </a:lnTo>
                    <a:lnTo>
                      <a:pt x="76" y="68"/>
                    </a:lnTo>
                    <a:lnTo>
                      <a:pt x="74" y="72"/>
                    </a:lnTo>
                    <a:lnTo>
                      <a:pt x="72" y="76"/>
                    </a:lnTo>
                    <a:lnTo>
                      <a:pt x="72" y="76"/>
                    </a:lnTo>
                    <a:lnTo>
                      <a:pt x="72" y="80"/>
                    </a:lnTo>
                    <a:lnTo>
                      <a:pt x="70" y="82"/>
                    </a:lnTo>
                    <a:lnTo>
                      <a:pt x="64" y="82"/>
                    </a:lnTo>
                    <a:lnTo>
                      <a:pt x="58" y="84"/>
                    </a:lnTo>
                    <a:lnTo>
                      <a:pt x="56" y="86"/>
                    </a:lnTo>
                    <a:lnTo>
                      <a:pt x="56" y="90"/>
                    </a:lnTo>
                    <a:lnTo>
                      <a:pt x="56" y="90"/>
                    </a:lnTo>
                    <a:lnTo>
                      <a:pt x="56" y="94"/>
                    </a:lnTo>
                    <a:lnTo>
                      <a:pt x="54" y="98"/>
                    </a:lnTo>
                    <a:lnTo>
                      <a:pt x="48" y="106"/>
                    </a:lnTo>
                    <a:lnTo>
                      <a:pt x="44" y="110"/>
                    </a:lnTo>
                    <a:lnTo>
                      <a:pt x="44" y="112"/>
                    </a:lnTo>
                    <a:lnTo>
                      <a:pt x="46" y="114"/>
                    </a:lnTo>
                    <a:lnTo>
                      <a:pt x="46" y="114"/>
                    </a:lnTo>
                    <a:lnTo>
                      <a:pt x="54" y="118"/>
                    </a:lnTo>
                    <a:lnTo>
                      <a:pt x="56" y="122"/>
                    </a:lnTo>
                    <a:lnTo>
                      <a:pt x="56" y="124"/>
                    </a:lnTo>
                    <a:lnTo>
                      <a:pt x="54" y="124"/>
                    </a:lnTo>
                    <a:lnTo>
                      <a:pt x="44" y="126"/>
                    </a:lnTo>
                    <a:lnTo>
                      <a:pt x="44" y="126"/>
                    </a:lnTo>
                    <a:lnTo>
                      <a:pt x="34" y="128"/>
                    </a:lnTo>
                    <a:lnTo>
                      <a:pt x="30" y="130"/>
                    </a:lnTo>
                    <a:lnTo>
                      <a:pt x="30" y="134"/>
                    </a:lnTo>
                    <a:lnTo>
                      <a:pt x="34" y="140"/>
                    </a:lnTo>
                    <a:lnTo>
                      <a:pt x="34" y="140"/>
                    </a:lnTo>
                    <a:lnTo>
                      <a:pt x="34" y="144"/>
                    </a:lnTo>
                    <a:lnTo>
                      <a:pt x="32" y="150"/>
                    </a:lnTo>
                    <a:lnTo>
                      <a:pt x="22" y="160"/>
                    </a:lnTo>
                    <a:lnTo>
                      <a:pt x="10" y="172"/>
                    </a:lnTo>
                    <a:lnTo>
                      <a:pt x="6" y="178"/>
                    </a:lnTo>
                    <a:lnTo>
                      <a:pt x="4" y="182"/>
                    </a:lnTo>
                    <a:lnTo>
                      <a:pt x="4" y="182"/>
                    </a:lnTo>
                    <a:lnTo>
                      <a:pt x="2" y="188"/>
                    </a:lnTo>
                    <a:lnTo>
                      <a:pt x="0" y="192"/>
                    </a:lnTo>
                    <a:lnTo>
                      <a:pt x="0" y="194"/>
                    </a:lnTo>
                    <a:lnTo>
                      <a:pt x="2" y="196"/>
                    </a:lnTo>
                    <a:lnTo>
                      <a:pt x="2" y="196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 sz="1400" b="1"/>
              </a:p>
            </p:txBody>
          </p:sp>
          <p:sp>
            <p:nvSpPr>
              <p:cNvPr id="56" name="Freeform 6018">
                <a:extLst>
                  <a:ext uri="{FF2B5EF4-FFF2-40B4-BE49-F238E27FC236}">
                    <a16:creationId xmlns="" xmlns:a16="http://schemas.microsoft.com/office/drawing/2014/main" id="{ADDBEF07-0B18-4BD2-83FB-AA4356AAAF1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58570" y="1024573"/>
                <a:ext cx="190500" cy="87630"/>
              </a:xfrm>
              <a:custGeom>
                <a:avLst/>
                <a:gdLst/>
                <a:ahLst/>
                <a:cxnLst>
                  <a:cxn ang="0">
                    <a:pos x="12" y="124"/>
                  </a:cxn>
                  <a:cxn ang="0">
                    <a:pos x="16" y="130"/>
                  </a:cxn>
                  <a:cxn ang="0">
                    <a:pos x="36" y="120"/>
                  </a:cxn>
                  <a:cxn ang="0">
                    <a:pos x="50" y="118"/>
                  </a:cxn>
                  <a:cxn ang="0">
                    <a:pos x="66" y="124"/>
                  </a:cxn>
                  <a:cxn ang="0">
                    <a:pos x="76" y="124"/>
                  </a:cxn>
                  <a:cxn ang="0">
                    <a:pos x="88" y="114"/>
                  </a:cxn>
                  <a:cxn ang="0">
                    <a:pos x="94" y="122"/>
                  </a:cxn>
                  <a:cxn ang="0">
                    <a:pos x="112" y="138"/>
                  </a:cxn>
                  <a:cxn ang="0">
                    <a:pos x="132" y="132"/>
                  </a:cxn>
                  <a:cxn ang="0">
                    <a:pos x="138" y="114"/>
                  </a:cxn>
                  <a:cxn ang="0">
                    <a:pos x="146" y="110"/>
                  </a:cxn>
                  <a:cxn ang="0">
                    <a:pos x="156" y="114"/>
                  </a:cxn>
                  <a:cxn ang="0">
                    <a:pos x="174" y="94"/>
                  </a:cxn>
                  <a:cxn ang="0">
                    <a:pos x="182" y="76"/>
                  </a:cxn>
                  <a:cxn ang="0">
                    <a:pos x="186" y="66"/>
                  </a:cxn>
                  <a:cxn ang="0">
                    <a:pos x="206" y="56"/>
                  </a:cxn>
                  <a:cxn ang="0">
                    <a:pos x="208" y="64"/>
                  </a:cxn>
                  <a:cxn ang="0">
                    <a:pos x="206" y="88"/>
                  </a:cxn>
                  <a:cxn ang="0">
                    <a:pos x="214" y="96"/>
                  </a:cxn>
                  <a:cxn ang="0">
                    <a:pos x="236" y="100"/>
                  </a:cxn>
                  <a:cxn ang="0">
                    <a:pos x="244" y="92"/>
                  </a:cxn>
                  <a:cxn ang="0">
                    <a:pos x="246" y="80"/>
                  </a:cxn>
                  <a:cxn ang="0">
                    <a:pos x="274" y="74"/>
                  </a:cxn>
                  <a:cxn ang="0">
                    <a:pos x="294" y="60"/>
                  </a:cxn>
                  <a:cxn ang="0">
                    <a:pos x="280" y="42"/>
                  </a:cxn>
                  <a:cxn ang="0">
                    <a:pos x="272" y="36"/>
                  </a:cxn>
                  <a:cxn ang="0">
                    <a:pos x="278" y="28"/>
                  </a:cxn>
                  <a:cxn ang="0">
                    <a:pos x="300" y="18"/>
                  </a:cxn>
                  <a:cxn ang="0">
                    <a:pos x="288" y="8"/>
                  </a:cxn>
                  <a:cxn ang="0">
                    <a:pos x="258" y="0"/>
                  </a:cxn>
                  <a:cxn ang="0">
                    <a:pos x="244" y="4"/>
                  </a:cxn>
                  <a:cxn ang="0">
                    <a:pos x="234" y="16"/>
                  </a:cxn>
                  <a:cxn ang="0">
                    <a:pos x="202" y="12"/>
                  </a:cxn>
                  <a:cxn ang="0">
                    <a:pos x="160" y="18"/>
                  </a:cxn>
                  <a:cxn ang="0">
                    <a:pos x="128" y="38"/>
                  </a:cxn>
                  <a:cxn ang="0">
                    <a:pos x="102" y="58"/>
                  </a:cxn>
                  <a:cxn ang="0">
                    <a:pos x="82" y="66"/>
                  </a:cxn>
                  <a:cxn ang="0">
                    <a:pos x="66" y="78"/>
                  </a:cxn>
                  <a:cxn ang="0">
                    <a:pos x="44" y="90"/>
                  </a:cxn>
                  <a:cxn ang="0">
                    <a:pos x="28" y="86"/>
                  </a:cxn>
                  <a:cxn ang="0">
                    <a:pos x="12" y="96"/>
                  </a:cxn>
                  <a:cxn ang="0">
                    <a:pos x="2" y="112"/>
                  </a:cxn>
                  <a:cxn ang="0">
                    <a:pos x="14" y="116"/>
                  </a:cxn>
                </a:cxnLst>
                <a:rect l="0" t="0" r="r" b="b"/>
                <a:pathLst>
                  <a:path w="300" h="138">
                    <a:moveTo>
                      <a:pt x="14" y="120"/>
                    </a:moveTo>
                    <a:lnTo>
                      <a:pt x="14" y="120"/>
                    </a:lnTo>
                    <a:lnTo>
                      <a:pt x="12" y="124"/>
                    </a:lnTo>
                    <a:lnTo>
                      <a:pt x="12" y="126"/>
                    </a:lnTo>
                    <a:lnTo>
                      <a:pt x="14" y="128"/>
                    </a:lnTo>
                    <a:lnTo>
                      <a:pt x="16" y="130"/>
                    </a:lnTo>
                    <a:lnTo>
                      <a:pt x="24" y="128"/>
                    </a:lnTo>
                    <a:lnTo>
                      <a:pt x="36" y="120"/>
                    </a:lnTo>
                    <a:lnTo>
                      <a:pt x="36" y="120"/>
                    </a:lnTo>
                    <a:lnTo>
                      <a:pt x="42" y="118"/>
                    </a:lnTo>
                    <a:lnTo>
                      <a:pt x="46" y="116"/>
                    </a:lnTo>
                    <a:lnTo>
                      <a:pt x="50" y="118"/>
                    </a:lnTo>
                    <a:lnTo>
                      <a:pt x="52" y="118"/>
                    </a:lnTo>
                    <a:lnTo>
                      <a:pt x="60" y="124"/>
                    </a:lnTo>
                    <a:lnTo>
                      <a:pt x="66" y="124"/>
                    </a:lnTo>
                    <a:lnTo>
                      <a:pt x="72" y="126"/>
                    </a:lnTo>
                    <a:lnTo>
                      <a:pt x="72" y="126"/>
                    </a:lnTo>
                    <a:lnTo>
                      <a:pt x="76" y="124"/>
                    </a:lnTo>
                    <a:lnTo>
                      <a:pt x="82" y="122"/>
                    </a:lnTo>
                    <a:lnTo>
                      <a:pt x="86" y="116"/>
                    </a:lnTo>
                    <a:lnTo>
                      <a:pt x="88" y="114"/>
                    </a:lnTo>
                    <a:lnTo>
                      <a:pt x="90" y="114"/>
                    </a:lnTo>
                    <a:lnTo>
                      <a:pt x="94" y="122"/>
                    </a:lnTo>
                    <a:lnTo>
                      <a:pt x="94" y="122"/>
                    </a:lnTo>
                    <a:lnTo>
                      <a:pt x="98" y="130"/>
                    </a:lnTo>
                    <a:lnTo>
                      <a:pt x="104" y="134"/>
                    </a:lnTo>
                    <a:lnTo>
                      <a:pt x="112" y="138"/>
                    </a:lnTo>
                    <a:lnTo>
                      <a:pt x="118" y="138"/>
                    </a:lnTo>
                    <a:lnTo>
                      <a:pt x="126" y="136"/>
                    </a:lnTo>
                    <a:lnTo>
                      <a:pt x="132" y="132"/>
                    </a:lnTo>
                    <a:lnTo>
                      <a:pt x="136" y="124"/>
                    </a:lnTo>
                    <a:lnTo>
                      <a:pt x="138" y="114"/>
                    </a:lnTo>
                    <a:lnTo>
                      <a:pt x="138" y="114"/>
                    </a:lnTo>
                    <a:lnTo>
                      <a:pt x="138" y="106"/>
                    </a:lnTo>
                    <a:lnTo>
                      <a:pt x="140" y="104"/>
                    </a:lnTo>
                    <a:lnTo>
                      <a:pt x="146" y="110"/>
                    </a:lnTo>
                    <a:lnTo>
                      <a:pt x="150" y="114"/>
                    </a:lnTo>
                    <a:lnTo>
                      <a:pt x="154" y="114"/>
                    </a:lnTo>
                    <a:lnTo>
                      <a:pt x="156" y="114"/>
                    </a:lnTo>
                    <a:lnTo>
                      <a:pt x="160" y="112"/>
                    </a:lnTo>
                    <a:lnTo>
                      <a:pt x="164" y="108"/>
                    </a:lnTo>
                    <a:lnTo>
                      <a:pt x="174" y="94"/>
                    </a:lnTo>
                    <a:lnTo>
                      <a:pt x="174" y="94"/>
                    </a:lnTo>
                    <a:lnTo>
                      <a:pt x="180" y="82"/>
                    </a:lnTo>
                    <a:lnTo>
                      <a:pt x="182" y="76"/>
                    </a:lnTo>
                    <a:lnTo>
                      <a:pt x="182" y="68"/>
                    </a:lnTo>
                    <a:lnTo>
                      <a:pt x="184" y="66"/>
                    </a:lnTo>
                    <a:lnTo>
                      <a:pt x="186" y="66"/>
                    </a:lnTo>
                    <a:lnTo>
                      <a:pt x="198" y="58"/>
                    </a:lnTo>
                    <a:lnTo>
                      <a:pt x="198" y="58"/>
                    </a:lnTo>
                    <a:lnTo>
                      <a:pt x="206" y="56"/>
                    </a:lnTo>
                    <a:lnTo>
                      <a:pt x="208" y="58"/>
                    </a:lnTo>
                    <a:lnTo>
                      <a:pt x="210" y="58"/>
                    </a:lnTo>
                    <a:lnTo>
                      <a:pt x="208" y="64"/>
                    </a:lnTo>
                    <a:lnTo>
                      <a:pt x="206" y="72"/>
                    </a:lnTo>
                    <a:lnTo>
                      <a:pt x="204" y="80"/>
                    </a:lnTo>
                    <a:lnTo>
                      <a:pt x="206" y="88"/>
                    </a:lnTo>
                    <a:lnTo>
                      <a:pt x="208" y="92"/>
                    </a:lnTo>
                    <a:lnTo>
                      <a:pt x="210" y="94"/>
                    </a:lnTo>
                    <a:lnTo>
                      <a:pt x="214" y="96"/>
                    </a:lnTo>
                    <a:lnTo>
                      <a:pt x="222" y="98"/>
                    </a:lnTo>
                    <a:lnTo>
                      <a:pt x="222" y="98"/>
                    </a:lnTo>
                    <a:lnTo>
                      <a:pt x="236" y="100"/>
                    </a:lnTo>
                    <a:lnTo>
                      <a:pt x="242" y="98"/>
                    </a:lnTo>
                    <a:lnTo>
                      <a:pt x="246" y="96"/>
                    </a:lnTo>
                    <a:lnTo>
                      <a:pt x="244" y="92"/>
                    </a:lnTo>
                    <a:lnTo>
                      <a:pt x="244" y="86"/>
                    </a:lnTo>
                    <a:lnTo>
                      <a:pt x="244" y="82"/>
                    </a:lnTo>
                    <a:lnTo>
                      <a:pt x="246" y="80"/>
                    </a:lnTo>
                    <a:lnTo>
                      <a:pt x="254" y="78"/>
                    </a:lnTo>
                    <a:lnTo>
                      <a:pt x="254" y="78"/>
                    </a:lnTo>
                    <a:lnTo>
                      <a:pt x="274" y="74"/>
                    </a:lnTo>
                    <a:lnTo>
                      <a:pt x="284" y="70"/>
                    </a:lnTo>
                    <a:lnTo>
                      <a:pt x="290" y="66"/>
                    </a:lnTo>
                    <a:lnTo>
                      <a:pt x="294" y="60"/>
                    </a:lnTo>
                    <a:lnTo>
                      <a:pt x="294" y="54"/>
                    </a:lnTo>
                    <a:lnTo>
                      <a:pt x="290" y="48"/>
                    </a:lnTo>
                    <a:lnTo>
                      <a:pt x="280" y="42"/>
                    </a:lnTo>
                    <a:lnTo>
                      <a:pt x="280" y="42"/>
                    </a:lnTo>
                    <a:lnTo>
                      <a:pt x="274" y="38"/>
                    </a:lnTo>
                    <a:lnTo>
                      <a:pt x="272" y="36"/>
                    </a:lnTo>
                    <a:lnTo>
                      <a:pt x="272" y="34"/>
                    </a:lnTo>
                    <a:lnTo>
                      <a:pt x="272" y="32"/>
                    </a:lnTo>
                    <a:lnTo>
                      <a:pt x="278" y="28"/>
                    </a:lnTo>
                    <a:lnTo>
                      <a:pt x="288" y="24"/>
                    </a:lnTo>
                    <a:lnTo>
                      <a:pt x="296" y="22"/>
                    </a:lnTo>
                    <a:lnTo>
                      <a:pt x="300" y="18"/>
                    </a:lnTo>
                    <a:lnTo>
                      <a:pt x="300" y="16"/>
                    </a:lnTo>
                    <a:lnTo>
                      <a:pt x="298" y="14"/>
                    </a:lnTo>
                    <a:lnTo>
                      <a:pt x="288" y="8"/>
                    </a:lnTo>
                    <a:lnTo>
                      <a:pt x="288" y="8"/>
                    </a:lnTo>
                    <a:lnTo>
                      <a:pt x="266" y="0"/>
                    </a:lnTo>
                    <a:lnTo>
                      <a:pt x="258" y="0"/>
                    </a:lnTo>
                    <a:lnTo>
                      <a:pt x="254" y="0"/>
                    </a:lnTo>
                    <a:lnTo>
                      <a:pt x="248" y="2"/>
                    </a:lnTo>
                    <a:lnTo>
                      <a:pt x="244" y="4"/>
                    </a:lnTo>
                    <a:lnTo>
                      <a:pt x="238" y="14"/>
                    </a:lnTo>
                    <a:lnTo>
                      <a:pt x="238" y="14"/>
                    </a:lnTo>
                    <a:lnTo>
                      <a:pt x="234" y="16"/>
                    </a:lnTo>
                    <a:lnTo>
                      <a:pt x="232" y="16"/>
                    </a:lnTo>
                    <a:lnTo>
                      <a:pt x="224" y="16"/>
                    </a:lnTo>
                    <a:lnTo>
                      <a:pt x="202" y="12"/>
                    </a:lnTo>
                    <a:lnTo>
                      <a:pt x="186" y="12"/>
                    </a:lnTo>
                    <a:lnTo>
                      <a:pt x="170" y="14"/>
                    </a:lnTo>
                    <a:lnTo>
                      <a:pt x="160" y="18"/>
                    </a:lnTo>
                    <a:lnTo>
                      <a:pt x="150" y="22"/>
                    </a:lnTo>
                    <a:lnTo>
                      <a:pt x="140" y="28"/>
                    </a:lnTo>
                    <a:lnTo>
                      <a:pt x="128" y="38"/>
                    </a:lnTo>
                    <a:lnTo>
                      <a:pt x="128" y="38"/>
                    </a:lnTo>
                    <a:lnTo>
                      <a:pt x="112" y="50"/>
                    </a:lnTo>
                    <a:lnTo>
                      <a:pt x="102" y="58"/>
                    </a:lnTo>
                    <a:lnTo>
                      <a:pt x="94" y="62"/>
                    </a:lnTo>
                    <a:lnTo>
                      <a:pt x="90" y="62"/>
                    </a:lnTo>
                    <a:lnTo>
                      <a:pt x="82" y="66"/>
                    </a:lnTo>
                    <a:lnTo>
                      <a:pt x="76" y="70"/>
                    </a:lnTo>
                    <a:lnTo>
                      <a:pt x="66" y="78"/>
                    </a:lnTo>
                    <a:lnTo>
                      <a:pt x="66" y="78"/>
                    </a:lnTo>
                    <a:lnTo>
                      <a:pt x="58" y="86"/>
                    </a:lnTo>
                    <a:lnTo>
                      <a:pt x="50" y="88"/>
                    </a:lnTo>
                    <a:lnTo>
                      <a:pt x="44" y="90"/>
                    </a:lnTo>
                    <a:lnTo>
                      <a:pt x="38" y="88"/>
                    </a:lnTo>
                    <a:lnTo>
                      <a:pt x="34" y="86"/>
                    </a:lnTo>
                    <a:lnTo>
                      <a:pt x="28" y="86"/>
                    </a:lnTo>
                    <a:lnTo>
                      <a:pt x="20" y="90"/>
                    </a:lnTo>
                    <a:lnTo>
                      <a:pt x="12" y="96"/>
                    </a:lnTo>
                    <a:lnTo>
                      <a:pt x="12" y="96"/>
                    </a:lnTo>
                    <a:lnTo>
                      <a:pt x="4" y="104"/>
                    </a:lnTo>
                    <a:lnTo>
                      <a:pt x="0" y="108"/>
                    </a:lnTo>
                    <a:lnTo>
                      <a:pt x="2" y="112"/>
                    </a:lnTo>
                    <a:lnTo>
                      <a:pt x="4" y="112"/>
                    </a:lnTo>
                    <a:lnTo>
                      <a:pt x="12" y="114"/>
                    </a:lnTo>
                    <a:lnTo>
                      <a:pt x="14" y="116"/>
                    </a:lnTo>
                    <a:lnTo>
                      <a:pt x="14" y="120"/>
                    </a:lnTo>
                    <a:lnTo>
                      <a:pt x="14" y="120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 sz="1400" b="1"/>
              </a:p>
            </p:txBody>
          </p:sp>
          <p:sp>
            <p:nvSpPr>
              <p:cNvPr id="57" name="Freeform 6019">
                <a:extLst>
                  <a:ext uri="{FF2B5EF4-FFF2-40B4-BE49-F238E27FC236}">
                    <a16:creationId xmlns="" xmlns:a16="http://schemas.microsoft.com/office/drawing/2014/main" id="{21D8F2D0-380A-4906-8604-488E20CDD67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68120" y="1056323"/>
                <a:ext cx="35560" cy="10160"/>
              </a:xfrm>
              <a:custGeom>
                <a:avLst/>
                <a:gdLst/>
                <a:ahLst/>
                <a:cxnLst>
                  <a:cxn ang="0">
                    <a:pos x="0" y="8"/>
                  </a:cxn>
                  <a:cxn ang="0">
                    <a:pos x="0" y="8"/>
                  </a:cxn>
                  <a:cxn ang="0">
                    <a:pos x="0" y="12"/>
                  </a:cxn>
                  <a:cxn ang="0">
                    <a:pos x="4" y="14"/>
                  </a:cxn>
                  <a:cxn ang="0">
                    <a:pos x="18" y="16"/>
                  </a:cxn>
                  <a:cxn ang="0">
                    <a:pos x="38" y="16"/>
                  </a:cxn>
                  <a:cxn ang="0">
                    <a:pos x="46" y="14"/>
                  </a:cxn>
                  <a:cxn ang="0">
                    <a:pos x="54" y="12"/>
                  </a:cxn>
                  <a:cxn ang="0">
                    <a:pos x="54" y="12"/>
                  </a:cxn>
                  <a:cxn ang="0">
                    <a:pos x="56" y="10"/>
                  </a:cxn>
                  <a:cxn ang="0">
                    <a:pos x="56" y="8"/>
                  </a:cxn>
                  <a:cxn ang="0">
                    <a:pos x="54" y="6"/>
                  </a:cxn>
                  <a:cxn ang="0">
                    <a:pos x="46" y="2"/>
                  </a:cxn>
                  <a:cxn ang="0">
                    <a:pos x="36" y="2"/>
                  </a:cxn>
                  <a:cxn ang="0">
                    <a:pos x="26" y="0"/>
                  </a:cxn>
                  <a:cxn ang="0">
                    <a:pos x="16" y="2"/>
                  </a:cxn>
                  <a:cxn ang="0">
                    <a:pos x="6" y="4"/>
                  </a:cxn>
                  <a:cxn ang="0">
                    <a:pos x="0" y="8"/>
                  </a:cxn>
                  <a:cxn ang="0">
                    <a:pos x="0" y="8"/>
                  </a:cxn>
                </a:cxnLst>
                <a:rect l="0" t="0" r="r" b="b"/>
                <a:pathLst>
                  <a:path w="56" h="16">
                    <a:moveTo>
                      <a:pt x="0" y="8"/>
                    </a:moveTo>
                    <a:lnTo>
                      <a:pt x="0" y="8"/>
                    </a:lnTo>
                    <a:lnTo>
                      <a:pt x="0" y="12"/>
                    </a:lnTo>
                    <a:lnTo>
                      <a:pt x="4" y="14"/>
                    </a:lnTo>
                    <a:lnTo>
                      <a:pt x="18" y="16"/>
                    </a:lnTo>
                    <a:lnTo>
                      <a:pt x="38" y="16"/>
                    </a:lnTo>
                    <a:lnTo>
                      <a:pt x="46" y="14"/>
                    </a:lnTo>
                    <a:lnTo>
                      <a:pt x="54" y="12"/>
                    </a:lnTo>
                    <a:lnTo>
                      <a:pt x="54" y="12"/>
                    </a:lnTo>
                    <a:lnTo>
                      <a:pt x="56" y="10"/>
                    </a:lnTo>
                    <a:lnTo>
                      <a:pt x="56" y="8"/>
                    </a:lnTo>
                    <a:lnTo>
                      <a:pt x="54" y="6"/>
                    </a:lnTo>
                    <a:lnTo>
                      <a:pt x="46" y="2"/>
                    </a:lnTo>
                    <a:lnTo>
                      <a:pt x="36" y="2"/>
                    </a:lnTo>
                    <a:lnTo>
                      <a:pt x="26" y="0"/>
                    </a:lnTo>
                    <a:lnTo>
                      <a:pt x="16" y="2"/>
                    </a:lnTo>
                    <a:lnTo>
                      <a:pt x="6" y="4"/>
                    </a:lnTo>
                    <a:lnTo>
                      <a:pt x="0" y="8"/>
                    </a:lnTo>
                    <a:lnTo>
                      <a:pt x="0" y="8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 sz="1400" b="1"/>
              </a:p>
            </p:txBody>
          </p:sp>
          <p:sp>
            <p:nvSpPr>
              <p:cNvPr id="58" name="Freeform 6020">
                <a:extLst>
                  <a:ext uri="{FF2B5EF4-FFF2-40B4-BE49-F238E27FC236}">
                    <a16:creationId xmlns="" xmlns:a16="http://schemas.microsoft.com/office/drawing/2014/main" id="{BFDF9D53-9E0C-4501-AC64-82C7B4491DA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64310" y="996633"/>
                <a:ext cx="34290" cy="19050"/>
              </a:xfrm>
              <a:custGeom>
                <a:avLst/>
                <a:gdLst/>
                <a:ahLst/>
                <a:cxnLst>
                  <a:cxn ang="0">
                    <a:pos x="42" y="30"/>
                  </a:cxn>
                  <a:cxn ang="0">
                    <a:pos x="42" y="30"/>
                  </a:cxn>
                  <a:cxn ang="0">
                    <a:pos x="52" y="28"/>
                  </a:cxn>
                  <a:cxn ang="0">
                    <a:pos x="54" y="26"/>
                  </a:cxn>
                  <a:cxn ang="0">
                    <a:pos x="54" y="24"/>
                  </a:cxn>
                  <a:cxn ang="0">
                    <a:pos x="50" y="18"/>
                  </a:cxn>
                  <a:cxn ang="0">
                    <a:pos x="40" y="8"/>
                  </a:cxn>
                  <a:cxn ang="0">
                    <a:pos x="40" y="8"/>
                  </a:cxn>
                  <a:cxn ang="0">
                    <a:pos x="34" y="4"/>
                  </a:cxn>
                  <a:cxn ang="0">
                    <a:pos x="26" y="0"/>
                  </a:cxn>
                  <a:cxn ang="0">
                    <a:pos x="22" y="0"/>
                  </a:cxn>
                  <a:cxn ang="0">
                    <a:pos x="16" y="0"/>
                  </a:cxn>
                  <a:cxn ang="0">
                    <a:pos x="6" y="4"/>
                  </a:cxn>
                  <a:cxn ang="0">
                    <a:pos x="0" y="8"/>
                  </a:cxn>
                  <a:cxn ang="0">
                    <a:pos x="0" y="8"/>
                  </a:cxn>
                  <a:cxn ang="0">
                    <a:pos x="0" y="12"/>
                  </a:cxn>
                  <a:cxn ang="0">
                    <a:pos x="0" y="14"/>
                  </a:cxn>
                  <a:cxn ang="0">
                    <a:pos x="8" y="22"/>
                  </a:cxn>
                  <a:cxn ang="0">
                    <a:pos x="24" y="28"/>
                  </a:cxn>
                  <a:cxn ang="0">
                    <a:pos x="32" y="28"/>
                  </a:cxn>
                  <a:cxn ang="0">
                    <a:pos x="42" y="30"/>
                  </a:cxn>
                  <a:cxn ang="0">
                    <a:pos x="42" y="30"/>
                  </a:cxn>
                </a:cxnLst>
                <a:rect l="0" t="0" r="r" b="b"/>
                <a:pathLst>
                  <a:path w="54" h="30">
                    <a:moveTo>
                      <a:pt x="42" y="30"/>
                    </a:moveTo>
                    <a:lnTo>
                      <a:pt x="42" y="30"/>
                    </a:lnTo>
                    <a:lnTo>
                      <a:pt x="52" y="28"/>
                    </a:lnTo>
                    <a:lnTo>
                      <a:pt x="54" y="26"/>
                    </a:lnTo>
                    <a:lnTo>
                      <a:pt x="54" y="24"/>
                    </a:lnTo>
                    <a:lnTo>
                      <a:pt x="50" y="18"/>
                    </a:lnTo>
                    <a:lnTo>
                      <a:pt x="40" y="8"/>
                    </a:lnTo>
                    <a:lnTo>
                      <a:pt x="40" y="8"/>
                    </a:lnTo>
                    <a:lnTo>
                      <a:pt x="34" y="4"/>
                    </a:lnTo>
                    <a:lnTo>
                      <a:pt x="26" y="0"/>
                    </a:lnTo>
                    <a:lnTo>
                      <a:pt x="22" y="0"/>
                    </a:lnTo>
                    <a:lnTo>
                      <a:pt x="16" y="0"/>
                    </a:lnTo>
                    <a:lnTo>
                      <a:pt x="6" y="4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0" y="12"/>
                    </a:lnTo>
                    <a:lnTo>
                      <a:pt x="0" y="14"/>
                    </a:lnTo>
                    <a:lnTo>
                      <a:pt x="8" y="22"/>
                    </a:lnTo>
                    <a:lnTo>
                      <a:pt x="24" y="28"/>
                    </a:lnTo>
                    <a:lnTo>
                      <a:pt x="32" y="28"/>
                    </a:lnTo>
                    <a:lnTo>
                      <a:pt x="42" y="30"/>
                    </a:lnTo>
                    <a:lnTo>
                      <a:pt x="42" y="30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 sz="1400" b="1"/>
              </a:p>
            </p:txBody>
          </p:sp>
          <p:sp>
            <p:nvSpPr>
              <p:cNvPr id="59" name="Freeform 6021">
                <a:extLst>
                  <a:ext uri="{FF2B5EF4-FFF2-40B4-BE49-F238E27FC236}">
                    <a16:creationId xmlns="" xmlns:a16="http://schemas.microsoft.com/office/drawing/2014/main" id="{447D5809-1176-4A88-A02C-136572B475F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04950" y="994093"/>
                <a:ext cx="97790" cy="39370"/>
              </a:xfrm>
              <a:custGeom>
                <a:avLst/>
                <a:gdLst/>
                <a:ahLst/>
                <a:cxnLst>
                  <a:cxn ang="0">
                    <a:pos x="106" y="56"/>
                  </a:cxn>
                  <a:cxn ang="0">
                    <a:pos x="106" y="56"/>
                  </a:cxn>
                  <a:cxn ang="0">
                    <a:pos x="120" y="52"/>
                  </a:cxn>
                  <a:cxn ang="0">
                    <a:pos x="130" y="48"/>
                  </a:cxn>
                  <a:cxn ang="0">
                    <a:pos x="136" y="44"/>
                  </a:cxn>
                  <a:cxn ang="0">
                    <a:pos x="138" y="40"/>
                  </a:cxn>
                  <a:cxn ang="0">
                    <a:pos x="138" y="34"/>
                  </a:cxn>
                  <a:cxn ang="0">
                    <a:pos x="132" y="30"/>
                  </a:cxn>
                  <a:cxn ang="0">
                    <a:pos x="124" y="28"/>
                  </a:cxn>
                  <a:cxn ang="0">
                    <a:pos x="114" y="26"/>
                  </a:cxn>
                  <a:cxn ang="0">
                    <a:pos x="114" y="26"/>
                  </a:cxn>
                  <a:cxn ang="0">
                    <a:pos x="104" y="24"/>
                  </a:cxn>
                  <a:cxn ang="0">
                    <a:pos x="104" y="24"/>
                  </a:cxn>
                  <a:cxn ang="0">
                    <a:pos x="118" y="22"/>
                  </a:cxn>
                  <a:cxn ang="0">
                    <a:pos x="138" y="16"/>
                  </a:cxn>
                  <a:cxn ang="0">
                    <a:pos x="148" y="12"/>
                  </a:cxn>
                  <a:cxn ang="0">
                    <a:pos x="152" y="8"/>
                  </a:cxn>
                  <a:cxn ang="0">
                    <a:pos x="152" y="8"/>
                  </a:cxn>
                  <a:cxn ang="0">
                    <a:pos x="154" y="4"/>
                  </a:cxn>
                  <a:cxn ang="0">
                    <a:pos x="152" y="2"/>
                  </a:cxn>
                  <a:cxn ang="0">
                    <a:pos x="148" y="0"/>
                  </a:cxn>
                  <a:cxn ang="0">
                    <a:pos x="138" y="0"/>
                  </a:cxn>
                  <a:cxn ang="0">
                    <a:pos x="124" y="0"/>
                  </a:cxn>
                  <a:cxn ang="0">
                    <a:pos x="90" y="4"/>
                  </a:cxn>
                  <a:cxn ang="0">
                    <a:pos x="50" y="8"/>
                  </a:cxn>
                  <a:cxn ang="0">
                    <a:pos x="50" y="8"/>
                  </a:cxn>
                  <a:cxn ang="0">
                    <a:pos x="18" y="14"/>
                  </a:cxn>
                  <a:cxn ang="0">
                    <a:pos x="8" y="18"/>
                  </a:cxn>
                  <a:cxn ang="0">
                    <a:pos x="4" y="22"/>
                  </a:cxn>
                  <a:cxn ang="0">
                    <a:pos x="0" y="26"/>
                  </a:cxn>
                  <a:cxn ang="0">
                    <a:pos x="0" y="30"/>
                  </a:cxn>
                  <a:cxn ang="0">
                    <a:pos x="8" y="46"/>
                  </a:cxn>
                  <a:cxn ang="0">
                    <a:pos x="8" y="46"/>
                  </a:cxn>
                  <a:cxn ang="0">
                    <a:pos x="14" y="52"/>
                  </a:cxn>
                  <a:cxn ang="0">
                    <a:pos x="22" y="58"/>
                  </a:cxn>
                  <a:cxn ang="0">
                    <a:pos x="32" y="60"/>
                  </a:cxn>
                  <a:cxn ang="0">
                    <a:pos x="46" y="62"/>
                  </a:cxn>
                  <a:cxn ang="0">
                    <a:pos x="74" y="60"/>
                  </a:cxn>
                  <a:cxn ang="0">
                    <a:pos x="106" y="56"/>
                  </a:cxn>
                  <a:cxn ang="0">
                    <a:pos x="106" y="56"/>
                  </a:cxn>
                </a:cxnLst>
                <a:rect l="0" t="0" r="r" b="b"/>
                <a:pathLst>
                  <a:path w="154" h="62">
                    <a:moveTo>
                      <a:pt x="106" y="56"/>
                    </a:moveTo>
                    <a:lnTo>
                      <a:pt x="106" y="56"/>
                    </a:lnTo>
                    <a:lnTo>
                      <a:pt x="120" y="52"/>
                    </a:lnTo>
                    <a:lnTo>
                      <a:pt x="130" y="48"/>
                    </a:lnTo>
                    <a:lnTo>
                      <a:pt x="136" y="44"/>
                    </a:lnTo>
                    <a:lnTo>
                      <a:pt x="138" y="40"/>
                    </a:lnTo>
                    <a:lnTo>
                      <a:pt x="138" y="34"/>
                    </a:lnTo>
                    <a:lnTo>
                      <a:pt x="132" y="30"/>
                    </a:lnTo>
                    <a:lnTo>
                      <a:pt x="124" y="28"/>
                    </a:lnTo>
                    <a:lnTo>
                      <a:pt x="114" y="26"/>
                    </a:lnTo>
                    <a:lnTo>
                      <a:pt x="114" y="26"/>
                    </a:lnTo>
                    <a:lnTo>
                      <a:pt x="104" y="24"/>
                    </a:lnTo>
                    <a:lnTo>
                      <a:pt x="104" y="24"/>
                    </a:lnTo>
                    <a:lnTo>
                      <a:pt x="118" y="22"/>
                    </a:lnTo>
                    <a:lnTo>
                      <a:pt x="138" y="16"/>
                    </a:lnTo>
                    <a:lnTo>
                      <a:pt x="148" y="12"/>
                    </a:lnTo>
                    <a:lnTo>
                      <a:pt x="152" y="8"/>
                    </a:lnTo>
                    <a:lnTo>
                      <a:pt x="152" y="8"/>
                    </a:lnTo>
                    <a:lnTo>
                      <a:pt x="154" y="4"/>
                    </a:lnTo>
                    <a:lnTo>
                      <a:pt x="152" y="2"/>
                    </a:lnTo>
                    <a:lnTo>
                      <a:pt x="148" y="0"/>
                    </a:lnTo>
                    <a:lnTo>
                      <a:pt x="138" y="0"/>
                    </a:lnTo>
                    <a:lnTo>
                      <a:pt x="124" y="0"/>
                    </a:lnTo>
                    <a:lnTo>
                      <a:pt x="90" y="4"/>
                    </a:lnTo>
                    <a:lnTo>
                      <a:pt x="50" y="8"/>
                    </a:lnTo>
                    <a:lnTo>
                      <a:pt x="50" y="8"/>
                    </a:lnTo>
                    <a:lnTo>
                      <a:pt x="18" y="14"/>
                    </a:lnTo>
                    <a:lnTo>
                      <a:pt x="8" y="18"/>
                    </a:lnTo>
                    <a:lnTo>
                      <a:pt x="4" y="22"/>
                    </a:lnTo>
                    <a:lnTo>
                      <a:pt x="0" y="26"/>
                    </a:lnTo>
                    <a:lnTo>
                      <a:pt x="0" y="30"/>
                    </a:lnTo>
                    <a:lnTo>
                      <a:pt x="8" y="46"/>
                    </a:lnTo>
                    <a:lnTo>
                      <a:pt x="8" y="46"/>
                    </a:lnTo>
                    <a:lnTo>
                      <a:pt x="14" y="52"/>
                    </a:lnTo>
                    <a:lnTo>
                      <a:pt x="22" y="58"/>
                    </a:lnTo>
                    <a:lnTo>
                      <a:pt x="32" y="60"/>
                    </a:lnTo>
                    <a:lnTo>
                      <a:pt x="46" y="62"/>
                    </a:lnTo>
                    <a:lnTo>
                      <a:pt x="74" y="60"/>
                    </a:lnTo>
                    <a:lnTo>
                      <a:pt x="106" y="56"/>
                    </a:lnTo>
                    <a:lnTo>
                      <a:pt x="106" y="56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 sz="1400" b="1"/>
              </a:p>
            </p:txBody>
          </p:sp>
          <p:sp>
            <p:nvSpPr>
              <p:cNvPr id="60" name="Freeform 6022">
                <a:extLst>
                  <a:ext uri="{FF2B5EF4-FFF2-40B4-BE49-F238E27FC236}">
                    <a16:creationId xmlns="" xmlns:a16="http://schemas.microsoft.com/office/drawing/2014/main" id="{35D830B9-CC3A-40F7-8B13-08A0D70C962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72920" y="1067753"/>
                <a:ext cx="143510" cy="87630"/>
              </a:xfrm>
              <a:custGeom>
                <a:avLst/>
                <a:gdLst/>
                <a:ahLst/>
                <a:cxnLst>
                  <a:cxn ang="0">
                    <a:pos x="144" y="12"/>
                  </a:cxn>
                  <a:cxn ang="0">
                    <a:pos x="130" y="4"/>
                  </a:cxn>
                  <a:cxn ang="0">
                    <a:pos x="104" y="4"/>
                  </a:cxn>
                  <a:cxn ang="0">
                    <a:pos x="88" y="8"/>
                  </a:cxn>
                  <a:cxn ang="0">
                    <a:pos x="78" y="14"/>
                  </a:cxn>
                  <a:cxn ang="0">
                    <a:pos x="84" y="22"/>
                  </a:cxn>
                  <a:cxn ang="0">
                    <a:pos x="124" y="62"/>
                  </a:cxn>
                  <a:cxn ang="0">
                    <a:pos x="102" y="50"/>
                  </a:cxn>
                  <a:cxn ang="0">
                    <a:pos x="82" y="34"/>
                  </a:cxn>
                  <a:cxn ang="0">
                    <a:pos x="74" y="24"/>
                  </a:cxn>
                  <a:cxn ang="0">
                    <a:pos x="64" y="20"/>
                  </a:cxn>
                  <a:cxn ang="0">
                    <a:pos x="54" y="18"/>
                  </a:cxn>
                  <a:cxn ang="0">
                    <a:pos x="32" y="20"/>
                  </a:cxn>
                  <a:cxn ang="0">
                    <a:pos x="26" y="26"/>
                  </a:cxn>
                  <a:cxn ang="0">
                    <a:pos x="32" y="36"/>
                  </a:cxn>
                  <a:cxn ang="0">
                    <a:pos x="46" y="52"/>
                  </a:cxn>
                  <a:cxn ang="0">
                    <a:pos x="56" y="64"/>
                  </a:cxn>
                  <a:cxn ang="0">
                    <a:pos x="42" y="60"/>
                  </a:cxn>
                  <a:cxn ang="0">
                    <a:pos x="32" y="62"/>
                  </a:cxn>
                  <a:cxn ang="0">
                    <a:pos x="26" y="66"/>
                  </a:cxn>
                  <a:cxn ang="0">
                    <a:pos x="8" y="74"/>
                  </a:cxn>
                  <a:cxn ang="0">
                    <a:pos x="0" y="78"/>
                  </a:cxn>
                  <a:cxn ang="0">
                    <a:pos x="4" y="86"/>
                  </a:cxn>
                  <a:cxn ang="0">
                    <a:pos x="8" y="88"/>
                  </a:cxn>
                  <a:cxn ang="0">
                    <a:pos x="26" y="90"/>
                  </a:cxn>
                  <a:cxn ang="0">
                    <a:pos x="66" y="86"/>
                  </a:cxn>
                  <a:cxn ang="0">
                    <a:pos x="122" y="76"/>
                  </a:cxn>
                  <a:cxn ang="0">
                    <a:pos x="136" y="76"/>
                  </a:cxn>
                  <a:cxn ang="0">
                    <a:pos x="138" y="80"/>
                  </a:cxn>
                  <a:cxn ang="0">
                    <a:pos x="106" y="90"/>
                  </a:cxn>
                  <a:cxn ang="0">
                    <a:pos x="92" y="98"/>
                  </a:cxn>
                  <a:cxn ang="0">
                    <a:pos x="90" y="104"/>
                  </a:cxn>
                  <a:cxn ang="0">
                    <a:pos x="92" y="106"/>
                  </a:cxn>
                  <a:cxn ang="0">
                    <a:pos x="100" y="120"/>
                  </a:cxn>
                  <a:cxn ang="0">
                    <a:pos x="104" y="136"/>
                  </a:cxn>
                  <a:cxn ang="0">
                    <a:pos x="116" y="136"/>
                  </a:cxn>
                  <a:cxn ang="0">
                    <a:pos x="126" y="134"/>
                  </a:cxn>
                  <a:cxn ang="0">
                    <a:pos x="142" y="128"/>
                  </a:cxn>
                  <a:cxn ang="0">
                    <a:pos x="166" y="132"/>
                  </a:cxn>
                  <a:cxn ang="0">
                    <a:pos x="200" y="128"/>
                  </a:cxn>
                  <a:cxn ang="0">
                    <a:pos x="208" y="122"/>
                  </a:cxn>
                  <a:cxn ang="0">
                    <a:pos x="208" y="112"/>
                  </a:cxn>
                  <a:cxn ang="0">
                    <a:pos x="202" y="100"/>
                  </a:cxn>
                  <a:cxn ang="0">
                    <a:pos x="202" y="88"/>
                  </a:cxn>
                  <a:cxn ang="0">
                    <a:pos x="210" y="88"/>
                  </a:cxn>
                  <a:cxn ang="0">
                    <a:pos x="214" y="92"/>
                  </a:cxn>
                  <a:cxn ang="0">
                    <a:pos x="226" y="98"/>
                  </a:cxn>
                  <a:cxn ang="0">
                    <a:pos x="224" y="90"/>
                  </a:cxn>
                  <a:cxn ang="0">
                    <a:pos x="216" y="76"/>
                  </a:cxn>
                  <a:cxn ang="0">
                    <a:pos x="212" y="60"/>
                  </a:cxn>
                  <a:cxn ang="0">
                    <a:pos x="208" y="30"/>
                  </a:cxn>
                  <a:cxn ang="0">
                    <a:pos x="196" y="10"/>
                  </a:cxn>
                  <a:cxn ang="0">
                    <a:pos x="184" y="4"/>
                  </a:cxn>
                  <a:cxn ang="0">
                    <a:pos x="164" y="0"/>
                  </a:cxn>
                  <a:cxn ang="0">
                    <a:pos x="156" y="6"/>
                  </a:cxn>
                  <a:cxn ang="0">
                    <a:pos x="148" y="14"/>
                  </a:cxn>
                  <a:cxn ang="0">
                    <a:pos x="144" y="12"/>
                  </a:cxn>
                </a:cxnLst>
                <a:rect l="0" t="0" r="r" b="b"/>
                <a:pathLst>
                  <a:path w="226" h="138">
                    <a:moveTo>
                      <a:pt x="144" y="12"/>
                    </a:moveTo>
                    <a:lnTo>
                      <a:pt x="144" y="12"/>
                    </a:lnTo>
                    <a:lnTo>
                      <a:pt x="138" y="6"/>
                    </a:lnTo>
                    <a:lnTo>
                      <a:pt x="130" y="4"/>
                    </a:lnTo>
                    <a:lnTo>
                      <a:pt x="118" y="2"/>
                    </a:lnTo>
                    <a:lnTo>
                      <a:pt x="104" y="4"/>
                    </a:lnTo>
                    <a:lnTo>
                      <a:pt x="88" y="8"/>
                    </a:lnTo>
                    <a:lnTo>
                      <a:pt x="88" y="8"/>
                    </a:lnTo>
                    <a:lnTo>
                      <a:pt x="80" y="10"/>
                    </a:lnTo>
                    <a:lnTo>
                      <a:pt x="78" y="14"/>
                    </a:lnTo>
                    <a:lnTo>
                      <a:pt x="80" y="18"/>
                    </a:lnTo>
                    <a:lnTo>
                      <a:pt x="84" y="22"/>
                    </a:lnTo>
                    <a:lnTo>
                      <a:pt x="102" y="38"/>
                    </a:lnTo>
                    <a:lnTo>
                      <a:pt x="124" y="62"/>
                    </a:lnTo>
                    <a:lnTo>
                      <a:pt x="124" y="62"/>
                    </a:lnTo>
                    <a:lnTo>
                      <a:pt x="102" y="50"/>
                    </a:lnTo>
                    <a:lnTo>
                      <a:pt x="90" y="42"/>
                    </a:lnTo>
                    <a:lnTo>
                      <a:pt x="82" y="34"/>
                    </a:lnTo>
                    <a:lnTo>
                      <a:pt x="78" y="28"/>
                    </a:lnTo>
                    <a:lnTo>
                      <a:pt x="74" y="24"/>
                    </a:lnTo>
                    <a:lnTo>
                      <a:pt x="70" y="22"/>
                    </a:lnTo>
                    <a:lnTo>
                      <a:pt x="64" y="20"/>
                    </a:lnTo>
                    <a:lnTo>
                      <a:pt x="54" y="18"/>
                    </a:lnTo>
                    <a:lnTo>
                      <a:pt x="54" y="18"/>
                    </a:lnTo>
                    <a:lnTo>
                      <a:pt x="40" y="18"/>
                    </a:lnTo>
                    <a:lnTo>
                      <a:pt x="32" y="20"/>
                    </a:lnTo>
                    <a:lnTo>
                      <a:pt x="28" y="22"/>
                    </a:lnTo>
                    <a:lnTo>
                      <a:pt x="26" y="26"/>
                    </a:lnTo>
                    <a:lnTo>
                      <a:pt x="28" y="30"/>
                    </a:lnTo>
                    <a:lnTo>
                      <a:pt x="32" y="36"/>
                    </a:lnTo>
                    <a:lnTo>
                      <a:pt x="46" y="52"/>
                    </a:lnTo>
                    <a:lnTo>
                      <a:pt x="46" y="52"/>
                    </a:lnTo>
                    <a:lnTo>
                      <a:pt x="56" y="64"/>
                    </a:lnTo>
                    <a:lnTo>
                      <a:pt x="56" y="64"/>
                    </a:lnTo>
                    <a:lnTo>
                      <a:pt x="52" y="62"/>
                    </a:lnTo>
                    <a:lnTo>
                      <a:pt x="42" y="60"/>
                    </a:lnTo>
                    <a:lnTo>
                      <a:pt x="36" y="60"/>
                    </a:lnTo>
                    <a:lnTo>
                      <a:pt x="32" y="62"/>
                    </a:lnTo>
                    <a:lnTo>
                      <a:pt x="32" y="62"/>
                    </a:lnTo>
                    <a:lnTo>
                      <a:pt x="26" y="66"/>
                    </a:lnTo>
                    <a:lnTo>
                      <a:pt x="20" y="70"/>
                    </a:lnTo>
                    <a:lnTo>
                      <a:pt x="8" y="74"/>
                    </a:lnTo>
                    <a:lnTo>
                      <a:pt x="4" y="76"/>
                    </a:lnTo>
                    <a:lnTo>
                      <a:pt x="0" y="78"/>
                    </a:lnTo>
                    <a:lnTo>
                      <a:pt x="0" y="82"/>
                    </a:lnTo>
                    <a:lnTo>
                      <a:pt x="4" y="86"/>
                    </a:lnTo>
                    <a:lnTo>
                      <a:pt x="4" y="86"/>
                    </a:lnTo>
                    <a:lnTo>
                      <a:pt x="8" y="88"/>
                    </a:lnTo>
                    <a:lnTo>
                      <a:pt x="12" y="90"/>
                    </a:lnTo>
                    <a:lnTo>
                      <a:pt x="26" y="90"/>
                    </a:lnTo>
                    <a:lnTo>
                      <a:pt x="44" y="88"/>
                    </a:lnTo>
                    <a:lnTo>
                      <a:pt x="66" y="86"/>
                    </a:lnTo>
                    <a:lnTo>
                      <a:pt x="106" y="78"/>
                    </a:lnTo>
                    <a:lnTo>
                      <a:pt x="122" y="76"/>
                    </a:lnTo>
                    <a:lnTo>
                      <a:pt x="136" y="76"/>
                    </a:lnTo>
                    <a:lnTo>
                      <a:pt x="136" y="76"/>
                    </a:lnTo>
                    <a:lnTo>
                      <a:pt x="140" y="78"/>
                    </a:lnTo>
                    <a:lnTo>
                      <a:pt x="138" y="80"/>
                    </a:lnTo>
                    <a:lnTo>
                      <a:pt x="118" y="86"/>
                    </a:lnTo>
                    <a:lnTo>
                      <a:pt x="106" y="90"/>
                    </a:lnTo>
                    <a:lnTo>
                      <a:pt x="96" y="94"/>
                    </a:lnTo>
                    <a:lnTo>
                      <a:pt x="92" y="98"/>
                    </a:lnTo>
                    <a:lnTo>
                      <a:pt x="90" y="100"/>
                    </a:lnTo>
                    <a:lnTo>
                      <a:pt x="90" y="104"/>
                    </a:lnTo>
                    <a:lnTo>
                      <a:pt x="92" y="106"/>
                    </a:lnTo>
                    <a:lnTo>
                      <a:pt x="92" y="106"/>
                    </a:lnTo>
                    <a:lnTo>
                      <a:pt x="98" y="114"/>
                    </a:lnTo>
                    <a:lnTo>
                      <a:pt x="100" y="120"/>
                    </a:lnTo>
                    <a:lnTo>
                      <a:pt x="102" y="132"/>
                    </a:lnTo>
                    <a:lnTo>
                      <a:pt x="104" y="136"/>
                    </a:lnTo>
                    <a:lnTo>
                      <a:pt x="108" y="138"/>
                    </a:lnTo>
                    <a:lnTo>
                      <a:pt x="116" y="136"/>
                    </a:lnTo>
                    <a:lnTo>
                      <a:pt x="126" y="134"/>
                    </a:lnTo>
                    <a:lnTo>
                      <a:pt x="126" y="134"/>
                    </a:lnTo>
                    <a:lnTo>
                      <a:pt x="136" y="130"/>
                    </a:lnTo>
                    <a:lnTo>
                      <a:pt x="142" y="128"/>
                    </a:lnTo>
                    <a:lnTo>
                      <a:pt x="166" y="132"/>
                    </a:lnTo>
                    <a:lnTo>
                      <a:pt x="166" y="132"/>
                    </a:lnTo>
                    <a:lnTo>
                      <a:pt x="184" y="132"/>
                    </a:lnTo>
                    <a:lnTo>
                      <a:pt x="200" y="128"/>
                    </a:lnTo>
                    <a:lnTo>
                      <a:pt x="206" y="126"/>
                    </a:lnTo>
                    <a:lnTo>
                      <a:pt x="208" y="122"/>
                    </a:lnTo>
                    <a:lnTo>
                      <a:pt x="210" y="118"/>
                    </a:lnTo>
                    <a:lnTo>
                      <a:pt x="208" y="112"/>
                    </a:lnTo>
                    <a:lnTo>
                      <a:pt x="208" y="112"/>
                    </a:lnTo>
                    <a:lnTo>
                      <a:pt x="202" y="100"/>
                    </a:lnTo>
                    <a:lnTo>
                      <a:pt x="202" y="92"/>
                    </a:lnTo>
                    <a:lnTo>
                      <a:pt x="202" y="88"/>
                    </a:lnTo>
                    <a:lnTo>
                      <a:pt x="206" y="88"/>
                    </a:lnTo>
                    <a:lnTo>
                      <a:pt x="210" y="88"/>
                    </a:lnTo>
                    <a:lnTo>
                      <a:pt x="214" y="92"/>
                    </a:lnTo>
                    <a:lnTo>
                      <a:pt x="214" y="92"/>
                    </a:lnTo>
                    <a:lnTo>
                      <a:pt x="224" y="98"/>
                    </a:lnTo>
                    <a:lnTo>
                      <a:pt x="226" y="98"/>
                    </a:lnTo>
                    <a:lnTo>
                      <a:pt x="226" y="98"/>
                    </a:lnTo>
                    <a:lnTo>
                      <a:pt x="224" y="90"/>
                    </a:lnTo>
                    <a:lnTo>
                      <a:pt x="216" y="76"/>
                    </a:lnTo>
                    <a:lnTo>
                      <a:pt x="216" y="76"/>
                    </a:lnTo>
                    <a:lnTo>
                      <a:pt x="214" y="68"/>
                    </a:lnTo>
                    <a:lnTo>
                      <a:pt x="212" y="60"/>
                    </a:lnTo>
                    <a:lnTo>
                      <a:pt x="210" y="40"/>
                    </a:lnTo>
                    <a:lnTo>
                      <a:pt x="208" y="30"/>
                    </a:lnTo>
                    <a:lnTo>
                      <a:pt x="204" y="20"/>
                    </a:lnTo>
                    <a:lnTo>
                      <a:pt x="196" y="10"/>
                    </a:lnTo>
                    <a:lnTo>
                      <a:pt x="184" y="4"/>
                    </a:lnTo>
                    <a:lnTo>
                      <a:pt x="184" y="4"/>
                    </a:lnTo>
                    <a:lnTo>
                      <a:pt x="172" y="0"/>
                    </a:lnTo>
                    <a:lnTo>
                      <a:pt x="164" y="0"/>
                    </a:lnTo>
                    <a:lnTo>
                      <a:pt x="160" y="2"/>
                    </a:lnTo>
                    <a:lnTo>
                      <a:pt x="156" y="6"/>
                    </a:lnTo>
                    <a:lnTo>
                      <a:pt x="152" y="14"/>
                    </a:lnTo>
                    <a:lnTo>
                      <a:pt x="148" y="14"/>
                    </a:lnTo>
                    <a:lnTo>
                      <a:pt x="144" y="12"/>
                    </a:lnTo>
                    <a:lnTo>
                      <a:pt x="144" y="12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 sz="1400" b="1"/>
              </a:p>
            </p:txBody>
          </p:sp>
          <p:sp>
            <p:nvSpPr>
              <p:cNvPr id="61" name="Freeform 6023">
                <a:extLst>
                  <a:ext uri="{FF2B5EF4-FFF2-40B4-BE49-F238E27FC236}">
                    <a16:creationId xmlns="" xmlns:a16="http://schemas.microsoft.com/office/drawing/2014/main" id="{3A222552-21D4-4439-9A11-35C846247C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42770" y="887413"/>
                <a:ext cx="36830" cy="25400"/>
              </a:xfrm>
              <a:custGeom>
                <a:avLst/>
                <a:gdLst/>
                <a:ahLst/>
                <a:cxnLst>
                  <a:cxn ang="0">
                    <a:pos x="30" y="32"/>
                  </a:cxn>
                  <a:cxn ang="0">
                    <a:pos x="30" y="32"/>
                  </a:cxn>
                  <a:cxn ang="0">
                    <a:pos x="40" y="38"/>
                  </a:cxn>
                  <a:cxn ang="0">
                    <a:pos x="46" y="40"/>
                  </a:cxn>
                  <a:cxn ang="0">
                    <a:pos x="50" y="40"/>
                  </a:cxn>
                  <a:cxn ang="0">
                    <a:pos x="54" y="38"/>
                  </a:cxn>
                  <a:cxn ang="0">
                    <a:pos x="56" y="34"/>
                  </a:cxn>
                  <a:cxn ang="0">
                    <a:pos x="58" y="28"/>
                  </a:cxn>
                  <a:cxn ang="0">
                    <a:pos x="56" y="20"/>
                  </a:cxn>
                  <a:cxn ang="0">
                    <a:pos x="56" y="20"/>
                  </a:cxn>
                  <a:cxn ang="0">
                    <a:pos x="52" y="12"/>
                  </a:cxn>
                  <a:cxn ang="0">
                    <a:pos x="46" y="6"/>
                  </a:cxn>
                  <a:cxn ang="0">
                    <a:pos x="36" y="2"/>
                  </a:cxn>
                  <a:cxn ang="0">
                    <a:pos x="26" y="0"/>
                  </a:cxn>
                  <a:cxn ang="0">
                    <a:pos x="16" y="0"/>
                  </a:cxn>
                  <a:cxn ang="0">
                    <a:pos x="6" y="2"/>
                  </a:cxn>
                  <a:cxn ang="0">
                    <a:pos x="2" y="6"/>
                  </a:cxn>
                  <a:cxn ang="0">
                    <a:pos x="0" y="10"/>
                  </a:cxn>
                  <a:cxn ang="0">
                    <a:pos x="0" y="14"/>
                  </a:cxn>
                  <a:cxn ang="0">
                    <a:pos x="0" y="14"/>
                  </a:cxn>
                  <a:cxn ang="0">
                    <a:pos x="0" y="18"/>
                  </a:cxn>
                  <a:cxn ang="0">
                    <a:pos x="4" y="22"/>
                  </a:cxn>
                  <a:cxn ang="0">
                    <a:pos x="10" y="24"/>
                  </a:cxn>
                  <a:cxn ang="0">
                    <a:pos x="18" y="26"/>
                  </a:cxn>
                  <a:cxn ang="0">
                    <a:pos x="24" y="28"/>
                  </a:cxn>
                  <a:cxn ang="0">
                    <a:pos x="30" y="32"/>
                  </a:cxn>
                  <a:cxn ang="0">
                    <a:pos x="30" y="32"/>
                  </a:cxn>
                </a:cxnLst>
                <a:rect l="0" t="0" r="r" b="b"/>
                <a:pathLst>
                  <a:path w="58" h="40">
                    <a:moveTo>
                      <a:pt x="30" y="32"/>
                    </a:moveTo>
                    <a:lnTo>
                      <a:pt x="30" y="32"/>
                    </a:lnTo>
                    <a:lnTo>
                      <a:pt x="40" y="38"/>
                    </a:lnTo>
                    <a:lnTo>
                      <a:pt x="46" y="40"/>
                    </a:lnTo>
                    <a:lnTo>
                      <a:pt x="50" y="40"/>
                    </a:lnTo>
                    <a:lnTo>
                      <a:pt x="54" y="38"/>
                    </a:lnTo>
                    <a:lnTo>
                      <a:pt x="56" y="34"/>
                    </a:lnTo>
                    <a:lnTo>
                      <a:pt x="58" y="28"/>
                    </a:lnTo>
                    <a:lnTo>
                      <a:pt x="56" y="20"/>
                    </a:lnTo>
                    <a:lnTo>
                      <a:pt x="56" y="20"/>
                    </a:lnTo>
                    <a:lnTo>
                      <a:pt x="52" y="12"/>
                    </a:lnTo>
                    <a:lnTo>
                      <a:pt x="46" y="6"/>
                    </a:lnTo>
                    <a:lnTo>
                      <a:pt x="36" y="2"/>
                    </a:lnTo>
                    <a:lnTo>
                      <a:pt x="26" y="0"/>
                    </a:lnTo>
                    <a:lnTo>
                      <a:pt x="16" y="0"/>
                    </a:lnTo>
                    <a:lnTo>
                      <a:pt x="6" y="2"/>
                    </a:lnTo>
                    <a:lnTo>
                      <a:pt x="2" y="6"/>
                    </a:lnTo>
                    <a:lnTo>
                      <a:pt x="0" y="10"/>
                    </a:lnTo>
                    <a:lnTo>
                      <a:pt x="0" y="14"/>
                    </a:lnTo>
                    <a:lnTo>
                      <a:pt x="0" y="14"/>
                    </a:lnTo>
                    <a:lnTo>
                      <a:pt x="0" y="18"/>
                    </a:lnTo>
                    <a:lnTo>
                      <a:pt x="4" y="22"/>
                    </a:lnTo>
                    <a:lnTo>
                      <a:pt x="10" y="24"/>
                    </a:lnTo>
                    <a:lnTo>
                      <a:pt x="18" y="26"/>
                    </a:lnTo>
                    <a:lnTo>
                      <a:pt x="24" y="28"/>
                    </a:lnTo>
                    <a:lnTo>
                      <a:pt x="30" y="32"/>
                    </a:lnTo>
                    <a:lnTo>
                      <a:pt x="30" y="32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 sz="1400" b="1"/>
              </a:p>
            </p:txBody>
          </p:sp>
          <p:sp>
            <p:nvSpPr>
              <p:cNvPr id="62" name="Freeform 6024">
                <a:extLst>
                  <a:ext uri="{FF2B5EF4-FFF2-40B4-BE49-F238E27FC236}">
                    <a16:creationId xmlns="" xmlns:a16="http://schemas.microsoft.com/office/drawing/2014/main" id="{B08DF6AA-ADA9-47E7-A81F-1BF9CBD17F2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07490" y="963613"/>
                <a:ext cx="102870" cy="24130"/>
              </a:xfrm>
              <a:custGeom>
                <a:avLst/>
                <a:gdLst/>
                <a:ahLst/>
                <a:cxnLst>
                  <a:cxn ang="0">
                    <a:pos x="20" y="34"/>
                  </a:cxn>
                  <a:cxn ang="0">
                    <a:pos x="20" y="34"/>
                  </a:cxn>
                  <a:cxn ang="0">
                    <a:pos x="26" y="32"/>
                  </a:cxn>
                  <a:cxn ang="0">
                    <a:pos x="34" y="32"/>
                  </a:cxn>
                  <a:cxn ang="0">
                    <a:pos x="60" y="36"/>
                  </a:cxn>
                  <a:cxn ang="0">
                    <a:pos x="60" y="36"/>
                  </a:cxn>
                  <a:cxn ang="0">
                    <a:pos x="72" y="38"/>
                  </a:cxn>
                  <a:cxn ang="0">
                    <a:pos x="76" y="36"/>
                  </a:cxn>
                  <a:cxn ang="0">
                    <a:pos x="84" y="34"/>
                  </a:cxn>
                  <a:cxn ang="0">
                    <a:pos x="108" y="34"/>
                  </a:cxn>
                  <a:cxn ang="0">
                    <a:pos x="108" y="34"/>
                  </a:cxn>
                  <a:cxn ang="0">
                    <a:pos x="124" y="36"/>
                  </a:cxn>
                  <a:cxn ang="0">
                    <a:pos x="138" y="34"/>
                  </a:cxn>
                  <a:cxn ang="0">
                    <a:pos x="150" y="32"/>
                  </a:cxn>
                  <a:cxn ang="0">
                    <a:pos x="158" y="28"/>
                  </a:cxn>
                  <a:cxn ang="0">
                    <a:pos x="162" y="24"/>
                  </a:cxn>
                  <a:cxn ang="0">
                    <a:pos x="162" y="22"/>
                  </a:cxn>
                  <a:cxn ang="0">
                    <a:pos x="160" y="18"/>
                  </a:cxn>
                  <a:cxn ang="0">
                    <a:pos x="152" y="12"/>
                  </a:cxn>
                  <a:cxn ang="0">
                    <a:pos x="138" y="6"/>
                  </a:cxn>
                  <a:cxn ang="0">
                    <a:pos x="138" y="6"/>
                  </a:cxn>
                  <a:cxn ang="0">
                    <a:pos x="122" y="0"/>
                  </a:cxn>
                  <a:cxn ang="0">
                    <a:pos x="108" y="0"/>
                  </a:cxn>
                  <a:cxn ang="0">
                    <a:pos x="96" y="0"/>
                  </a:cxn>
                  <a:cxn ang="0">
                    <a:pos x="86" y="2"/>
                  </a:cxn>
                  <a:cxn ang="0">
                    <a:pos x="64" y="10"/>
                  </a:cxn>
                  <a:cxn ang="0">
                    <a:pos x="52" y="14"/>
                  </a:cxn>
                  <a:cxn ang="0">
                    <a:pos x="36" y="16"/>
                  </a:cxn>
                  <a:cxn ang="0">
                    <a:pos x="36" y="16"/>
                  </a:cxn>
                  <a:cxn ang="0">
                    <a:pos x="22" y="20"/>
                  </a:cxn>
                  <a:cxn ang="0">
                    <a:pos x="10" y="24"/>
                  </a:cxn>
                  <a:cxn ang="0">
                    <a:pos x="4" y="28"/>
                  </a:cxn>
                  <a:cxn ang="0">
                    <a:pos x="0" y="30"/>
                  </a:cxn>
                  <a:cxn ang="0">
                    <a:pos x="0" y="34"/>
                  </a:cxn>
                  <a:cxn ang="0">
                    <a:pos x="4" y="36"/>
                  </a:cxn>
                  <a:cxn ang="0">
                    <a:pos x="10" y="36"/>
                  </a:cxn>
                  <a:cxn ang="0">
                    <a:pos x="20" y="34"/>
                  </a:cxn>
                  <a:cxn ang="0">
                    <a:pos x="20" y="34"/>
                  </a:cxn>
                </a:cxnLst>
                <a:rect l="0" t="0" r="r" b="b"/>
                <a:pathLst>
                  <a:path w="162" h="38">
                    <a:moveTo>
                      <a:pt x="20" y="34"/>
                    </a:moveTo>
                    <a:lnTo>
                      <a:pt x="20" y="34"/>
                    </a:lnTo>
                    <a:lnTo>
                      <a:pt x="26" y="32"/>
                    </a:lnTo>
                    <a:lnTo>
                      <a:pt x="34" y="32"/>
                    </a:lnTo>
                    <a:lnTo>
                      <a:pt x="60" y="36"/>
                    </a:lnTo>
                    <a:lnTo>
                      <a:pt x="60" y="36"/>
                    </a:lnTo>
                    <a:lnTo>
                      <a:pt x="72" y="38"/>
                    </a:lnTo>
                    <a:lnTo>
                      <a:pt x="76" y="36"/>
                    </a:lnTo>
                    <a:lnTo>
                      <a:pt x="84" y="34"/>
                    </a:lnTo>
                    <a:lnTo>
                      <a:pt x="108" y="34"/>
                    </a:lnTo>
                    <a:lnTo>
                      <a:pt x="108" y="34"/>
                    </a:lnTo>
                    <a:lnTo>
                      <a:pt x="124" y="36"/>
                    </a:lnTo>
                    <a:lnTo>
                      <a:pt x="138" y="34"/>
                    </a:lnTo>
                    <a:lnTo>
                      <a:pt x="150" y="32"/>
                    </a:lnTo>
                    <a:lnTo>
                      <a:pt x="158" y="28"/>
                    </a:lnTo>
                    <a:lnTo>
                      <a:pt x="162" y="24"/>
                    </a:lnTo>
                    <a:lnTo>
                      <a:pt x="162" y="22"/>
                    </a:lnTo>
                    <a:lnTo>
                      <a:pt x="160" y="18"/>
                    </a:lnTo>
                    <a:lnTo>
                      <a:pt x="152" y="12"/>
                    </a:lnTo>
                    <a:lnTo>
                      <a:pt x="138" y="6"/>
                    </a:lnTo>
                    <a:lnTo>
                      <a:pt x="138" y="6"/>
                    </a:lnTo>
                    <a:lnTo>
                      <a:pt x="122" y="0"/>
                    </a:lnTo>
                    <a:lnTo>
                      <a:pt x="108" y="0"/>
                    </a:lnTo>
                    <a:lnTo>
                      <a:pt x="96" y="0"/>
                    </a:lnTo>
                    <a:lnTo>
                      <a:pt x="86" y="2"/>
                    </a:lnTo>
                    <a:lnTo>
                      <a:pt x="64" y="10"/>
                    </a:lnTo>
                    <a:lnTo>
                      <a:pt x="52" y="14"/>
                    </a:lnTo>
                    <a:lnTo>
                      <a:pt x="36" y="16"/>
                    </a:lnTo>
                    <a:lnTo>
                      <a:pt x="36" y="16"/>
                    </a:lnTo>
                    <a:lnTo>
                      <a:pt x="22" y="20"/>
                    </a:lnTo>
                    <a:lnTo>
                      <a:pt x="10" y="24"/>
                    </a:lnTo>
                    <a:lnTo>
                      <a:pt x="4" y="28"/>
                    </a:lnTo>
                    <a:lnTo>
                      <a:pt x="0" y="30"/>
                    </a:lnTo>
                    <a:lnTo>
                      <a:pt x="0" y="34"/>
                    </a:lnTo>
                    <a:lnTo>
                      <a:pt x="4" y="36"/>
                    </a:lnTo>
                    <a:lnTo>
                      <a:pt x="10" y="36"/>
                    </a:lnTo>
                    <a:lnTo>
                      <a:pt x="20" y="34"/>
                    </a:lnTo>
                    <a:lnTo>
                      <a:pt x="20" y="34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 sz="1400" b="1"/>
              </a:p>
            </p:txBody>
          </p:sp>
          <p:sp>
            <p:nvSpPr>
              <p:cNvPr id="63" name="Freeform 6025">
                <a:extLst>
                  <a:ext uri="{FF2B5EF4-FFF2-40B4-BE49-F238E27FC236}">
                    <a16:creationId xmlns="" xmlns:a16="http://schemas.microsoft.com/office/drawing/2014/main" id="{159349DE-DE04-4748-8795-1CBDC2759E1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03070" y="928053"/>
                <a:ext cx="168910" cy="82550"/>
              </a:xfrm>
              <a:custGeom>
                <a:avLst/>
                <a:gdLst/>
                <a:ahLst/>
                <a:cxnLst>
                  <a:cxn ang="0">
                    <a:pos x="30" y="40"/>
                  </a:cxn>
                  <a:cxn ang="0">
                    <a:pos x="32" y="50"/>
                  </a:cxn>
                  <a:cxn ang="0">
                    <a:pos x="40" y="46"/>
                  </a:cxn>
                  <a:cxn ang="0">
                    <a:pos x="52" y="44"/>
                  </a:cxn>
                  <a:cxn ang="0">
                    <a:pos x="66" y="54"/>
                  </a:cxn>
                  <a:cxn ang="0">
                    <a:pos x="72" y="62"/>
                  </a:cxn>
                  <a:cxn ang="0">
                    <a:pos x="68" y="70"/>
                  </a:cxn>
                  <a:cxn ang="0">
                    <a:pos x="44" y="68"/>
                  </a:cxn>
                  <a:cxn ang="0">
                    <a:pos x="26" y="70"/>
                  </a:cxn>
                  <a:cxn ang="0">
                    <a:pos x="24" y="74"/>
                  </a:cxn>
                  <a:cxn ang="0">
                    <a:pos x="24" y="82"/>
                  </a:cxn>
                  <a:cxn ang="0">
                    <a:pos x="36" y="90"/>
                  </a:cxn>
                  <a:cxn ang="0">
                    <a:pos x="60" y="92"/>
                  </a:cxn>
                  <a:cxn ang="0">
                    <a:pos x="78" y="88"/>
                  </a:cxn>
                  <a:cxn ang="0">
                    <a:pos x="108" y="82"/>
                  </a:cxn>
                  <a:cxn ang="0">
                    <a:pos x="114" y="86"/>
                  </a:cxn>
                  <a:cxn ang="0">
                    <a:pos x="120" y="92"/>
                  </a:cxn>
                  <a:cxn ang="0">
                    <a:pos x="146" y="90"/>
                  </a:cxn>
                  <a:cxn ang="0">
                    <a:pos x="156" y="90"/>
                  </a:cxn>
                  <a:cxn ang="0">
                    <a:pos x="170" y="92"/>
                  </a:cxn>
                  <a:cxn ang="0">
                    <a:pos x="182" y="102"/>
                  </a:cxn>
                  <a:cxn ang="0">
                    <a:pos x="194" y="120"/>
                  </a:cxn>
                  <a:cxn ang="0">
                    <a:pos x="204" y="126"/>
                  </a:cxn>
                  <a:cxn ang="0">
                    <a:pos x="220" y="130"/>
                  </a:cxn>
                  <a:cxn ang="0">
                    <a:pos x="244" y="128"/>
                  </a:cxn>
                  <a:cxn ang="0">
                    <a:pos x="254" y="126"/>
                  </a:cxn>
                  <a:cxn ang="0">
                    <a:pos x="266" y="122"/>
                  </a:cxn>
                  <a:cxn ang="0">
                    <a:pos x="266" y="114"/>
                  </a:cxn>
                  <a:cxn ang="0">
                    <a:pos x="258" y="102"/>
                  </a:cxn>
                  <a:cxn ang="0">
                    <a:pos x="234" y="82"/>
                  </a:cxn>
                  <a:cxn ang="0">
                    <a:pos x="238" y="78"/>
                  </a:cxn>
                  <a:cxn ang="0">
                    <a:pos x="242" y="76"/>
                  </a:cxn>
                  <a:cxn ang="0">
                    <a:pos x="248" y="68"/>
                  </a:cxn>
                  <a:cxn ang="0">
                    <a:pos x="242" y="58"/>
                  </a:cxn>
                  <a:cxn ang="0">
                    <a:pos x="224" y="50"/>
                  </a:cxn>
                  <a:cxn ang="0">
                    <a:pos x="210" y="48"/>
                  </a:cxn>
                  <a:cxn ang="0">
                    <a:pos x="186" y="44"/>
                  </a:cxn>
                  <a:cxn ang="0">
                    <a:pos x="184" y="40"/>
                  </a:cxn>
                  <a:cxn ang="0">
                    <a:pos x="176" y="32"/>
                  </a:cxn>
                  <a:cxn ang="0">
                    <a:pos x="164" y="28"/>
                  </a:cxn>
                  <a:cxn ang="0">
                    <a:pos x="140" y="26"/>
                  </a:cxn>
                  <a:cxn ang="0">
                    <a:pos x="130" y="32"/>
                  </a:cxn>
                  <a:cxn ang="0">
                    <a:pos x="124" y="36"/>
                  </a:cxn>
                  <a:cxn ang="0">
                    <a:pos x="118" y="28"/>
                  </a:cxn>
                  <a:cxn ang="0">
                    <a:pos x="114" y="24"/>
                  </a:cxn>
                  <a:cxn ang="0">
                    <a:pos x="96" y="10"/>
                  </a:cxn>
                  <a:cxn ang="0">
                    <a:pos x="58" y="0"/>
                  </a:cxn>
                  <a:cxn ang="0">
                    <a:pos x="22" y="2"/>
                  </a:cxn>
                  <a:cxn ang="0">
                    <a:pos x="10" y="8"/>
                  </a:cxn>
                  <a:cxn ang="0">
                    <a:pos x="2" y="18"/>
                  </a:cxn>
                  <a:cxn ang="0">
                    <a:pos x="0" y="28"/>
                  </a:cxn>
                  <a:cxn ang="0">
                    <a:pos x="8" y="34"/>
                  </a:cxn>
                  <a:cxn ang="0">
                    <a:pos x="20" y="30"/>
                  </a:cxn>
                  <a:cxn ang="0">
                    <a:pos x="28" y="34"/>
                  </a:cxn>
                  <a:cxn ang="0">
                    <a:pos x="30" y="40"/>
                  </a:cxn>
                </a:cxnLst>
                <a:rect l="0" t="0" r="r" b="b"/>
                <a:pathLst>
                  <a:path w="266" h="130">
                    <a:moveTo>
                      <a:pt x="30" y="40"/>
                    </a:moveTo>
                    <a:lnTo>
                      <a:pt x="30" y="40"/>
                    </a:lnTo>
                    <a:lnTo>
                      <a:pt x="30" y="48"/>
                    </a:lnTo>
                    <a:lnTo>
                      <a:pt x="32" y="50"/>
                    </a:lnTo>
                    <a:lnTo>
                      <a:pt x="36" y="50"/>
                    </a:lnTo>
                    <a:lnTo>
                      <a:pt x="40" y="46"/>
                    </a:lnTo>
                    <a:lnTo>
                      <a:pt x="46" y="44"/>
                    </a:lnTo>
                    <a:lnTo>
                      <a:pt x="52" y="44"/>
                    </a:lnTo>
                    <a:lnTo>
                      <a:pt x="58" y="46"/>
                    </a:lnTo>
                    <a:lnTo>
                      <a:pt x="66" y="54"/>
                    </a:lnTo>
                    <a:lnTo>
                      <a:pt x="66" y="54"/>
                    </a:lnTo>
                    <a:lnTo>
                      <a:pt x="72" y="62"/>
                    </a:lnTo>
                    <a:lnTo>
                      <a:pt x="72" y="66"/>
                    </a:lnTo>
                    <a:lnTo>
                      <a:pt x="68" y="70"/>
                    </a:lnTo>
                    <a:lnTo>
                      <a:pt x="60" y="70"/>
                    </a:lnTo>
                    <a:lnTo>
                      <a:pt x="44" y="68"/>
                    </a:lnTo>
                    <a:lnTo>
                      <a:pt x="34" y="68"/>
                    </a:lnTo>
                    <a:lnTo>
                      <a:pt x="26" y="70"/>
                    </a:lnTo>
                    <a:lnTo>
                      <a:pt x="26" y="70"/>
                    </a:lnTo>
                    <a:lnTo>
                      <a:pt x="24" y="74"/>
                    </a:lnTo>
                    <a:lnTo>
                      <a:pt x="22" y="78"/>
                    </a:lnTo>
                    <a:lnTo>
                      <a:pt x="24" y="82"/>
                    </a:lnTo>
                    <a:lnTo>
                      <a:pt x="28" y="86"/>
                    </a:lnTo>
                    <a:lnTo>
                      <a:pt x="36" y="90"/>
                    </a:lnTo>
                    <a:lnTo>
                      <a:pt x="46" y="92"/>
                    </a:lnTo>
                    <a:lnTo>
                      <a:pt x="60" y="92"/>
                    </a:lnTo>
                    <a:lnTo>
                      <a:pt x="78" y="88"/>
                    </a:lnTo>
                    <a:lnTo>
                      <a:pt x="78" y="88"/>
                    </a:lnTo>
                    <a:lnTo>
                      <a:pt x="98" y="82"/>
                    </a:lnTo>
                    <a:lnTo>
                      <a:pt x="108" y="82"/>
                    </a:lnTo>
                    <a:lnTo>
                      <a:pt x="112" y="82"/>
                    </a:lnTo>
                    <a:lnTo>
                      <a:pt x="114" y="86"/>
                    </a:lnTo>
                    <a:lnTo>
                      <a:pt x="116" y="88"/>
                    </a:lnTo>
                    <a:lnTo>
                      <a:pt x="120" y="92"/>
                    </a:lnTo>
                    <a:lnTo>
                      <a:pt x="130" y="92"/>
                    </a:lnTo>
                    <a:lnTo>
                      <a:pt x="146" y="90"/>
                    </a:lnTo>
                    <a:lnTo>
                      <a:pt x="146" y="90"/>
                    </a:lnTo>
                    <a:lnTo>
                      <a:pt x="156" y="90"/>
                    </a:lnTo>
                    <a:lnTo>
                      <a:pt x="164" y="90"/>
                    </a:lnTo>
                    <a:lnTo>
                      <a:pt x="170" y="92"/>
                    </a:lnTo>
                    <a:lnTo>
                      <a:pt x="174" y="94"/>
                    </a:lnTo>
                    <a:lnTo>
                      <a:pt x="182" y="102"/>
                    </a:lnTo>
                    <a:lnTo>
                      <a:pt x="186" y="110"/>
                    </a:lnTo>
                    <a:lnTo>
                      <a:pt x="194" y="120"/>
                    </a:lnTo>
                    <a:lnTo>
                      <a:pt x="198" y="124"/>
                    </a:lnTo>
                    <a:lnTo>
                      <a:pt x="204" y="126"/>
                    </a:lnTo>
                    <a:lnTo>
                      <a:pt x="210" y="128"/>
                    </a:lnTo>
                    <a:lnTo>
                      <a:pt x="220" y="130"/>
                    </a:lnTo>
                    <a:lnTo>
                      <a:pt x="230" y="130"/>
                    </a:lnTo>
                    <a:lnTo>
                      <a:pt x="244" y="128"/>
                    </a:lnTo>
                    <a:lnTo>
                      <a:pt x="244" y="128"/>
                    </a:lnTo>
                    <a:lnTo>
                      <a:pt x="254" y="126"/>
                    </a:lnTo>
                    <a:lnTo>
                      <a:pt x="262" y="124"/>
                    </a:lnTo>
                    <a:lnTo>
                      <a:pt x="266" y="122"/>
                    </a:lnTo>
                    <a:lnTo>
                      <a:pt x="266" y="118"/>
                    </a:lnTo>
                    <a:lnTo>
                      <a:pt x="266" y="114"/>
                    </a:lnTo>
                    <a:lnTo>
                      <a:pt x="264" y="110"/>
                    </a:lnTo>
                    <a:lnTo>
                      <a:pt x="258" y="102"/>
                    </a:lnTo>
                    <a:lnTo>
                      <a:pt x="240" y="88"/>
                    </a:lnTo>
                    <a:lnTo>
                      <a:pt x="234" y="82"/>
                    </a:lnTo>
                    <a:lnTo>
                      <a:pt x="234" y="80"/>
                    </a:lnTo>
                    <a:lnTo>
                      <a:pt x="238" y="78"/>
                    </a:lnTo>
                    <a:lnTo>
                      <a:pt x="238" y="78"/>
                    </a:lnTo>
                    <a:lnTo>
                      <a:pt x="242" y="76"/>
                    </a:lnTo>
                    <a:lnTo>
                      <a:pt x="246" y="72"/>
                    </a:lnTo>
                    <a:lnTo>
                      <a:pt x="248" y="68"/>
                    </a:lnTo>
                    <a:lnTo>
                      <a:pt x="246" y="64"/>
                    </a:lnTo>
                    <a:lnTo>
                      <a:pt x="242" y="58"/>
                    </a:lnTo>
                    <a:lnTo>
                      <a:pt x="236" y="54"/>
                    </a:lnTo>
                    <a:lnTo>
                      <a:pt x="224" y="50"/>
                    </a:lnTo>
                    <a:lnTo>
                      <a:pt x="210" y="48"/>
                    </a:lnTo>
                    <a:lnTo>
                      <a:pt x="210" y="48"/>
                    </a:lnTo>
                    <a:lnTo>
                      <a:pt x="190" y="46"/>
                    </a:lnTo>
                    <a:lnTo>
                      <a:pt x="186" y="44"/>
                    </a:lnTo>
                    <a:lnTo>
                      <a:pt x="186" y="42"/>
                    </a:lnTo>
                    <a:lnTo>
                      <a:pt x="184" y="40"/>
                    </a:lnTo>
                    <a:lnTo>
                      <a:pt x="182" y="36"/>
                    </a:lnTo>
                    <a:lnTo>
                      <a:pt x="176" y="32"/>
                    </a:lnTo>
                    <a:lnTo>
                      <a:pt x="164" y="28"/>
                    </a:lnTo>
                    <a:lnTo>
                      <a:pt x="164" y="28"/>
                    </a:lnTo>
                    <a:lnTo>
                      <a:pt x="150" y="26"/>
                    </a:lnTo>
                    <a:lnTo>
                      <a:pt x="140" y="26"/>
                    </a:lnTo>
                    <a:lnTo>
                      <a:pt x="134" y="28"/>
                    </a:lnTo>
                    <a:lnTo>
                      <a:pt x="130" y="32"/>
                    </a:lnTo>
                    <a:lnTo>
                      <a:pt x="126" y="34"/>
                    </a:lnTo>
                    <a:lnTo>
                      <a:pt x="124" y="36"/>
                    </a:lnTo>
                    <a:lnTo>
                      <a:pt x="122" y="34"/>
                    </a:lnTo>
                    <a:lnTo>
                      <a:pt x="118" y="28"/>
                    </a:lnTo>
                    <a:lnTo>
                      <a:pt x="118" y="28"/>
                    </a:lnTo>
                    <a:lnTo>
                      <a:pt x="114" y="24"/>
                    </a:lnTo>
                    <a:lnTo>
                      <a:pt x="110" y="18"/>
                    </a:lnTo>
                    <a:lnTo>
                      <a:pt x="96" y="10"/>
                    </a:lnTo>
                    <a:lnTo>
                      <a:pt x="78" y="4"/>
                    </a:lnTo>
                    <a:lnTo>
                      <a:pt x="58" y="0"/>
                    </a:lnTo>
                    <a:lnTo>
                      <a:pt x="40" y="0"/>
                    </a:lnTo>
                    <a:lnTo>
                      <a:pt x="22" y="2"/>
                    </a:lnTo>
                    <a:lnTo>
                      <a:pt x="14" y="4"/>
                    </a:lnTo>
                    <a:lnTo>
                      <a:pt x="10" y="8"/>
                    </a:lnTo>
                    <a:lnTo>
                      <a:pt x="4" y="12"/>
                    </a:lnTo>
                    <a:lnTo>
                      <a:pt x="2" y="18"/>
                    </a:lnTo>
                    <a:lnTo>
                      <a:pt x="2" y="18"/>
                    </a:lnTo>
                    <a:lnTo>
                      <a:pt x="0" y="28"/>
                    </a:lnTo>
                    <a:lnTo>
                      <a:pt x="2" y="32"/>
                    </a:lnTo>
                    <a:lnTo>
                      <a:pt x="8" y="34"/>
                    </a:lnTo>
                    <a:lnTo>
                      <a:pt x="14" y="32"/>
                    </a:lnTo>
                    <a:lnTo>
                      <a:pt x="20" y="30"/>
                    </a:lnTo>
                    <a:lnTo>
                      <a:pt x="24" y="30"/>
                    </a:lnTo>
                    <a:lnTo>
                      <a:pt x="28" y="34"/>
                    </a:lnTo>
                    <a:lnTo>
                      <a:pt x="30" y="40"/>
                    </a:lnTo>
                    <a:lnTo>
                      <a:pt x="30" y="40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 sz="1400" b="1"/>
              </a:p>
            </p:txBody>
          </p:sp>
          <p:sp>
            <p:nvSpPr>
              <p:cNvPr id="64" name="Freeform 6026">
                <a:extLst>
                  <a:ext uri="{FF2B5EF4-FFF2-40B4-BE49-F238E27FC236}">
                    <a16:creationId xmlns="" xmlns:a16="http://schemas.microsoft.com/office/drawing/2014/main" id="{AE2C7C53-2379-404C-BC15-8F5525438DF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94180" y="1013143"/>
                <a:ext cx="44450" cy="33020"/>
              </a:xfrm>
              <a:custGeom>
                <a:avLst/>
                <a:gdLst/>
                <a:ahLst/>
                <a:cxnLst>
                  <a:cxn ang="0">
                    <a:pos x="56" y="52"/>
                  </a:cxn>
                  <a:cxn ang="0">
                    <a:pos x="56" y="52"/>
                  </a:cxn>
                  <a:cxn ang="0">
                    <a:pos x="66" y="50"/>
                  </a:cxn>
                  <a:cxn ang="0">
                    <a:pos x="68" y="48"/>
                  </a:cxn>
                  <a:cxn ang="0">
                    <a:pos x="70" y="46"/>
                  </a:cxn>
                  <a:cxn ang="0">
                    <a:pos x="70" y="44"/>
                  </a:cxn>
                  <a:cxn ang="0">
                    <a:pos x="68" y="40"/>
                  </a:cxn>
                  <a:cxn ang="0">
                    <a:pos x="56" y="26"/>
                  </a:cxn>
                  <a:cxn ang="0">
                    <a:pos x="56" y="26"/>
                  </a:cxn>
                  <a:cxn ang="0">
                    <a:pos x="46" y="18"/>
                  </a:cxn>
                  <a:cxn ang="0">
                    <a:pos x="36" y="12"/>
                  </a:cxn>
                  <a:cxn ang="0">
                    <a:pos x="26" y="6"/>
                  </a:cxn>
                  <a:cxn ang="0">
                    <a:pos x="16" y="2"/>
                  </a:cxn>
                  <a:cxn ang="0">
                    <a:pos x="8" y="0"/>
                  </a:cxn>
                  <a:cxn ang="0">
                    <a:pos x="2" y="0"/>
                  </a:cxn>
                  <a:cxn ang="0">
                    <a:pos x="0" y="2"/>
                  </a:cxn>
                  <a:cxn ang="0">
                    <a:pos x="0" y="8"/>
                  </a:cxn>
                  <a:cxn ang="0">
                    <a:pos x="0" y="8"/>
                  </a:cxn>
                  <a:cxn ang="0">
                    <a:pos x="8" y="22"/>
                  </a:cxn>
                  <a:cxn ang="0">
                    <a:pos x="18" y="36"/>
                  </a:cxn>
                  <a:cxn ang="0">
                    <a:pos x="24" y="44"/>
                  </a:cxn>
                  <a:cxn ang="0">
                    <a:pos x="32" y="48"/>
                  </a:cxn>
                  <a:cxn ang="0">
                    <a:pos x="42" y="52"/>
                  </a:cxn>
                  <a:cxn ang="0">
                    <a:pos x="56" y="52"/>
                  </a:cxn>
                  <a:cxn ang="0">
                    <a:pos x="56" y="52"/>
                  </a:cxn>
                </a:cxnLst>
                <a:rect l="0" t="0" r="r" b="b"/>
                <a:pathLst>
                  <a:path w="70" h="52">
                    <a:moveTo>
                      <a:pt x="56" y="52"/>
                    </a:moveTo>
                    <a:lnTo>
                      <a:pt x="56" y="52"/>
                    </a:lnTo>
                    <a:lnTo>
                      <a:pt x="66" y="50"/>
                    </a:lnTo>
                    <a:lnTo>
                      <a:pt x="68" y="48"/>
                    </a:lnTo>
                    <a:lnTo>
                      <a:pt x="70" y="46"/>
                    </a:lnTo>
                    <a:lnTo>
                      <a:pt x="70" y="44"/>
                    </a:lnTo>
                    <a:lnTo>
                      <a:pt x="68" y="40"/>
                    </a:lnTo>
                    <a:lnTo>
                      <a:pt x="56" y="26"/>
                    </a:lnTo>
                    <a:lnTo>
                      <a:pt x="56" y="26"/>
                    </a:lnTo>
                    <a:lnTo>
                      <a:pt x="46" y="18"/>
                    </a:lnTo>
                    <a:lnTo>
                      <a:pt x="36" y="12"/>
                    </a:lnTo>
                    <a:lnTo>
                      <a:pt x="26" y="6"/>
                    </a:lnTo>
                    <a:lnTo>
                      <a:pt x="16" y="2"/>
                    </a:lnTo>
                    <a:lnTo>
                      <a:pt x="8" y="0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8" y="22"/>
                    </a:lnTo>
                    <a:lnTo>
                      <a:pt x="18" y="36"/>
                    </a:lnTo>
                    <a:lnTo>
                      <a:pt x="24" y="44"/>
                    </a:lnTo>
                    <a:lnTo>
                      <a:pt x="32" y="48"/>
                    </a:lnTo>
                    <a:lnTo>
                      <a:pt x="42" y="52"/>
                    </a:lnTo>
                    <a:lnTo>
                      <a:pt x="56" y="52"/>
                    </a:lnTo>
                    <a:lnTo>
                      <a:pt x="56" y="52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 sz="1400" b="1"/>
              </a:p>
            </p:txBody>
          </p:sp>
          <p:sp>
            <p:nvSpPr>
              <p:cNvPr id="65" name="Freeform 6027">
                <a:extLst>
                  <a:ext uri="{FF2B5EF4-FFF2-40B4-BE49-F238E27FC236}">
                    <a16:creationId xmlns="" xmlns:a16="http://schemas.microsoft.com/office/drawing/2014/main" id="{1D81EEAE-A1CB-4ABB-B45B-2083DBC84C1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83410" y="957263"/>
                <a:ext cx="95250" cy="54610"/>
              </a:xfrm>
              <a:custGeom>
                <a:avLst/>
                <a:gdLst/>
                <a:ahLst/>
                <a:cxnLst>
                  <a:cxn ang="0">
                    <a:pos x="14" y="38"/>
                  </a:cxn>
                  <a:cxn ang="0">
                    <a:pos x="22" y="44"/>
                  </a:cxn>
                  <a:cxn ang="0">
                    <a:pos x="44" y="54"/>
                  </a:cxn>
                  <a:cxn ang="0">
                    <a:pos x="50" y="56"/>
                  </a:cxn>
                  <a:cxn ang="0">
                    <a:pos x="52" y="58"/>
                  </a:cxn>
                  <a:cxn ang="0">
                    <a:pos x="42" y="64"/>
                  </a:cxn>
                  <a:cxn ang="0">
                    <a:pos x="32" y="68"/>
                  </a:cxn>
                  <a:cxn ang="0">
                    <a:pos x="40" y="68"/>
                  </a:cxn>
                  <a:cxn ang="0">
                    <a:pos x="50" y="70"/>
                  </a:cxn>
                  <a:cxn ang="0">
                    <a:pos x="56" y="76"/>
                  </a:cxn>
                  <a:cxn ang="0">
                    <a:pos x="60" y="84"/>
                  </a:cxn>
                  <a:cxn ang="0">
                    <a:pos x="66" y="86"/>
                  </a:cxn>
                  <a:cxn ang="0">
                    <a:pos x="74" y="82"/>
                  </a:cxn>
                  <a:cxn ang="0">
                    <a:pos x="98" y="76"/>
                  </a:cxn>
                  <a:cxn ang="0">
                    <a:pos x="132" y="70"/>
                  </a:cxn>
                  <a:cxn ang="0">
                    <a:pos x="142" y="64"/>
                  </a:cxn>
                  <a:cxn ang="0">
                    <a:pos x="140" y="60"/>
                  </a:cxn>
                  <a:cxn ang="0">
                    <a:pos x="140" y="52"/>
                  </a:cxn>
                  <a:cxn ang="0">
                    <a:pos x="150" y="42"/>
                  </a:cxn>
                  <a:cxn ang="0">
                    <a:pos x="148" y="36"/>
                  </a:cxn>
                  <a:cxn ang="0">
                    <a:pos x="140" y="32"/>
                  </a:cxn>
                  <a:cxn ang="0">
                    <a:pos x="122" y="24"/>
                  </a:cxn>
                  <a:cxn ang="0">
                    <a:pos x="100" y="22"/>
                  </a:cxn>
                  <a:cxn ang="0">
                    <a:pos x="82" y="14"/>
                  </a:cxn>
                  <a:cxn ang="0">
                    <a:pos x="68" y="8"/>
                  </a:cxn>
                  <a:cxn ang="0">
                    <a:pos x="42" y="0"/>
                  </a:cxn>
                  <a:cxn ang="0">
                    <a:pos x="18" y="0"/>
                  </a:cxn>
                  <a:cxn ang="0">
                    <a:pos x="8" y="8"/>
                  </a:cxn>
                  <a:cxn ang="0">
                    <a:pos x="8" y="14"/>
                  </a:cxn>
                  <a:cxn ang="0">
                    <a:pos x="10" y="20"/>
                  </a:cxn>
                  <a:cxn ang="0">
                    <a:pos x="6" y="28"/>
                  </a:cxn>
                  <a:cxn ang="0">
                    <a:pos x="0" y="30"/>
                  </a:cxn>
                  <a:cxn ang="0">
                    <a:pos x="14" y="38"/>
                  </a:cxn>
                </a:cxnLst>
                <a:rect l="0" t="0" r="r" b="b"/>
                <a:pathLst>
                  <a:path w="150" h="86">
                    <a:moveTo>
                      <a:pt x="14" y="38"/>
                    </a:moveTo>
                    <a:lnTo>
                      <a:pt x="14" y="38"/>
                    </a:lnTo>
                    <a:lnTo>
                      <a:pt x="20" y="42"/>
                    </a:lnTo>
                    <a:lnTo>
                      <a:pt x="22" y="44"/>
                    </a:lnTo>
                    <a:lnTo>
                      <a:pt x="28" y="48"/>
                    </a:lnTo>
                    <a:lnTo>
                      <a:pt x="44" y="54"/>
                    </a:lnTo>
                    <a:lnTo>
                      <a:pt x="44" y="54"/>
                    </a:lnTo>
                    <a:lnTo>
                      <a:pt x="50" y="56"/>
                    </a:lnTo>
                    <a:lnTo>
                      <a:pt x="52" y="58"/>
                    </a:lnTo>
                    <a:lnTo>
                      <a:pt x="52" y="58"/>
                    </a:lnTo>
                    <a:lnTo>
                      <a:pt x="48" y="62"/>
                    </a:lnTo>
                    <a:lnTo>
                      <a:pt x="42" y="64"/>
                    </a:lnTo>
                    <a:lnTo>
                      <a:pt x="32" y="66"/>
                    </a:lnTo>
                    <a:lnTo>
                      <a:pt x="32" y="68"/>
                    </a:lnTo>
                    <a:lnTo>
                      <a:pt x="34" y="68"/>
                    </a:lnTo>
                    <a:lnTo>
                      <a:pt x="40" y="68"/>
                    </a:lnTo>
                    <a:lnTo>
                      <a:pt x="40" y="68"/>
                    </a:lnTo>
                    <a:lnTo>
                      <a:pt x="50" y="70"/>
                    </a:lnTo>
                    <a:lnTo>
                      <a:pt x="54" y="74"/>
                    </a:lnTo>
                    <a:lnTo>
                      <a:pt x="56" y="76"/>
                    </a:lnTo>
                    <a:lnTo>
                      <a:pt x="58" y="80"/>
                    </a:lnTo>
                    <a:lnTo>
                      <a:pt x="60" y="84"/>
                    </a:lnTo>
                    <a:lnTo>
                      <a:pt x="62" y="86"/>
                    </a:lnTo>
                    <a:lnTo>
                      <a:pt x="66" y="86"/>
                    </a:lnTo>
                    <a:lnTo>
                      <a:pt x="74" y="82"/>
                    </a:lnTo>
                    <a:lnTo>
                      <a:pt x="74" y="82"/>
                    </a:lnTo>
                    <a:lnTo>
                      <a:pt x="86" y="78"/>
                    </a:lnTo>
                    <a:lnTo>
                      <a:pt x="98" y="76"/>
                    </a:lnTo>
                    <a:lnTo>
                      <a:pt x="122" y="72"/>
                    </a:lnTo>
                    <a:lnTo>
                      <a:pt x="132" y="70"/>
                    </a:lnTo>
                    <a:lnTo>
                      <a:pt x="138" y="68"/>
                    </a:lnTo>
                    <a:lnTo>
                      <a:pt x="142" y="64"/>
                    </a:lnTo>
                    <a:lnTo>
                      <a:pt x="140" y="60"/>
                    </a:lnTo>
                    <a:lnTo>
                      <a:pt x="140" y="60"/>
                    </a:lnTo>
                    <a:lnTo>
                      <a:pt x="138" y="54"/>
                    </a:lnTo>
                    <a:lnTo>
                      <a:pt x="140" y="52"/>
                    </a:lnTo>
                    <a:lnTo>
                      <a:pt x="146" y="46"/>
                    </a:lnTo>
                    <a:lnTo>
                      <a:pt x="150" y="42"/>
                    </a:lnTo>
                    <a:lnTo>
                      <a:pt x="150" y="40"/>
                    </a:lnTo>
                    <a:lnTo>
                      <a:pt x="148" y="36"/>
                    </a:lnTo>
                    <a:lnTo>
                      <a:pt x="140" y="32"/>
                    </a:lnTo>
                    <a:lnTo>
                      <a:pt x="140" y="32"/>
                    </a:lnTo>
                    <a:lnTo>
                      <a:pt x="128" y="26"/>
                    </a:lnTo>
                    <a:lnTo>
                      <a:pt x="122" y="24"/>
                    </a:lnTo>
                    <a:lnTo>
                      <a:pt x="110" y="24"/>
                    </a:lnTo>
                    <a:lnTo>
                      <a:pt x="100" y="22"/>
                    </a:lnTo>
                    <a:lnTo>
                      <a:pt x="92" y="20"/>
                    </a:lnTo>
                    <a:lnTo>
                      <a:pt x="82" y="14"/>
                    </a:lnTo>
                    <a:lnTo>
                      <a:pt x="82" y="14"/>
                    </a:lnTo>
                    <a:lnTo>
                      <a:pt x="68" y="8"/>
                    </a:lnTo>
                    <a:lnTo>
                      <a:pt x="56" y="2"/>
                    </a:lnTo>
                    <a:lnTo>
                      <a:pt x="42" y="0"/>
                    </a:lnTo>
                    <a:lnTo>
                      <a:pt x="30" y="0"/>
                    </a:lnTo>
                    <a:lnTo>
                      <a:pt x="18" y="0"/>
                    </a:lnTo>
                    <a:lnTo>
                      <a:pt x="10" y="4"/>
                    </a:lnTo>
                    <a:lnTo>
                      <a:pt x="8" y="8"/>
                    </a:lnTo>
                    <a:lnTo>
                      <a:pt x="8" y="12"/>
                    </a:lnTo>
                    <a:lnTo>
                      <a:pt x="8" y="14"/>
                    </a:lnTo>
                    <a:lnTo>
                      <a:pt x="8" y="14"/>
                    </a:lnTo>
                    <a:lnTo>
                      <a:pt x="10" y="20"/>
                    </a:lnTo>
                    <a:lnTo>
                      <a:pt x="10" y="24"/>
                    </a:lnTo>
                    <a:lnTo>
                      <a:pt x="6" y="28"/>
                    </a:lnTo>
                    <a:lnTo>
                      <a:pt x="2" y="30"/>
                    </a:lnTo>
                    <a:lnTo>
                      <a:pt x="0" y="30"/>
                    </a:lnTo>
                    <a:lnTo>
                      <a:pt x="0" y="32"/>
                    </a:lnTo>
                    <a:lnTo>
                      <a:pt x="14" y="38"/>
                    </a:lnTo>
                    <a:lnTo>
                      <a:pt x="14" y="38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 sz="1400" b="1"/>
              </a:p>
            </p:txBody>
          </p:sp>
          <p:sp>
            <p:nvSpPr>
              <p:cNvPr id="66" name="Freeform 6033">
                <a:extLst>
                  <a:ext uri="{FF2B5EF4-FFF2-40B4-BE49-F238E27FC236}">
                    <a16:creationId xmlns="" xmlns:a16="http://schemas.microsoft.com/office/drawing/2014/main" id="{6A3F2651-E864-419C-8693-919DACE81C9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6430" y="1806893"/>
                <a:ext cx="15240" cy="8890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14" y="0"/>
                  </a:cxn>
                  <a:cxn ang="0">
                    <a:pos x="6" y="0"/>
                  </a:cxn>
                  <a:cxn ang="0">
                    <a:pos x="2" y="2"/>
                  </a:cxn>
                  <a:cxn ang="0">
                    <a:pos x="0" y="6"/>
                  </a:cxn>
                  <a:cxn ang="0">
                    <a:pos x="2" y="12"/>
                  </a:cxn>
                  <a:cxn ang="0">
                    <a:pos x="2" y="12"/>
                  </a:cxn>
                  <a:cxn ang="0">
                    <a:pos x="4" y="14"/>
                  </a:cxn>
                  <a:cxn ang="0">
                    <a:pos x="8" y="14"/>
                  </a:cxn>
                  <a:cxn ang="0">
                    <a:pos x="20" y="8"/>
                  </a:cxn>
                  <a:cxn ang="0">
                    <a:pos x="20" y="8"/>
                  </a:cxn>
                  <a:cxn ang="0">
                    <a:pos x="24" y="6"/>
                  </a:cxn>
                  <a:cxn ang="0">
                    <a:pos x="24" y="4"/>
                  </a:cxn>
                  <a:cxn ang="0">
                    <a:pos x="20" y="2"/>
                  </a:cxn>
                  <a:cxn ang="0">
                    <a:pos x="14" y="0"/>
                  </a:cxn>
                  <a:cxn ang="0">
                    <a:pos x="14" y="0"/>
                  </a:cxn>
                </a:cxnLst>
                <a:rect l="0" t="0" r="r" b="b"/>
                <a:pathLst>
                  <a:path w="24" h="14">
                    <a:moveTo>
                      <a:pt x="14" y="0"/>
                    </a:moveTo>
                    <a:lnTo>
                      <a:pt x="14" y="0"/>
                    </a:lnTo>
                    <a:lnTo>
                      <a:pt x="6" y="0"/>
                    </a:lnTo>
                    <a:lnTo>
                      <a:pt x="2" y="2"/>
                    </a:lnTo>
                    <a:lnTo>
                      <a:pt x="0" y="6"/>
                    </a:lnTo>
                    <a:lnTo>
                      <a:pt x="2" y="12"/>
                    </a:lnTo>
                    <a:lnTo>
                      <a:pt x="2" y="12"/>
                    </a:lnTo>
                    <a:lnTo>
                      <a:pt x="4" y="14"/>
                    </a:lnTo>
                    <a:lnTo>
                      <a:pt x="8" y="14"/>
                    </a:lnTo>
                    <a:lnTo>
                      <a:pt x="20" y="8"/>
                    </a:lnTo>
                    <a:lnTo>
                      <a:pt x="20" y="8"/>
                    </a:lnTo>
                    <a:lnTo>
                      <a:pt x="24" y="6"/>
                    </a:lnTo>
                    <a:lnTo>
                      <a:pt x="24" y="4"/>
                    </a:lnTo>
                    <a:lnTo>
                      <a:pt x="20" y="2"/>
                    </a:lnTo>
                    <a:lnTo>
                      <a:pt x="14" y="0"/>
                    </a:lnTo>
                    <a:lnTo>
                      <a:pt x="14" y="0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 sz="1400" b="1"/>
              </a:p>
            </p:txBody>
          </p:sp>
          <p:sp>
            <p:nvSpPr>
              <p:cNvPr id="67" name="Freeform 6037">
                <a:extLst>
                  <a:ext uri="{FF2B5EF4-FFF2-40B4-BE49-F238E27FC236}">
                    <a16:creationId xmlns="" xmlns:a16="http://schemas.microsoft.com/office/drawing/2014/main" id="{434FF7CD-2E05-46AD-97A5-C200F9705C7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5950" y="1811973"/>
                <a:ext cx="24130" cy="22860"/>
              </a:xfrm>
              <a:custGeom>
                <a:avLst/>
                <a:gdLst/>
                <a:ahLst/>
                <a:cxnLst>
                  <a:cxn ang="0">
                    <a:pos x="28" y="2"/>
                  </a:cxn>
                  <a:cxn ang="0">
                    <a:pos x="28" y="2"/>
                  </a:cxn>
                  <a:cxn ang="0">
                    <a:pos x="18" y="16"/>
                  </a:cxn>
                  <a:cxn ang="0">
                    <a:pos x="0" y="34"/>
                  </a:cxn>
                  <a:cxn ang="0">
                    <a:pos x="0" y="34"/>
                  </a:cxn>
                  <a:cxn ang="0">
                    <a:pos x="0" y="36"/>
                  </a:cxn>
                  <a:cxn ang="0">
                    <a:pos x="4" y="36"/>
                  </a:cxn>
                  <a:cxn ang="0">
                    <a:pos x="16" y="32"/>
                  </a:cxn>
                  <a:cxn ang="0">
                    <a:pos x="16" y="32"/>
                  </a:cxn>
                  <a:cxn ang="0">
                    <a:pos x="20" y="30"/>
                  </a:cxn>
                  <a:cxn ang="0">
                    <a:pos x="22" y="26"/>
                  </a:cxn>
                  <a:cxn ang="0">
                    <a:pos x="26" y="20"/>
                  </a:cxn>
                  <a:cxn ang="0">
                    <a:pos x="32" y="12"/>
                  </a:cxn>
                  <a:cxn ang="0">
                    <a:pos x="32" y="12"/>
                  </a:cxn>
                  <a:cxn ang="0">
                    <a:pos x="36" y="4"/>
                  </a:cxn>
                  <a:cxn ang="0">
                    <a:pos x="38" y="2"/>
                  </a:cxn>
                  <a:cxn ang="0">
                    <a:pos x="36" y="0"/>
                  </a:cxn>
                  <a:cxn ang="0">
                    <a:pos x="32" y="0"/>
                  </a:cxn>
                  <a:cxn ang="0">
                    <a:pos x="28" y="2"/>
                  </a:cxn>
                  <a:cxn ang="0">
                    <a:pos x="28" y="2"/>
                  </a:cxn>
                </a:cxnLst>
                <a:rect l="0" t="0" r="r" b="b"/>
                <a:pathLst>
                  <a:path w="38" h="36">
                    <a:moveTo>
                      <a:pt x="28" y="2"/>
                    </a:moveTo>
                    <a:lnTo>
                      <a:pt x="28" y="2"/>
                    </a:lnTo>
                    <a:lnTo>
                      <a:pt x="18" y="16"/>
                    </a:lnTo>
                    <a:lnTo>
                      <a:pt x="0" y="34"/>
                    </a:lnTo>
                    <a:lnTo>
                      <a:pt x="0" y="34"/>
                    </a:lnTo>
                    <a:lnTo>
                      <a:pt x="0" y="36"/>
                    </a:lnTo>
                    <a:lnTo>
                      <a:pt x="4" y="36"/>
                    </a:lnTo>
                    <a:lnTo>
                      <a:pt x="16" y="32"/>
                    </a:lnTo>
                    <a:lnTo>
                      <a:pt x="16" y="32"/>
                    </a:lnTo>
                    <a:lnTo>
                      <a:pt x="20" y="30"/>
                    </a:lnTo>
                    <a:lnTo>
                      <a:pt x="22" y="26"/>
                    </a:lnTo>
                    <a:lnTo>
                      <a:pt x="26" y="20"/>
                    </a:lnTo>
                    <a:lnTo>
                      <a:pt x="32" y="12"/>
                    </a:lnTo>
                    <a:lnTo>
                      <a:pt x="32" y="12"/>
                    </a:lnTo>
                    <a:lnTo>
                      <a:pt x="36" y="4"/>
                    </a:lnTo>
                    <a:lnTo>
                      <a:pt x="38" y="2"/>
                    </a:lnTo>
                    <a:lnTo>
                      <a:pt x="36" y="0"/>
                    </a:lnTo>
                    <a:lnTo>
                      <a:pt x="32" y="0"/>
                    </a:lnTo>
                    <a:lnTo>
                      <a:pt x="28" y="2"/>
                    </a:lnTo>
                    <a:lnTo>
                      <a:pt x="28" y="2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 sz="1400" b="1"/>
              </a:p>
            </p:txBody>
          </p:sp>
          <p:sp>
            <p:nvSpPr>
              <p:cNvPr id="68" name="Freeform 6054">
                <a:extLst>
                  <a:ext uri="{FF2B5EF4-FFF2-40B4-BE49-F238E27FC236}">
                    <a16:creationId xmlns="" xmlns:a16="http://schemas.microsoft.com/office/drawing/2014/main" id="{4D4E00B6-B5BD-4D67-8BF6-35A9E0221B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95730" y="1058863"/>
                <a:ext cx="317500" cy="121920"/>
              </a:xfrm>
              <a:custGeom>
                <a:avLst/>
                <a:gdLst/>
                <a:ahLst/>
                <a:cxnLst>
                  <a:cxn ang="0">
                    <a:pos x="314" y="78"/>
                  </a:cxn>
                  <a:cxn ang="0">
                    <a:pos x="338" y="86"/>
                  </a:cxn>
                  <a:cxn ang="0">
                    <a:pos x="354" y="100"/>
                  </a:cxn>
                  <a:cxn ang="0">
                    <a:pos x="340" y="106"/>
                  </a:cxn>
                  <a:cxn ang="0">
                    <a:pos x="280" y="102"/>
                  </a:cxn>
                  <a:cxn ang="0">
                    <a:pos x="258" y="102"/>
                  </a:cxn>
                  <a:cxn ang="0">
                    <a:pos x="236" y="72"/>
                  </a:cxn>
                  <a:cxn ang="0">
                    <a:pos x="186" y="46"/>
                  </a:cxn>
                  <a:cxn ang="0">
                    <a:pos x="154" y="54"/>
                  </a:cxn>
                  <a:cxn ang="0">
                    <a:pos x="138" y="36"/>
                  </a:cxn>
                  <a:cxn ang="0">
                    <a:pos x="102" y="32"/>
                  </a:cxn>
                  <a:cxn ang="0">
                    <a:pos x="42" y="58"/>
                  </a:cxn>
                  <a:cxn ang="0">
                    <a:pos x="46" y="66"/>
                  </a:cxn>
                  <a:cxn ang="0">
                    <a:pos x="22" y="88"/>
                  </a:cxn>
                  <a:cxn ang="0">
                    <a:pos x="24" y="98"/>
                  </a:cxn>
                  <a:cxn ang="0">
                    <a:pos x="14" y="110"/>
                  </a:cxn>
                  <a:cxn ang="0">
                    <a:pos x="6" y="132"/>
                  </a:cxn>
                  <a:cxn ang="0">
                    <a:pos x="66" y="146"/>
                  </a:cxn>
                  <a:cxn ang="0">
                    <a:pos x="94" y="138"/>
                  </a:cxn>
                  <a:cxn ang="0">
                    <a:pos x="106" y="146"/>
                  </a:cxn>
                  <a:cxn ang="0">
                    <a:pos x="124" y="148"/>
                  </a:cxn>
                  <a:cxn ang="0">
                    <a:pos x="144" y="126"/>
                  </a:cxn>
                  <a:cxn ang="0">
                    <a:pos x="152" y="130"/>
                  </a:cxn>
                  <a:cxn ang="0">
                    <a:pos x="158" y="140"/>
                  </a:cxn>
                  <a:cxn ang="0">
                    <a:pos x="232" y="132"/>
                  </a:cxn>
                  <a:cxn ang="0">
                    <a:pos x="264" y="134"/>
                  </a:cxn>
                  <a:cxn ang="0">
                    <a:pos x="212" y="148"/>
                  </a:cxn>
                  <a:cxn ang="0">
                    <a:pos x="144" y="160"/>
                  </a:cxn>
                  <a:cxn ang="0">
                    <a:pos x="134" y="176"/>
                  </a:cxn>
                  <a:cxn ang="0">
                    <a:pos x="166" y="190"/>
                  </a:cxn>
                  <a:cxn ang="0">
                    <a:pos x="234" y="184"/>
                  </a:cxn>
                  <a:cxn ang="0">
                    <a:pos x="296" y="164"/>
                  </a:cxn>
                  <a:cxn ang="0">
                    <a:pos x="350" y="146"/>
                  </a:cxn>
                  <a:cxn ang="0">
                    <a:pos x="378" y="152"/>
                  </a:cxn>
                  <a:cxn ang="0">
                    <a:pos x="394" y="144"/>
                  </a:cxn>
                  <a:cxn ang="0">
                    <a:pos x="420" y="150"/>
                  </a:cxn>
                  <a:cxn ang="0">
                    <a:pos x="460" y="138"/>
                  </a:cxn>
                  <a:cxn ang="0">
                    <a:pos x="492" y="106"/>
                  </a:cxn>
                  <a:cxn ang="0">
                    <a:pos x="498" y="84"/>
                  </a:cxn>
                  <a:cxn ang="0">
                    <a:pos x="470" y="68"/>
                  </a:cxn>
                  <a:cxn ang="0">
                    <a:pos x="436" y="70"/>
                  </a:cxn>
                  <a:cxn ang="0">
                    <a:pos x="398" y="80"/>
                  </a:cxn>
                  <a:cxn ang="0">
                    <a:pos x="400" y="68"/>
                  </a:cxn>
                  <a:cxn ang="0">
                    <a:pos x="384" y="60"/>
                  </a:cxn>
                  <a:cxn ang="0">
                    <a:pos x="384" y="52"/>
                  </a:cxn>
                  <a:cxn ang="0">
                    <a:pos x="382" y="40"/>
                  </a:cxn>
                  <a:cxn ang="0">
                    <a:pos x="370" y="18"/>
                  </a:cxn>
                  <a:cxn ang="0">
                    <a:pos x="358" y="0"/>
                  </a:cxn>
                  <a:cxn ang="0">
                    <a:pos x="300" y="28"/>
                  </a:cxn>
                  <a:cxn ang="0">
                    <a:pos x="290" y="40"/>
                  </a:cxn>
                  <a:cxn ang="0">
                    <a:pos x="318" y="54"/>
                  </a:cxn>
                  <a:cxn ang="0">
                    <a:pos x="328" y="66"/>
                  </a:cxn>
                </a:cxnLst>
                <a:rect l="0" t="0" r="r" b="b"/>
                <a:pathLst>
                  <a:path w="500" h="192">
                    <a:moveTo>
                      <a:pt x="322" y="70"/>
                    </a:moveTo>
                    <a:lnTo>
                      <a:pt x="322" y="70"/>
                    </a:lnTo>
                    <a:lnTo>
                      <a:pt x="316" y="76"/>
                    </a:lnTo>
                    <a:lnTo>
                      <a:pt x="314" y="78"/>
                    </a:lnTo>
                    <a:lnTo>
                      <a:pt x="316" y="80"/>
                    </a:lnTo>
                    <a:lnTo>
                      <a:pt x="320" y="82"/>
                    </a:lnTo>
                    <a:lnTo>
                      <a:pt x="330" y="84"/>
                    </a:lnTo>
                    <a:lnTo>
                      <a:pt x="338" y="86"/>
                    </a:lnTo>
                    <a:lnTo>
                      <a:pt x="348" y="90"/>
                    </a:lnTo>
                    <a:lnTo>
                      <a:pt x="354" y="94"/>
                    </a:lnTo>
                    <a:lnTo>
                      <a:pt x="356" y="96"/>
                    </a:lnTo>
                    <a:lnTo>
                      <a:pt x="354" y="100"/>
                    </a:lnTo>
                    <a:lnTo>
                      <a:pt x="354" y="100"/>
                    </a:lnTo>
                    <a:lnTo>
                      <a:pt x="352" y="104"/>
                    </a:lnTo>
                    <a:lnTo>
                      <a:pt x="346" y="108"/>
                    </a:lnTo>
                    <a:lnTo>
                      <a:pt x="340" y="106"/>
                    </a:lnTo>
                    <a:lnTo>
                      <a:pt x="332" y="106"/>
                    </a:lnTo>
                    <a:lnTo>
                      <a:pt x="310" y="102"/>
                    </a:lnTo>
                    <a:lnTo>
                      <a:pt x="296" y="100"/>
                    </a:lnTo>
                    <a:lnTo>
                      <a:pt x="280" y="102"/>
                    </a:lnTo>
                    <a:lnTo>
                      <a:pt x="280" y="102"/>
                    </a:lnTo>
                    <a:lnTo>
                      <a:pt x="268" y="104"/>
                    </a:lnTo>
                    <a:lnTo>
                      <a:pt x="260" y="104"/>
                    </a:lnTo>
                    <a:lnTo>
                      <a:pt x="258" y="102"/>
                    </a:lnTo>
                    <a:lnTo>
                      <a:pt x="256" y="98"/>
                    </a:lnTo>
                    <a:lnTo>
                      <a:pt x="252" y="90"/>
                    </a:lnTo>
                    <a:lnTo>
                      <a:pt x="246" y="82"/>
                    </a:lnTo>
                    <a:lnTo>
                      <a:pt x="236" y="72"/>
                    </a:lnTo>
                    <a:lnTo>
                      <a:pt x="220" y="60"/>
                    </a:lnTo>
                    <a:lnTo>
                      <a:pt x="220" y="60"/>
                    </a:lnTo>
                    <a:lnTo>
                      <a:pt x="200" y="50"/>
                    </a:lnTo>
                    <a:lnTo>
                      <a:pt x="186" y="46"/>
                    </a:lnTo>
                    <a:lnTo>
                      <a:pt x="174" y="46"/>
                    </a:lnTo>
                    <a:lnTo>
                      <a:pt x="166" y="50"/>
                    </a:lnTo>
                    <a:lnTo>
                      <a:pt x="160" y="52"/>
                    </a:lnTo>
                    <a:lnTo>
                      <a:pt x="154" y="54"/>
                    </a:lnTo>
                    <a:lnTo>
                      <a:pt x="150" y="52"/>
                    </a:lnTo>
                    <a:lnTo>
                      <a:pt x="144" y="44"/>
                    </a:lnTo>
                    <a:lnTo>
                      <a:pt x="144" y="44"/>
                    </a:lnTo>
                    <a:lnTo>
                      <a:pt x="138" y="36"/>
                    </a:lnTo>
                    <a:lnTo>
                      <a:pt x="130" y="30"/>
                    </a:lnTo>
                    <a:lnTo>
                      <a:pt x="122" y="30"/>
                    </a:lnTo>
                    <a:lnTo>
                      <a:pt x="112" y="30"/>
                    </a:lnTo>
                    <a:lnTo>
                      <a:pt x="102" y="32"/>
                    </a:lnTo>
                    <a:lnTo>
                      <a:pt x="88" y="38"/>
                    </a:lnTo>
                    <a:lnTo>
                      <a:pt x="60" y="50"/>
                    </a:lnTo>
                    <a:lnTo>
                      <a:pt x="60" y="50"/>
                    </a:lnTo>
                    <a:lnTo>
                      <a:pt x="42" y="58"/>
                    </a:lnTo>
                    <a:lnTo>
                      <a:pt x="40" y="60"/>
                    </a:lnTo>
                    <a:lnTo>
                      <a:pt x="42" y="60"/>
                    </a:lnTo>
                    <a:lnTo>
                      <a:pt x="44" y="64"/>
                    </a:lnTo>
                    <a:lnTo>
                      <a:pt x="46" y="66"/>
                    </a:lnTo>
                    <a:lnTo>
                      <a:pt x="42" y="72"/>
                    </a:lnTo>
                    <a:lnTo>
                      <a:pt x="32" y="80"/>
                    </a:lnTo>
                    <a:lnTo>
                      <a:pt x="32" y="80"/>
                    </a:lnTo>
                    <a:lnTo>
                      <a:pt x="22" y="88"/>
                    </a:lnTo>
                    <a:lnTo>
                      <a:pt x="20" y="94"/>
                    </a:lnTo>
                    <a:lnTo>
                      <a:pt x="20" y="96"/>
                    </a:lnTo>
                    <a:lnTo>
                      <a:pt x="22" y="98"/>
                    </a:lnTo>
                    <a:lnTo>
                      <a:pt x="24" y="98"/>
                    </a:lnTo>
                    <a:lnTo>
                      <a:pt x="26" y="100"/>
                    </a:lnTo>
                    <a:lnTo>
                      <a:pt x="22" y="104"/>
                    </a:lnTo>
                    <a:lnTo>
                      <a:pt x="14" y="110"/>
                    </a:lnTo>
                    <a:lnTo>
                      <a:pt x="14" y="110"/>
                    </a:lnTo>
                    <a:lnTo>
                      <a:pt x="4" y="118"/>
                    </a:lnTo>
                    <a:lnTo>
                      <a:pt x="0" y="124"/>
                    </a:lnTo>
                    <a:lnTo>
                      <a:pt x="2" y="128"/>
                    </a:lnTo>
                    <a:lnTo>
                      <a:pt x="6" y="132"/>
                    </a:lnTo>
                    <a:lnTo>
                      <a:pt x="26" y="138"/>
                    </a:lnTo>
                    <a:lnTo>
                      <a:pt x="54" y="144"/>
                    </a:lnTo>
                    <a:lnTo>
                      <a:pt x="54" y="144"/>
                    </a:lnTo>
                    <a:lnTo>
                      <a:pt x="66" y="146"/>
                    </a:lnTo>
                    <a:lnTo>
                      <a:pt x="76" y="146"/>
                    </a:lnTo>
                    <a:lnTo>
                      <a:pt x="84" y="144"/>
                    </a:lnTo>
                    <a:lnTo>
                      <a:pt x="88" y="142"/>
                    </a:lnTo>
                    <a:lnTo>
                      <a:pt x="94" y="138"/>
                    </a:lnTo>
                    <a:lnTo>
                      <a:pt x="96" y="136"/>
                    </a:lnTo>
                    <a:lnTo>
                      <a:pt x="98" y="140"/>
                    </a:lnTo>
                    <a:lnTo>
                      <a:pt x="98" y="140"/>
                    </a:lnTo>
                    <a:lnTo>
                      <a:pt x="106" y="146"/>
                    </a:lnTo>
                    <a:lnTo>
                      <a:pt x="110" y="148"/>
                    </a:lnTo>
                    <a:lnTo>
                      <a:pt x="114" y="150"/>
                    </a:lnTo>
                    <a:lnTo>
                      <a:pt x="118" y="150"/>
                    </a:lnTo>
                    <a:lnTo>
                      <a:pt x="124" y="148"/>
                    </a:lnTo>
                    <a:lnTo>
                      <a:pt x="128" y="144"/>
                    </a:lnTo>
                    <a:lnTo>
                      <a:pt x="134" y="138"/>
                    </a:lnTo>
                    <a:lnTo>
                      <a:pt x="134" y="138"/>
                    </a:lnTo>
                    <a:lnTo>
                      <a:pt x="144" y="126"/>
                    </a:lnTo>
                    <a:lnTo>
                      <a:pt x="150" y="122"/>
                    </a:lnTo>
                    <a:lnTo>
                      <a:pt x="152" y="122"/>
                    </a:lnTo>
                    <a:lnTo>
                      <a:pt x="154" y="124"/>
                    </a:lnTo>
                    <a:lnTo>
                      <a:pt x="152" y="130"/>
                    </a:lnTo>
                    <a:lnTo>
                      <a:pt x="152" y="130"/>
                    </a:lnTo>
                    <a:lnTo>
                      <a:pt x="150" y="134"/>
                    </a:lnTo>
                    <a:lnTo>
                      <a:pt x="154" y="138"/>
                    </a:lnTo>
                    <a:lnTo>
                      <a:pt x="158" y="140"/>
                    </a:lnTo>
                    <a:lnTo>
                      <a:pt x="166" y="142"/>
                    </a:lnTo>
                    <a:lnTo>
                      <a:pt x="192" y="140"/>
                    </a:lnTo>
                    <a:lnTo>
                      <a:pt x="232" y="132"/>
                    </a:lnTo>
                    <a:lnTo>
                      <a:pt x="232" y="132"/>
                    </a:lnTo>
                    <a:lnTo>
                      <a:pt x="252" y="130"/>
                    </a:lnTo>
                    <a:lnTo>
                      <a:pt x="262" y="130"/>
                    </a:lnTo>
                    <a:lnTo>
                      <a:pt x="266" y="130"/>
                    </a:lnTo>
                    <a:lnTo>
                      <a:pt x="264" y="134"/>
                    </a:lnTo>
                    <a:lnTo>
                      <a:pt x="256" y="138"/>
                    </a:lnTo>
                    <a:lnTo>
                      <a:pt x="244" y="142"/>
                    </a:lnTo>
                    <a:lnTo>
                      <a:pt x="228" y="144"/>
                    </a:lnTo>
                    <a:lnTo>
                      <a:pt x="212" y="148"/>
                    </a:lnTo>
                    <a:lnTo>
                      <a:pt x="212" y="148"/>
                    </a:lnTo>
                    <a:lnTo>
                      <a:pt x="176" y="152"/>
                    </a:lnTo>
                    <a:lnTo>
                      <a:pt x="158" y="156"/>
                    </a:lnTo>
                    <a:lnTo>
                      <a:pt x="144" y="160"/>
                    </a:lnTo>
                    <a:lnTo>
                      <a:pt x="136" y="166"/>
                    </a:lnTo>
                    <a:lnTo>
                      <a:pt x="134" y="168"/>
                    </a:lnTo>
                    <a:lnTo>
                      <a:pt x="134" y="172"/>
                    </a:lnTo>
                    <a:lnTo>
                      <a:pt x="134" y="176"/>
                    </a:lnTo>
                    <a:lnTo>
                      <a:pt x="138" y="178"/>
                    </a:lnTo>
                    <a:lnTo>
                      <a:pt x="152" y="186"/>
                    </a:lnTo>
                    <a:lnTo>
                      <a:pt x="152" y="186"/>
                    </a:lnTo>
                    <a:lnTo>
                      <a:pt x="166" y="190"/>
                    </a:lnTo>
                    <a:lnTo>
                      <a:pt x="178" y="192"/>
                    </a:lnTo>
                    <a:lnTo>
                      <a:pt x="192" y="192"/>
                    </a:lnTo>
                    <a:lnTo>
                      <a:pt x="206" y="190"/>
                    </a:lnTo>
                    <a:lnTo>
                      <a:pt x="234" y="184"/>
                    </a:lnTo>
                    <a:lnTo>
                      <a:pt x="266" y="174"/>
                    </a:lnTo>
                    <a:lnTo>
                      <a:pt x="266" y="174"/>
                    </a:lnTo>
                    <a:lnTo>
                      <a:pt x="282" y="170"/>
                    </a:lnTo>
                    <a:lnTo>
                      <a:pt x="296" y="164"/>
                    </a:lnTo>
                    <a:lnTo>
                      <a:pt x="318" y="154"/>
                    </a:lnTo>
                    <a:lnTo>
                      <a:pt x="328" y="150"/>
                    </a:lnTo>
                    <a:lnTo>
                      <a:pt x="338" y="146"/>
                    </a:lnTo>
                    <a:lnTo>
                      <a:pt x="350" y="146"/>
                    </a:lnTo>
                    <a:lnTo>
                      <a:pt x="360" y="148"/>
                    </a:lnTo>
                    <a:lnTo>
                      <a:pt x="360" y="148"/>
                    </a:lnTo>
                    <a:lnTo>
                      <a:pt x="370" y="150"/>
                    </a:lnTo>
                    <a:lnTo>
                      <a:pt x="378" y="152"/>
                    </a:lnTo>
                    <a:lnTo>
                      <a:pt x="382" y="150"/>
                    </a:lnTo>
                    <a:lnTo>
                      <a:pt x="386" y="148"/>
                    </a:lnTo>
                    <a:lnTo>
                      <a:pt x="388" y="146"/>
                    </a:lnTo>
                    <a:lnTo>
                      <a:pt x="394" y="144"/>
                    </a:lnTo>
                    <a:lnTo>
                      <a:pt x="400" y="144"/>
                    </a:lnTo>
                    <a:lnTo>
                      <a:pt x="410" y="146"/>
                    </a:lnTo>
                    <a:lnTo>
                      <a:pt x="410" y="146"/>
                    </a:lnTo>
                    <a:lnTo>
                      <a:pt x="420" y="150"/>
                    </a:lnTo>
                    <a:lnTo>
                      <a:pt x="430" y="150"/>
                    </a:lnTo>
                    <a:lnTo>
                      <a:pt x="440" y="148"/>
                    </a:lnTo>
                    <a:lnTo>
                      <a:pt x="450" y="144"/>
                    </a:lnTo>
                    <a:lnTo>
                      <a:pt x="460" y="138"/>
                    </a:lnTo>
                    <a:lnTo>
                      <a:pt x="470" y="130"/>
                    </a:lnTo>
                    <a:lnTo>
                      <a:pt x="482" y="120"/>
                    </a:lnTo>
                    <a:lnTo>
                      <a:pt x="492" y="106"/>
                    </a:lnTo>
                    <a:lnTo>
                      <a:pt x="492" y="106"/>
                    </a:lnTo>
                    <a:lnTo>
                      <a:pt x="496" y="100"/>
                    </a:lnTo>
                    <a:lnTo>
                      <a:pt x="500" y="94"/>
                    </a:lnTo>
                    <a:lnTo>
                      <a:pt x="500" y="88"/>
                    </a:lnTo>
                    <a:lnTo>
                      <a:pt x="498" y="84"/>
                    </a:lnTo>
                    <a:lnTo>
                      <a:pt x="496" y="80"/>
                    </a:lnTo>
                    <a:lnTo>
                      <a:pt x="492" y="76"/>
                    </a:lnTo>
                    <a:lnTo>
                      <a:pt x="482" y="70"/>
                    </a:lnTo>
                    <a:lnTo>
                      <a:pt x="470" y="68"/>
                    </a:lnTo>
                    <a:lnTo>
                      <a:pt x="456" y="66"/>
                    </a:lnTo>
                    <a:lnTo>
                      <a:pt x="444" y="68"/>
                    </a:lnTo>
                    <a:lnTo>
                      <a:pt x="436" y="70"/>
                    </a:lnTo>
                    <a:lnTo>
                      <a:pt x="436" y="70"/>
                    </a:lnTo>
                    <a:lnTo>
                      <a:pt x="420" y="76"/>
                    </a:lnTo>
                    <a:lnTo>
                      <a:pt x="406" y="80"/>
                    </a:lnTo>
                    <a:lnTo>
                      <a:pt x="402" y="82"/>
                    </a:lnTo>
                    <a:lnTo>
                      <a:pt x="398" y="80"/>
                    </a:lnTo>
                    <a:lnTo>
                      <a:pt x="398" y="78"/>
                    </a:lnTo>
                    <a:lnTo>
                      <a:pt x="400" y="72"/>
                    </a:lnTo>
                    <a:lnTo>
                      <a:pt x="400" y="72"/>
                    </a:lnTo>
                    <a:lnTo>
                      <a:pt x="400" y="68"/>
                    </a:lnTo>
                    <a:lnTo>
                      <a:pt x="398" y="64"/>
                    </a:lnTo>
                    <a:lnTo>
                      <a:pt x="394" y="62"/>
                    </a:lnTo>
                    <a:lnTo>
                      <a:pt x="390" y="62"/>
                    </a:lnTo>
                    <a:lnTo>
                      <a:pt x="384" y="60"/>
                    </a:lnTo>
                    <a:lnTo>
                      <a:pt x="380" y="60"/>
                    </a:lnTo>
                    <a:lnTo>
                      <a:pt x="380" y="56"/>
                    </a:lnTo>
                    <a:lnTo>
                      <a:pt x="384" y="52"/>
                    </a:lnTo>
                    <a:lnTo>
                      <a:pt x="384" y="52"/>
                    </a:lnTo>
                    <a:lnTo>
                      <a:pt x="388" y="46"/>
                    </a:lnTo>
                    <a:lnTo>
                      <a:pt x="388" y="44"/>
                    </a:lnTo>
                    <a:lnTo>
                      <a:pt x="386" y="42"/>
                    </a:lnTo>
                    <a:lnTo>
                      <a:pt x="382" y="40"/>
                    </a:lnTo>
                    <a:lnTo>
                      <a:pt x="378" y="38"/>
                    </a:lnTo>
                    <a:lnTo>
                      <a:pt x="374" y="34"/>
                    </a:lnTo>
                    <a:lnTo>
                      <a:pt x="372" y="28"/>
                    </a:lnTo>
                    <a:lnTo>
                      <a:pt x="370" y="18"/>
                    </a:lnTo>
                    <a:lnTo>
                      <a:pt x="370" y="18"/>
                    </a:lnTo>
                    <a:lnTo>
                      <a:pt x="368" y="8"/>
                    </a:lnTo>
                    <a:lnTo>
                      <a:pt x="364" y="2"/>
                    </a:lnTo>
                    <a:lnTo>
                      <a:pt x="358" y="0"/>
                    </a:lnTo>
                    <a:lnTo>
                      <a:pt x="350" y="2"/>
                    </a:lnTo>
                    <a:lnTo>
                      <a:pt x="340" y="6"/>
                    </a:lnTo>
                    <a:lnTo>
                      <a:pt x="328" y="12"/>
                    </a:lnTo>
                    <a:lnTo>
                      <a:pt x="300" y="28"/>
                    </a:lnTo>
                    <a:lnTo>
                      <a:pt x="300" y="28"/>
                    </a:lnTo>
                    <a:lnTo>
                      <a:pt x="294" y="32"/>
                    </a:lnTo>
                    <a:lnTo>
                      <a:pt x="292" y="36"/>
                    </a:lnTo>
                    <a:lnTo>
                      <a:pt x="290" y="40"/>
                    </a:lnTo>
                    <a:lnTo>
                      <a:pt x="292" y="42"/>
                    </a:lnTo>
                    <a:lnTo>
                      <a:pt x="298" y="46"/>
                    </a:lnTo>
                    <a:lnTo>
                      <a:pt x="308" y="50"/>
                    </a:lnTo>
                    <a:lnTo>
                      <a:pt x="318" y="54"/>
                    </a:lnTo>
                    <a:lnTo>
                      <a:pt x="326" y="58"/>
                    </a:lnTo>
                    <a:lnTo>
                      <a:pt x="328" y="60"/>
                    </a:lnTo>
                    <a:lnTo>
                      <a:pt x="328" y="64"/>
                    </a:lnTo>
                    <a:lnTo>
                      <a:pt x="328" y="66"/>
                    </a:lnTo>
                    <a:lnTo>
                      <a:pt x="322" y="70"/>
                    </a:lnTo>
                    <a:lnTo>
                      <a:pt x="322" y="70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 sz="1400" b="1"/>
              </a:p>
            </p:txBody>
          </p:sp>
          <p:sp>
            <p:nvSpPr>
              <p:cNvPr id="69" name="Freeform 6074">
                <a:extLst>
                  <a:ext uri="{FF2B5EF4-FFF2-40B4-BE49-F238E27FC236}">
                    <a16:creationId xmlns="" xmlns:a16="http://schemas.microsoft.com/office/drawing/2014/main" id="{F976FC10-77BD-45D6-9C49-9194A769F08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33930" y="3139123"/>
                <a:ext cx="278130" cy="109220"/>
              </a:xfrm>
              <a:custGeom>
                <a:avLst/>
                <a:gdLst/>
                <a:ahLst/>
                <a:cxnLst>
                  <a:cxn ang="0">
                    <a:pos x="416" y="160"/>
                  </a:cxn>
                  <a:cxn ang="0">
                    <a:pos x="436" y="156"/>
                  </a:cxn>
                  <a:cxn ang="0">
                    <a:pos x="428" y="148"/>
                  </a:cxn>
                  <a:cxn ang="0">
                    <a:pos x="414" y="136"/>
                  </a:cxn>
                  <a:cxn ang="0">
                    <a:pos x="384" y="126"/>
                  </a:cxn>
                  <a:cxn ang="0">
                    <a:pos x="374" y="120"/>
                  </a:cxn>
                  <a:cxn ang="0">
                    <a:pos x="376" y="108"/>
                  </a:cxn>
                  <a:cxn ang="0">
                    <a:pos x="358" y="106"/>
                  </a:cxn>
                  <a:cxn ang="0">
                    <a:pos x="350" y="100"/>
                  </a:cxn>
                  <a:cxn ang="0">
                    <a:pos x="338" y="100"/>
                  </a:cxn>
                  <a:cxn ang="0">
                    <a:pos x="326" y="92"/>
                  </a:cxn>
                  <a:cxn ang="0">
                    <a:pos x="300" y="68"/>
                  </a:cxn>
                  <a:cxn ang="0">
                    <a:pos x="300" y="76"/>
                  </a:cxn>
                  <a:cxn ang="0">
                    <a:pos x="292" y="64"/>
                  </a:cxn>
                  <a:cxn ang="0">
                    <a:pos x="286" y="60"/>
                  </a:cxn>
                  <a:cxn ang="0">
                    <a:pos x="260" y="48"/>
                  </a:cxn>
                  <a:cxn ang="0">
                    <a:pos x="230" y="40"/>
                  </a:cxn>
                  <a:cxn ang="0">
                    <a:pos x="216" y="28"/>
                  </a:cxn>
                  <a:cxn ang="0">
                    <a:pos x="194" y="14"/>
                  </a:cxn>
                  <a:cxn ang="0">
                    <a:pos x="180" y="8"/>
                  </a:cxn>
                  <a:cxn ang="0">
                    <a:pos x="164" y="8"/>
                  </a:cxn>
                  <a:cxn ang="0">
                    <a:pos x="150" y="0"/>
                  </a:cxn>
                  <a:cxn ang="0">
                    <a:pos x="136" y="4"/>
                  </a:cxn>
                  <a:cxn ang="0">
                    <a:pos x="112" y="0"/>
                  </a:cxn>
                  <a:cxn ang="0">
                    <a:pos x="92" y="10"/>
                  </a:cxn>
                  <a:cxn ang="0">
                    <a:pos x="56" y="18"/>
                  </a:cxn>
                  <a:cxn ang="0">
                    <a:pos x="24" y="42"/>
                  </a:cxn>
                  <a:cxn ang="0">
                    <a:pos x="24" y="58"/>
                  </a:cxn>
                  <a:cxn ang="0">
                    <a:pos x="2" y="66"/>
                  </a:cxn>
                  <a:cxn ang="0">
                    <a:pos x="4" y="72"/>
                  </a:cxn>
                  <a:cxn ang="0">
                    <a:pos x="18" y="72"/>
                  </a:cxn>
                  <a:cxn ang="0">
                    <a:pos x="24" y="72"/>
                  </a:cxn>
                  <a:cxn ang="0">
                    <a:pos x="40" y="62"/>
                  </a:cxn>
                  <a:cxn ang="0">
                    <a:pos x="70" y="44"/>
                  </a:cxn>
                  <a:cxn ang="0">
                    <a:pos x="92" y="30"/>
                  </a:cxn>
                  <a:cxn ang="0">
                    <a:pos x="132" y="32"/>
                  </a:cxn>
                  <a:cxn ang="0">
                    <a:pos x="124" y="38"/>
                  </a:cxn>
                  <a:cxn ang="0">
                    <a:pos x="118" y="46"/>
                  </a:cxn>
                  <a:cxn ang="0">
                    <a:pos x="164" y="58"/>
                  </a:cxn>
                  <a:cxn ang="0">
                    <a:pos x="186" y="62"/>
                  </a:cxn>
                  <a:cxn ang="0">
                    <a:pos x="214" y="80"/>
                  </a:cxn>
                  <a:cxn ang="0">
                    <a:pos x="242" y="84"/>
                  </a:cxn>
                  <a:cxn ang="0">
                    <a:pos x="256" y="94"/>
                  </a:cxn>
                  <a:cxn ang="0">
                    <a:pos x="268" y="120"/>
                  </a:cxn>
                  <a:cxn ang="0">
                    <a:pos x="288" y="128"/>
                  </a:cxn>
                  <a:cxn ang="0">
                    <a:pos x="318" y="136"/>
                  </a:cxn>
                  <a:cxn ang="0">
                    <a:pos x="310" y="150"/>
                  </a:cxn>
                  <a:cxn ang="0">
                    <a:pos x="290" y="168"/>
                  </a:cxn>
                  <a:cxn ang="0">
                    <a:pos x="348" y="164"/>
                  </a:cxn>
                  <a:cxn ang="0">
                    <a:pos x="382" y="170"/>
                  </a:cxn>
                  <a:cxn ang="0">
                    <a:pos x="400" y="166"/>
                  </a:cxn>
                </a:cxnLst>
                <a:rect l="0" t="0" r="r" b="b"/>
                <a:pathLst>
                  <a:path w="438" h="172">
                    <a:moveTo>
                      <a:pt x="400" y="166"/>
                    </a:moveTo>
                    <a:lnTo>
                      <a:pt x="400" y="166"/>
                    </a:lnTo>
                    <a:lnTo>
                      <a:pt x="410" y="162"/>
                    </a:lnTo>
                    <a:lnTo>
                      <a:pt x="416" y="160"/>
                    </a:lnTo>
                    <a:lnTo>
                      <a:pt x="426" y="160"/>
                    </a:lnTo>
                    <a:lnTo>
                      <a:pt x="432" y="162"/>
                    </a:lnTo>
                    <a:lnTo>
                      <a:pt x="436" y="156"/>
                    </a:lnTo>
                    <a:lnTo>
                      <a:pt x="436" y="156"/>
                    </a:lnTo>
                    <a:lnTo>
                      <a:pt x="438" y="152"/>
                    </a:lnTo>
                    <a:lnTo>
                      <a:pt x="438" y="150"/>
                    </a:lnTo>
                    <a:lnTo>
                      <a:pt x="434" y="150"/>
                    </a:lnTo>
                    <a:lnTo>
                      <a:pt x="428" y="148"/>
                    </a:lnTo>
                    <a:lnTo>
                      <a:pt x="424" y="146"/>
                    </a:lnTo>
                    <a:lnTo>
                      <a:pt x="420" y="144"/>
                    </a:lnTo>
                    <a:lnTo>
                      <a:pt x="420" y="144"/>
                    </a:lnTo>
                    <a:lnTo>
                      <a:pt x="414" y="136"/>
                    </a:lnTo>
                    <a:lnTo>
                      <a:pt x="410" y="132"/>
                    </a:lnTo>
                    <a:lnTo>
                      <a:pt x="400" y="128"/>
                    </a:lnTo>
                    <a:lnTo>
                      <a:pt x="384" y="126"/>
                    </a:lnTo>
                    <a:lnTo>
                      <a:pt x="384" y="126"/>
                    </a:lnTo>
                    <a:lnTo>
                      <a:pt x="372" y="124"/>
                    </a:lnTo>
                    <a:lnTo>
                      <a:pt x="370" y="124"/>
                    </a:lnTo>
                    <a:lnTo>
                      <a:pt x="372" y="122"/>
                    </a:lnTo>
                    <a:lnTo>
                      <a:pt x="374" y="120"/>
                    </a:lnTo>
                    <a:lnTo>
                      <a:pt x="376" y="116"/>
                    </a:lnTo>
                    <a:lnTo>
                      <a:pt x="376" y="112"/>
                    </a:lnTo>
                    <a:lnTo>
                      <a:pt x="376" y="112"/>
                    </a:lnTo>
                    <a:lnTo>
                      <a:pt x="376" y="108"/>
                    </a:lnTo>
                    <a:lnTo>
                      <a:pt x="374" y="108"/>
                    </a:lnTo>
                    <a:lnTo>
                      <a:pt x="368" y="106"/>
                    </a:lnTo>
                    <a:lnTo>
                      <a:pt x="362" y="106"/>
                    </a:lnTo>
                    <a:lnTo>
                      <a:pt x="358" y="106"/>
                    </a:lnTo>
                    <a:lnTo>
                      <a:pt x="356" y="104"/>
                    </a:lnTo>
                    <a:lnTo>
                      <a:pt x="356" y="104"/>
                    </a:lnTo>
                    <a:lnTo>
                      <a:pt x="352" y="102"/>
                    </a:lnTo>
                    <a:lnTo>
                      <a:pt x="350" y="100"/>
                    </a:lnTo>
                    <a:lnTo>
                      <a:pt x="344" y="102"/>
                    </a:lnTo>
                    <a:lnTo>
                      <a:pt x="340" y="102"/>
                    </a:lnTo>
                    <a:lnTo>
                      <a:pt x="338" y="102"/>
                    </a:lnTo>
                    <a:lnTo>
                      <a:pt x="338" y="100"/>
                    </a:lnTo>
                    <a:lnTo>
                      <a:pt x="338" y="100"/>
                    </a:lnTo>
                    <a:lnTo>
                      <a:pt x="334" y="96"/>
                    </a:lnTo>
                    <a:lnTo>
                      <a:pt x="332" y="94"/>
                    </a:lnTo>
                    <a:lnTo>
                      <a:pt x="326" y="92"/>
                    </a:lnTo>
                    <a:lnTo>
                      <a:pt x="320" y="86"/>
                    </a:lnTo>
                    <a:lnTo>
                      <a:pt x="320" y="86"/>
                    </a:lnTo>
                    <a:lnTo>
                      <a:pt x="304" y="70"/>
                    </a:lnTo>
                    <a:lnTo>
                      <a:pt x="300" y="68"/>
                    </a:lnTo>
                    <a:lnTo>
                      <a:pt x="300" y="70"/>
                    </a:lnTo>
                    <a:lnTo>
                      <a:pt x="300" y="72"/>
                    </a:lnTo>
                    <a:lnTo>
                      <a:pt x="300" y="72"/>
                    </a:lnTo>
                    <a:lnTo>
                      <a:pt x="300" y="76"/>
                    </a:lnTo>
                    <a:lnTo>
                      <a:pt x="300" y="76"/>
                    </a:lnTo>
                    <a:lnTo>
                      <a:pt x="296" y="76"/>
                    </a:lnTo>
                    <a:lnTo>
                      <a:pt x="294" y="70"/>
                    </a:lnTo>
                    <a:lnTo>
                      <a:pt x="292" y="64"/>
                    </a:lnTo>
                    <a:lnTo>
                      <a:pt x="292" y="64"/>
                    </a:lnTo>
                    <a:lnTo>
                      <a:pt x="292" y="62"/>
                    </a:lnTo>
                    <a:lnTo>
                      <a:pt x="292" y="60"/>
                    </a:lnTo>
                    <a:lnTo>
                      <a:pt x="286" y="60"/>
                    </a:lnTo>
                    <a:lnTo>
                      <a:pt x="276" y="56"/>
                    </a:lnTo>
                    <a:lnTo>
                      <a:pt x="268" y="54"/>
                    </a:lnTo>
                    <a:lnTo>
                      <a:pt x="260" y="48"/>
                    </a:lnTo>
                    <a:lnTo>
                      <a:pt x="260" y="48"/>
                    </a:lnTo>
                    <a:lnTo>
                      <a:pt x="252" y="42"/>
                    </a:lnTo>
                    <a:lnTo>
                      <a:pt x="244" y="40"/>
                    </a:lnTo>
                    <a:lnTo>
                      <a:pt x="234" y="40"/>
                    </a:lnTo>
                    <a:lnTo>
                      <a:pt x="230" y="40"/>
                    </a:lnTo>
                    <a:lnTo>
                      <a:pt x="226" y="38"/>
                    </a:lnTo>
                    <a:lnTo>
                      <a:pt x="220" y="34"/>
                    </a:lnTo>
                    <a:lnTo>
                      <a:pt x="216" y="28"/>
                    </a:lnTo>
                    <a:lnTo>
                      <a:pt x="216" y="28"/>
                    </a:lnTo>
                    <a:lnTo>
                      <a:pt x="210" y="20"/>
                    </a:lnTo>
                    <a:lnTo>
                      <a:pt x="204" y="16"/>
                    </a:lnTo>
                    <a:lnTo>
                      <a:pt x="200" y="14"/>
                    </a:lnTo>
                    <a:lnTo>
                      <a:pt x="194" y="14"/>
                    </a:lnTo>
                    <a:lnTo>
                      <a:pt x="186" y="14"/>
                    </a:lnTo>
                    <a:lnTo>
                      <a:pt x="182" y="12"/>
                    </a:lnTo>
                    <a:lnTo>
                      <a:pt x="180" y="8"/>
                    </a:lnTo>
                    <a:lnTo>
                      <a:pt x="180" y="8"/>
                    </a:lnTo>
                    <a:lnTo>
                      <a:pt x="176" y="6"/>
                    </a:lnTo>
                    <a:lnTo>
                      <a:pt x="174" y="4"/>
                    </a:lnTo>
                    <a:lnTo>
                      <a:pt x="168" y="6"/>
                    </a:lnTo>
                    <a:lnTo>
                      <a:pt x="164" y="8"/>
                    </a:lnTo>
                    <a:lnTo>
                      <a:pt x="160" y="6"/>
                    </a:lnTo>
                    <a:lnTo>
                      <a:pt x="156" y="4"/>
                    </a:lnTo>
                    <a:lnTo>
                      <a:pt x="156" y="4"/>
                    </a:lnTo>
                    <a:lnTo>
                      <a:pt x="150" y="0"/>
                    </a:lnTo>
                    <a:lnTo>
                      <a:pt x="148" y="2"/>
                    </a:lnTo>
                    <a:lnTo>
                      <a:pt x="146" y="2"/>
                    </a:lnTo>
                    <a:lnTo>
                      <a:pt x="142" y="4"/>
                    </a:lnTo>
                    <a:lnTo>
                      <a:pt x="136" y="4"/>
                    </a:lnTo>
                    <a:lnTo>
                      <a:pt x="126" y="2"/>
                    </a:lnTo>
                    <a:lnTo>
                      <a:pt x="126" y="2"/>
                    </a:lnTo>
                    <a:lnTo>
                      <a:pt x="118" y="0"/>
                    </a:lnTo>
                    <a:lnTo>
                      <a:pt x="112" y="0"/>
                    </a:lnTo>
                    <a:lnTo>
                      <a:pt x="108" y="2"/>
                    </a:lnTo>
                    <a:lnTo>
                      <a:pt x="104" y="4"/>
                    </a:lnTo>
                    <a:lnTo>
                      <a:pt x="98" y="8"/>
                    </a:lnTo>
                    <a:lnTo>
                      <a:pt x="92" y="10"/>
                    </a:lnTo>
                    <a:lnTo>
                      <a:pt x="86" y="10"/>
                    </a:lnTo>
                    <a:lnTo>
                      <a:pt x="86" y="10"/>
                    </a:lnTo>
                    <a:lnTo>
                      <a:pt x="68" y="14"/>
                    </a:lnTo>
                    <a:lnTo>
                      <a:pt x="56" y="18"/>
                    </a:lnTo>
                    <a:lnTo>
                      <a:pt x="44" y="22"/>
                    </a:lnTo>
                    <a:lnTo>
                      <a:pt x="36" y="28"/>
                    </a:lnTo>
                    <a:lnTo>
                      <a:pt x="28" y="34"/>
                    </a:lnTo>
                    <a:lnTo>
                      <a:pt x="24" y="42"/>
                    </a:lnTo>
                    <a:lnTo>
                      <a:pt x="22" y="48"/>
                    </a:lnTo>
                    <a:lnTo>
                      <a:pt x="24" y="54"/>
                    </a:lnTo>
                    <a:lnTo>
                      <a:pt x="24" y="54"/>
                    </a:lnTo>
                    <a:lnTo>
                      <a:pt x="24" y="58"/>
                    </a:lnTo>
                    <a:lnTo>
                      <a:pt x="22" y="60"/>
                    </a:lnTo>
                    <a:lnTo>
                      <a:pt x="14" y="62"/>
                    </a:lnTo>
                    <a:lnTo>
                      <a:pt x="4" y="64"/>
                    </a:lnTo>
                    <a:lnTo>
                      <a:pt x="2" y="66"/>
                    </a:lnTo>
                    <a:lnTo>
                      <a:pt x="0" y="68"/>
                    </a:lnTo>
                    <a:lnTo>
                      <a:pt x="0" y="68"/>
                    </a:lnTo>
                    <a:lnTo>
                      <a:pt x="2" y="70"/>
                    </a:lnTo>
                    <a:lnTo>
                      <a:pt x="4" y="72"/>
                    </a:lnTo>
                    <a:lnTo>
                      <a:pt x="8" y="72"/>
                    </a:lnTo>
                    <a:lnTo>
                      <a:pt x="14" y="72"/>
                    </a:lnTo>
                    <a:lnTo>
                      <a:pt x="16" y="72"/>
                    </a:lnTo>
                    <a:lnTo>
                      <a:pt x="18" y="72"/>
                    </a:lnTo>
                    <a:lnTo>
                      <a:pt x="18" y="72"/>
                    </a:lnTo>
                    <a:lnTo>
                      <a:pt x="18" y="74"/>
                    </a:lnTo>
                    <a:lnTo>
                      <a:pt x="20" y="74"/>
                    </a:lnTo>
                    <a:lnTo>
                      <a:pt x="24" y="72"/>
                    </a:lnTo>
                    <a:lnTo>
                      <a:pt x="30" y="68"/>
                    </a:lnTo>
                    <a:lnTo>
                      <a:pt x="38" y="68"/>
                    </a:lnTo>
                    <a:lnTo>
                      <a:pt x="38" y="68"/>
                    </a:lnTo>
                    <a:lnTo>
                      <a:pt x="40" y="62"/>
                    </a:lnTo>
                    <a:lnTo>
                      <a:pt x="42" y="58"/>
                    </a:lnTo>
                    <a:lnTo>
                      <a:pt x="52" y="54"/>
                    </a:lnTo>
                    <a:lnTo>
                      <a:pt x="62" y="48"/>
                    </a:lnTo>
                    <a:lnTo>
                      <a:pt x="70" y="44"/>
                    </a:lnTo>
                    <a:lnTo>
                      <a:pt x="76" y="40"/>
                    </a:lnTo>
                    <a:lnTo>
                      <a:pt x="76" y="40"/>
                    </a:lnTo>
                    <a:lnTo>
                      <a:pt x="84" y="34"/>
                    </a:lnTo>
                    <a:lnTo>
                      <a:pt x="92" y="30"/>
                    </a:lnTo>
                    <a:lnTo>
                      <a:pt x="100" y="28"/>
                    </a:lnTo>
                    <a:lnTo>
                      <a:pt x="108" y="28"/>
                    </a:lnTo>
                    <a:lnTo>
                      <a:pt x="124" y="28"/>
                    </a:lnTo>
                    <a:lnTo>
                      <a:pt x="132" y="32"/>
                    </a:lnTo>
                    <a:lnTo>
                      <a:pt x="132" y="32"/>
                    </a:lnTo>
                    <a:lnTo>
                      <a:pt x="134" y="34"/>
                    </a:lnTo>
                    <a:lnTo>
                      <a:pt x="132" y="36"/>
                    </a:lnTo>
                    <a:lnTo>
                      <a:pt x="124" y="38"/>
                    </a:lnTo>
                    <a:lnTo>
                      <a:pt x="116" y="42"/>
                    </a:lnTo>
                    <a:lnTo>
                      <a:pt x="116" y="44"/>
                    </a:lnTo>
                    <a:lnTo>
                      <a:pt x="118" y="46"/>
                    </a:lnTo>
                    <a:lnTo>
                      <a:pt x="118" y="46"/>
                    </a:lnTo>
                    <a:lnTo>
                      <a:pt x="126" y="52"/>
                    </a:lnTo>
                    <a:lnTo>
                      <a:pt x="134" y="56"/>
                    </a:lnTo>
                    <a:lnTo>
                      <a:pt x="146" y="58"/>
                    </a:lnTo>
                    <a:lnTo>
                      <a:pt x="164" y="58"/>
                    </a:lnTo>
                    <a:lnTo>
                      <a:pt x="164" y="58"/>
                    </a:lnTo>
                    <a:lnTo>
                      <a:pt x="174" y="58"/>
                    </a:lnTo>
                    <a:lnTo>
                      <a:pt x="180" y="60"/>
                    </a:lnTo>
                    <a:lnTo>
                      <a:pt x="186" y="62"/>
                    </a:lnTo>
                    <a:lnTo>
                      <a:pt x="190" y="66"/>
                    </a:lnTo>
                    <a:lnTo>
                      <a:pt x="200" y="74"/>
                    </a:lnTo>
                    <a:lnTo>
                      <a:pt x="206" y="78"/>
                    </a:lnTo>
                    <a:lnTo>
                      <a:pt x="214" y="80"/>
                    </a:lnTo>
                    <a:lnTo>
                      <a:pt x="214" y="80"/>
                    </a:lnTo>
                    <a:lnTo>
                      <a:pt x="222" y="84"/>
                    </a:lnTo>
                    <a:lnTo>
                      <a:pt x="230" y="84"/>
                    </a:lnTo>
                    <a:lnTo>
                      <a:pt x="242" y="84"/>
                    </a:lnTo>
                    <a:lnTo>
                      <a:pt x="246" y="84"/>
                    </a:lnTo>
                    <a:lnTo>
                      <a:pt x="250" y="86"/>
                    </a:lnTo>
                    <a:lnTo>
                      <a:pt x="252" y="88"/>
                    </a:lnTo>
                    <a:lnTo>
                      <a:pt x="256" y="94"/>
                    </a:lnTo>
                    <a:lnTo>
                      <a:pt x="256" y="94"/>
                    </a:lnTo>
                    <a:lnTo>
                      <a:pt x="260" y="106"/>
                    </a:lnTo>
                    <a:lnTo>
                      <a:pt x="266" y="116"/>
                    </a:lnTo>
                    <a:lnTo>
                      <a:pt x="268" y="120"/>
                    </a:lnTo>
                    <a:lnTo>
                      <a:pt x="274" y="124"/>
                    </a:lnTo>
                    <a:lnTo>
                      <a:pt x="280" y="126"/>
                    </a:lnTo>
                    <a:lnTo>
                      <a:pt x="288" y="128"/>
                    </a:lnTo>
                    <a:lnTo>
                      <a:pt x="288" y="128"/>
                    </a:lnTo>
                    <a:lnTo>
                      <a:pt x="304" y="128"/>
                    </a:lnTo>
                    <a:lnTo>
                      <a:pt x="310" y="130"/>
                    </a:lnTo>
                    <a:lnTo>
                      <a:pt x="316" y="134"/>
                    </a:lnTo>
                    <a:lnTo>
                      <a:pt x="318" y="136"/>
                    </a:lnTo>
                    <a:lnTo>
                      <a:pt x="318" y="140"/>
                    </a:lnTo>
                    <a:lnTo>
                      <a:pt x="316" y="144"/>
                    </a:lnTo>
                    <a:lnTo>
                      <a:pt x="310" y="150"/>
                    </a:lnTo>
                    <a:lnTo>
                      <a:pt x="310" y="150"/>
                    </a:lnTo>
                    <a:lnTo>
                      <a:pt x="298" y="158"/>
                    </a:lnTo>
                    <a:lnTo>
                      <a:pt x="292" y="162"/>
                    </a:lnTo>
                    <a:lnTo>
                      <a:pt x="290" y="166"/>
                    </a:lnTo>
                    <a:lnTo>
                      <a:pt x="290" y="168"/>
                    </a:lnTo>
                    <a:lnTo>
                      <a:pt x="296" y="170"/>
                    </a:lnTo>
                    <a:lnTo>
                      <a:pt x="328" y="166"/>
                    </a:lnTo>
                    <a:lnTo>
                      <a:pt x="328" y="166"/>
                    </a:lnTo>
                    <a:lnTo>
                      <a:pt x="348" y="164"/>
                    </a:lnTo>
                    <a:lnTo>
                      <a:pt x="360" y="166"/>
                    </a:lnTo>
                    <a:lnTo>
                      <a:pt x="370" y="166"/>
                    </a:lnTo>
                    <a:lnTo>
                      <a:pt x="376" y="168"/>
                    </a:lnTo>
                    <a:lnTo>
                      <a:pt x="382" y="170"/>
                    </a:lnTo>
                    <a:lnTo>
                      <a:pt x="386" y="172"/>
                    </a:lnTo>
                    <a:lnTo>
                      <a:pt x="392" y="170"/>
                    </a:lnTo>
                    <a:lnTo>
                      <a:pt x="400" y="166"/>
                    </a:lnTo>
                    <a:lnTo>
                      <a:pt x="400" y="166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 sz="1400" b="1"/>
              </a:p>
            </p:txBody>
          </p:sp>
          <p:sp>
            <p:nvSpPr>
              <p:cNvPr id="70" name="Freeform 6084">
                <a:extLst>
                  <a:ext uri="{FF2B5EF4-FFF2-40B4-BE49-F238E27FC236}">
                    <a16:creationId xmlns="" xmlns:a16="http://schemas.microsoft.com/office/drawing/2014/main" id="{6B50C713-71A5-4151-98EC-BB4233FD40F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91460" y="3296603"/>
                <a:ext cx="5080" cy="5080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0" y="6"/>
                  </a:cxn>
                  <a:cxn ang="0">
                    <a:pos x="0" y="8"/>
                  </a:cxn>
                  <a:cxn ang="0">
                    <a:pos x="4" y="6"/>
                  </a:cxn>
                  <a:cxn ang="0">
                    <a:pos x="6" y="4"/>
                  </a:cxn>
                  <a:cxn ang="0">
                    <a:pos x="8" y="2"/>
                  </a:cxn>
                  <a:cxn ang="0">
                    <a:pos x="8" y="2"/>
                  </a:cxn>
                  <a:cxn ang="0">
                    <a:pos x="6" y="0"/>
                  </a:cxn>
                  <a:cxn ang="0">
                    <a:pos x="2" y="2"/>
                  </a:cxn>
                  <a:cxn ang="0">
                    <a:pos x="0" y="4"/>
                  </a:cxn>
                  <a:cxn ang="0">
                    <a:pos x="0" y="6"/>
                  </a:cxn>
                  <a:cxn ang="0">
                    <a:pos x="0" y="6"/>
                  </a:cxn>
                </a:cxnLst>
                <a:rect l="0" t="0" r="r" b="b"/>
                <a:pathLst>
                  <a:path w="8" h="8">
                    <a:moveTo>
                      <a:pt x="0" y="6"/>
                    </a:moveTo>
                    <a:lnTo>
                      <a:pt x="0" y="6"/>
                    </a:lnTo>
                    <a:lnTo>
                      <a:pt x="0" y="8"/>
                    </a:lnTo>
                    <a:lnTo>
                      <a:pt x="4" y="6"/>
                    </a:lnTo>
                    <a:lnTo>
                      <a:pt x="6" y="4"/>
                    </a:lnTo>
                    <a:lnTo>
                      <a:pt x="8" y="2"/>
                    </a:lnTo>
                    <a:lnTo>
                      <a:pt x="8" y="2"/>
                    </a:lnTo>
                    <a:lnTo>
                      <a:pt x="6" y="0"/>
                    </a:lnTo>
                    <a:lnTo>
                      <a:pt x="2" y="2"/>
                    </a:lnTo>
                    <a:lnTo>
                      <a:pt x="0" y="4"/>
                    </a:lnTo>
                    <a:lnTo>
                      <a:pt x="0" y="6"/>
                    </a:lnTo>
                    <a:lnTo>
                      <a:pt x="0" y="6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 sz="1400" b="1"/>
              </a:p>
            </p:txBody>
          </p:sp>
          <p:sp>
            <p:nvSpPr>
              <p:cNvPr id="71" name="Freeform 6086">
                <a:extLst>
                  <a:ext uri="{FF2B5EF4-FFF2-40B4-BE49-F238E27FC236}">
                    <a16:creationId xmlns="" xmlns:a16="http://schemas.microsoft.com/office/drawing/2014/main" id="{445F3469-2732-49D6-9514-93B5259F7C5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93979" y="1296353"/>
                <a:ext cx="2874010" cy="2354580"/>
              </a:xfrm>
              <a:custGeom>
                <a:avLst/>
                <a:gdLst/>
                <a:ahLst/>
                <a:cxnLst>
                  <a:cxn ang="0">
                    <a:pos x="3400" y="3516"/>
                  </a:cxn>
                  <a:cxn ang="0">
                    <a:pos x="3292" y="3276"/>
                  </a:cxn>
                  <a:cxn ang="0">
                    <a:pos x="3246" y="3102"/>
                  </a:cxn>
                  <a:cxn ang="0">
                    <a:pos x="3116" y="3080"/>
                  </a:cxn>
                  <a:cxn ang="0">
                    <a:pos x="2830" y="2916"/>
                  </a:cxn>
                  <a:cxn ang="0">
                    <a:pos x="3078" y="2572"/>
                  </a:cxn>
                  <a:cxn ang="0">
                    <a:pos x="3134" y="2554"/>
                  </a:cxn>
                  <a:cxn ang="0">
                    <a:pos x="3436" y="2646"/>
                  </a:cxn>
                  <a:cxn ang="0">
                    <a:pos x="3526" y="2642"/>
                  </a:cxn>
                  <a:cxn ang="0">
                    <a:pos x="3686" y="2282"/>
                  </a:cxn>
                  <a:cxn ang="0">
                    <a:pos x="3698" y="2162"/>
                  </a:cxn>
                  <a:cxn ang="0">
                    <a:pos x="3748" y="2092"/>
                  </a:cxn>
                  <a:cxn ang="0">
                    <a:pos x="3924" y="1928"/>
                  </a:cxn>
                  <a:cxn ang="0">
                    <a:pos x="4006" y="1782"/>
                  </a:cxn>
                  <a:cxn ang="0">
                    <a:pos x="4138" y="1824"/>
                  </a:cxn>
                  <a:cxn ang="0">
                    <a:pos x="4150" y="1496"/>
                  </a:cxn>
                  <a:cxn ang="0">
                    <a:pos x="4522" y="1296"/>
                  </a:cxn>
                  <a:cxn ang="0">
                    <a:pos x="4314" y="1090"/>
                  </a:cxn>
                  <a:cxn ang="0">
                    <a:pos x="4060" y="934"/>
                  </a:cxn>
                  <a:cxn ang="0">
                    <a:pos x="3720" y="680"/>
                  </a:cxn>
                  <a:cxn ang="0">
                    <a:pos x="3570" y="1166"/>
                  </a:cxn>
                  <a:cxn ang="0">
                    <a:pos x="3346" y="1132"/>
                  </a:cxn>
                  <a:cxn ang="0">
                    <a:pos x="3060" y="648"/>
                  </a:cxn>
                  <a:cxn ang="0">
                    <a:pos x="3304" y="420"/>
                  </a:cxn>
                  <a:cxn ang="0">
                    <a:pos x="3452" y="258"/>
                  </a:cxn>
                  <a:cxn ang="0">
                    <a:pos x="3282" y="322"/>
                  </a:cxn>
                  <a:cxn ang="0">
                    <a:pos x="3048" y="164"/>
                  </a:cxn>
                  <a:cxn ang="0">
                    <a:pos x="2954" y="232"/>
                  </a:cxn>
                  <a:cxn ang="0">
                    <a:pos x="2726" y="298"/>
                  </a:cxn>
                  <a:cxn ang="0">
                    <a:pos x="2330" y="286"/>
                  </a:cxn>
                  <a:cxn ang="0">
                    <a:pos x="1732" y="136"/>
                  </a:cxn>
                  <a:cxn ang="0">
                    <a:pos x="1406" y="178"/>
                  </a:cxn>
                  <a:cxn ang="0">
                    <a:pos x="636" y="94"/>
                  </a:cxn>
                  <a:cxn ang="0">
                    <a:pos x="54" y="266"/>
                  </a:cxn>
                  <a:cxn ang="0">
                    <a:pos x="28" y="440"/>
                  </a:cxn>
                  <a:cxn ang="0">
                    <a:pos x="270" y="598"/>
                  </a:cxn>
                  <a:cxn ang="0">
                    <a:pos x="246" y="900"/>
                  </a:cxn>
                  <a:cxn ang="0">
                    <a:pos x="218" y="1124"/>
                  </a:cxn>
                  <a:cxn ang="0">
                    <a:pos x="548" y="956"/>
                  </a:cxn>
                  <a:cxn ang="0">
                    <a:pos x="648" y="882"/>
                  </a:cxn>
                  <a:cxn ang="0">
                    <a:pos x="1136" y="842"/>
                  </a:cxn>
                  <a:cxn ang="0">
                    <a:pos x="1412" y="1020"/>
                  </a:cxn>
                  <a:cxn ang="0">
                    <a:pos x="1524" y="1162"/>
                  </a:cxn>
                  <a:cxn ang="0">
                    <a:pos x="1646" y="1306"/>
                  </a:cxn>
                  <a:cxn ang="0">
                    <a:pos x="1750" y="1434"/>
                  </a:cxn>
                  <a:cxn ang="0">
                    <a:pos x="1840" y="1570"/>
                  </a:cxn>
                  <a:cxn ang="0">
                    <a:pos x="1838" y="2170"/>
                  </a:cxn>
                  <a:cxn ang="0">
                    <a:pos x="2146" y="2682"/>
                  </a:cxn>
                  <a:cxn ang="0">
                    <a:pos x="2168" y="2564"/>
                  </a:cxn>
                  <a:cxn ang="0">
                    <a:pos x="2530" y="2998"/>
                  </a:cxn>
                  <a:cxn ang="0">
                    <a:pos x="3202" y="3400"/>
                  </a:cxn>
                  <a:cxn ang="0">
                    <a:pos x="3330" y="3570"/>
                  </a:cxn>
                  <a:cxn ang="0">
                    <a:pos x="3432" y="3656"/>
                  </a:cxn>
                  <a:cxn ang="0">
                    <a:pos x="3562" y="3616"/>
                  </a:cxn>
                  <a:cxn ang="0">
                    <a:pos x="3408" y="1922"/>
                  </a:cxn>
                  <a:cxn ang="0">
                    <a:pos x="3590" y="1870"/>
                  </a:cxn>
                  <a:cxn ang="0">
                    <a:pos x="3578" y="1812"/>
                  </a:cxn>
                  <a:cxn ang="0">
                    <a:pos x="3344" y="1588"/>
                  </a:cxn>
                  <a:cxn ang="0">
                    <a:pos x="3548" y="1750"/>
                  </a:cxn>
                  <a:cxn ang="0">
                    <a:pos x="3418" y="1798"/>
                  </a:cxn>
                  <a:cxn ang="0">
                    <a:pos x="3294" y="1766"/>
                  </a:cxn>
                  <a:cxn ang="0">
                    <a:pos x="3244" y="1726"/>
                  </a:cxn>
                  <a:cxn ang="0">
                    <a:pos x="3258" y="1654"/>
                  </a:cxn>
                </a:cxnLst>
                <a:rect l="0" t="0" r="r" b="b"/>
                <a:pathLst>
                  <a:path w="4526" h="3708">
                    <a:moveTo>
                      <a:pt x="3654" y="3626"/>
                    </a:moveTo>
                    <a:lnTo>
                      <a:pt x="3654" y="3626"/>
                    </a:lnTo>
                    <a:lnTo>
                      <a:pt x="3654" y="3626"/>
                    </a:lnTo>
                    <a:lnTo>
                      <a:pt x="3654" y="3626"/>
                    </a:lnTo>
                    <a:lnTo>
                      <a:pt x="3642" y="3614"/>
                    </a:lnTo>
                    <a:lnTo>
                      <a:pt x="3628" y="3600"/>
                    </a:lnTo>
                    <a:lnTo>
                      <a:pt x="3622" y="3596"/>
                    </a:lnTo>
                    <a:lnTo>
                      <a:pt x="3614" y="3592"/>
                    </a:lnTo>
                    <a:lnTo>
                      <a:pt x="3606" y="3590"/>
                    </a:lnTo>
                    <a:lnTo>
                      <a:pt x="3598" y="3588"/>
                    </a:lnTo>
                    <a:lnTo>
                      <a:pt x="3598" y="3588"/>
                    </a:lnTo>
                    <a:lnTo>
                      <a:pt x="3588" y="3590"/>
                    </a:lnTo>
                    <a:lnTo>
                      <a:pt x="3588" y="3588"/>
                    </a:lnTo>
                    <a:lnTo>
                      <a:pt x="3588" y="3588"/>
                    </a:lnTo>
                    <a:lnTo>
                      <a:pt x="3588" y="3586"/>
                    </a:lnTo>
                    <a:lnTo>
                      <a:pt x="3586" y="3584"/>
                    </a:lnTo>
                    <a:lnTo>
                      <a:pt x="3574" y="3582"/>
                    </a:lnTo>
                    <a:lnTo>
                      <a:pt x="3574" y="3582"/>
                    </a:lnTo>
                    <a:lnTo>
                      <a:pt x="3562" y="3582"/>
                    </a:lnTo>
                    <a:lnTo>
                      <a:pt x="3560" y="3582"/>
                    </a:lnTo>
                    <a:lnTo>
                      <a:pt x="3560" y="3584"/>
                    </a:lnTo>
                    <a:lnTo>
                      <a:pt x="3556" y="3590"/>
                    </a:lnTo>
                    <a:lnTo>
                      <a:pt x="3552" y="3594"/>
                    </a:lnTo>
                    <a:lnTo>
                      <a:pt x="3546" y="3598"/>
                    </a:lnTo>
                    <a:lnTo>
                      <a:pt x="3546" y="3598"/>
                    </a:lnTo>
                    <a:lnTo>
                      <a:pt x="3524" y="3608"/>
                    </a:lnTo>
                    <a:lnTo>
                      <a:pt x="3518" y="3612"/>
                    </a:lnTo>
                    <a:lnTo>
                      <a:pt x="3514" y="3616"/>
                    </a:lnTo>
                    <a:lnTo>
                      <a:pt x="3496" y="3622"/>
                    </a:lnTo>
                    <a:lnTo>
                      <a:pt x="3496" y="3622"/>
                    </a:lnTo>
                    <a:lnTo>
                      <a:pt x="3492" y="3622"/>
                    </a:lnTo>
                    <a:lnTo>
                      <a:pt x="3488" y="3620"/>
                    </a:lnTo>
                    <a:lnTo>
                      <a:pt x="3480" y="3612"/>
                    </a:lnTo>
                    <a:lnTo>
                      <a:pt x="3480" y="3612"/>
                    </a:lnTo>
                    <a:lnTo>
                      <a:pt x="3476" y="3608"/>
                    </a:lnTo>
                    <a:lnTo>
                      <a:pt x="3474" y="3604"/>
                    </a:lnTo>
                    <a:lnTo>
                      <a:pt x="3474" y="3604"/>
                    </a:lnTo>
                    <a:lnTo>
                      <a:pt x="3472" y="3602"/>
                    </a:lnTo>
                    <a:lnTo>
                      <a:pt x="3470" y="3602"/>
                    </a:lnTo>
                    <a:lnTo>
                      <a:pt x="3468" y="3604"/>
                    </a:lnTo>
                    <a:lnTo>
                      <a:pt x="3470" y="3610"/>
                    </a:lnTo>
                    <a:lnTo>
                      <a:pt x="3470" y="3610"/>
                    </a:lnTo>
                    <a:lnTo>
                      <a:pt x="3470" y="3610"/>
                    </a:lnTo>
                    <a:lnTo>
                      <a:pt x="3468" y="3612"/>
                    </a:lnTo>
                    <a:lnTo>
                      <a:pt x="3464" y="3612"/>
                    </a:lnTo>
                    <a:lnTo>
                      <a:pt x="3460" y="3610"/>
                    </a:lnTo>
                    <a:lnTo>
                      <a:pt x="3456" y="3608"/>
                    </a:lnTo>
                    <a:lnTo>
                      <a:pt x="3456" y="3608"/>
                    </a:lnTo>
                    <a:lnTo>
                      <a:pt x="3458" y="3604"/>
                    </a:lnTo>
                    <a:lnTo>
                      <a:pt x="3460" y="3604"/>
                    </a:lnTo>
                    <a:lnTo>
                      <a:pt x="3460" y="3602"/>
                    </a:lnTo>
                    <a:lnTo>
                      <a:pt x="3460" y="3600"/>
                    </a:lnTo>
                    <a:lnTo>
                      <a:pt x="3460" y="3600"/>
                    </a:lnTo>
                    <a:lnTo>
                      <a:pt x="3458" y="3600"/>
                    </a:lnTo>
                    <a:lnTo>
                      <a:pt x="3454" y="3600"/>
                    </a:lnTo>
                    <a:lnTo>
                      <a:pt x="3452" y="3600"/>
                    </a:lnTo>
                    <a:lnTo>
                      <a:pt x="3452" y="3596"/>
                    </a:lnTo>
                    <a:lnTo>
                      <a:pt x="3452" y="3596"/>
                    </a:lnTo>
                    <a:lnTo>
                      <a:pt x="3452" y="3590"/>
                    </a:lnTo>
                    <a:lnTo>
                      <a:pt x="3450" y="3588"/>
                    </a:lnTo>
                    <a:lnTo>
                      <a:pt x="3444" y="3584"/>
                    </a:lnTo>
                    <a:lnTo>
                      <a:pt x="3444" y="3584"/>
                    </a:lnTo>
                    <a:lnTo>
                      <a:pt x="3440" y="3578"/>
                    </a:lnTo>
                    <a:lnTo>
                      <a:pt x="3432" y="3568"/>
                    </a:lnTo>
                    <a:lnTo>
                      <a:pt x="3422" y="3558"/>
                    </a:lnTo>
                    <a:lnTo>
                      <a:pt x="3412" y="3544"/>
                    </a:lnTo>
                    <a:lnTo>
                      <a:pt x="3412" y="3544"/>
                    </a:lnTo>
                    <a:lnTo>
                      <a:pt x="3406" y="3534"/>
                    </a:lnTo>
                    <a:lnTo>
                      <a:pt x="3404" y="3528"/>
                    </a:lnTo>
                    <a:lnTo>
                      <a:pt x="3404" y="3522"/>
                    </a:lnTo>
                    <a:lnTo>
                      <a:pt x="3400" y="3516"/>
                    </a:lnTo>
                    <a:lnTo>
                      <a:pt x="3400" y="3516"/>
                    </a:lnTo>
                    <a:lnTo>
                      <a:pt x="3396" y="3512"/>
                    </a:lnTo>
                    <a:lnTo>
                      <a:pt x="3392" y="3504"/>
                    </a:lnTo>
                    <a:lnTo>
                      <a:pt x="3392" y="3504"/>
                    </a:lnTo>
                    <a:lnTo>
                      <a:pt x="3392" y="3498"/>
                    </a:lnTo>
                    <a:lnTo>
                      <a:pt x="3392" y="3492"/>
                    </a:lnTo>
                    <a:lnTo>
                      <a:pt x="3396" y="3486"/>
                    </a:lnTo>
                    <a:lnTo>
                      <a:pt x="3398" y="3484"/>
                    </a:lnTo>
                    <a:lnTo>
                      <a:pt x="3398" y="3484"/>
                    </a:lnTo>
                    <a:lnTo>
                      <a:pt x="3400" y="3482"/>
                    </a:lnTo>
                    <a:lnTo>
                      <a:pt x="3400" y="3478"/>
                    </a:lnTo>
                    <a:lnTo>
                      <a:pt x="3398" y="3474"/>
                    </a:lnTo>
                    <a:lnTo>
                      <a:pt x="3396" y="3472"/>
                    </a:lnTo>
                    <a:lnTo>
                      <a:pt x="3396" y="3472"/>
                    </a:lnTo>
                    <a:lnTo>
                      <a:pt x="3396" y="3470"/>
                    </a:lnTo>
                    <a:lnTo>
                      <a:pt x="3394" y="3470"/>
                    </a:lnTo>
                    <a:lnTo>
                      <a:pt x="3396" y="3464"/>
                    </a:lnTo>
                    <a:lnTo>
                      <a:pt x="3400" y="3452"/>
                    </a:lnTo>
                    <a:lnTo>
                      <a:pt x="3400" y="3452"/>
                    </a:lnTo>
                    <a:lnTo>
                      <a:pt x="3400" y="3446"/>
                    </a:lnTo>
                    <a:lnTo>
                      <a:pt x="3402" y="3444"/>
                    </a:lnTo>
                    <a:lnTo>
                      <a:pt x="3404" y="3444"/>
                    </a:lnTo>
                    <a:lnTo>
                      <a:pt x="3404" y="3444"/>
                    </a:lnTo>
                    <a:lnTo>
                      <a:pt x="3408" y="3444"/>
                    </a:lnTo>
                    <a:lnTo>
                      <a:pt x="3406" y="3438"/>
                    </a:lnTo>
                    <a:lnTo>
                      <a:pt x="3406" y="3438"/>
                    </a:lnTo>
                    <a:lnTo>
                      <a:pt x="3406" y="3424"/>
                    </a:lnTo>
                    <a:lnTo>
                      <a:pt x="3404" y="3404"/>
                    </a:lnTo>
                    <a:lnTo>
                      <a:pt x="3404" y="3404"/>
                    </a:lnTo>
                    <a:lnTo>
                      <a:pt x="3402" y="3396"/>
                    </a:lnTo>
                    <a:lnTo>
                      <a:pt x="3404" y="3392"/>
                    </a:lnTo>
                    <a:lnTo>
                      <a:pt x="3406" y="3386"/>
                    </a:lnTo>
                    <a:lnTo>
                      <a:pt x="3408" y="3378"/>
                    </a:lnTo>
                    <a:lnTo>
                      <a:pt x="3408" y="3378"/>
                    </a:lnTo>
                    <a:lnTo>
                      <a:pt x="3410" y="3368"/>
                    </a:lnTo>
                    <a:lnTo>
                      <a:pt x="3414" y="3358"/>
                    </a:lnTo>
                    <a:lnTo>
                      <a:pt x="3418" y="3350"/>
                    </a:lnTo>
                    <a:lnTo>
                      <a:pt x="3418" y="3346"/>
                    </a:lnTo>
                    <a:lnTo>
                      <a:pt x="3418" y="3342"/>
                    </a:lnTo>
                    <a:lnTo>
                      <a:pt x="3418" y="3342"/>
                    </a:lnTo>
                    <a:lnTo>
                      <a:pt x="3416" y="3334"/>
                    </a:lnTo>
                    <a:lnTo>
                      <a:pt x="3416" y="3328"/>
                    </a:lnTo>
                    <a:lnTo>
                      <a:pt x="3418" y="3324"/>
                    </a:lnTo>
                    <a:lnTo>
                      <a:pt x="3420" y="3318"/>
                    </a:lnTo>
                    <a:lnTo>
                      <a:pt x="3420" y="3318"/>
                    </a:lnTo>
                    <a:lnTo>
                      <a:pt x="3420" y="3314"/>
                    </a:lnTo>
                    <a:lnTo>
                      <a:pt x="3418" y="3310"/>
                    </a:lnTo>
                    <a:lnTo>
                      <a:pt x="3412" y="3304"/>
                    </a:lnTo>
                    <a:lnTo>
                      <a:pt x="3406" y="3300"/>
                    </a:lnTo>
                    <a:lnTo>
                      <a:pt x="3406" y="3300"/>
                    </a:lnTo>
                    <a:lnTo>
                      <a:pt x="3388" y="3290"/>
                    </a:lnTo>
                    <a:lnTo>
                      <a:pt x="3380" y="3280"/>
                    </a:lnTo>
                    <a:lnTo>
                      <a:pt x="3380" y="3280"/>
                    </a:lnTo>
                    <a:lnTo>
                      <a:pt x="3372" y="3274"/>
                    </a:lnTo>
                    <a:lnTo>
                      <a:pt x="3360" y="3270"/>
                    </a:lnTo>
                    <a:lnTo>
                      <a:pt x="3350" y="3268"/>
                    </a:lnTo>
                    <a:lnTo>
                      <a:pt x="3344" y="3268"/>
                    </a:lnTo>
                    <a:lnTo>
                      <a:pt x="3344" y="3268"/>
                    </a:lnTo>
                    <a:lnTo>
                      <a:pt x="3340" y="3270"/>
                    </a:lnTo>
                    <a:lnTo>
                      <a:pt x="3334" y="3270"/>
                    </a:lnTo>
                    <a:lnTo>
                      <a:pt x="3326" y="3270"/>
                    </a:lnTo>
                    <a:lnTo>
                      <a:pt x="3320" y="3268"/>
                    </a:lnTo>
                    <a:lnTo>
                      <a:pt x="3320" y="3268"/>
                    </a:lnTo>
                    <a:lnTo>
                      <a:pt x="3308" y="3264"/>
                    </a:lnTo>
                    <a:lnTo>
                      <a:pt x="3306" y="3264"/>
                    </a:lnTo>
                    <a:lnTo>
                      <a:pt x="3308" y="3266"/>
                    </a:lnTo>
                    <a:lnTo>
                      <a:pt x="3308" y="3266"/>
                    </a:lnTo>
                    <a:lnTo>
                      <a:pt x="3308" y="3268"/>
                    </a:lnTo>
                    <a:lnTo>
                      <a:pt x="3308" y="3270"/>
                    </a:lnTo>
                    <a:lnTo>
                      <a:pt x="3304" y="3272"/>
                    </a:lnTo>
                    <a:lnTo>
                      <a:pt x="3292" y="3276"/>
                    </a:lnTo>
                    <a:lnTo>
                      <a:pt x="3292" y="3276"/>
                    </a:lnTo>
                    <a:lnTo>
                      <a:pt x="3278" y="3278"/>
                    </a:lnTo>
                    <a:lnTo>
                      <a:pt x="3266" y="3276"/>
                    </a:lnTo>
                    <a:lnTo>
                      <a:pt x="3258" y="3274"/>
                    </a:lnTo>
                    <a:lnTo>
                      <a:pt x="3248" y="3274"/>
                    </a:lnTo>
                    <a:lnTo>
                      <a:pt x="3248" y="3274"/>
                    </a:lnTo>
                    <a:lnTo>
                      <a:pt x="3244" y="3276"/>
                    </a:lnTo>
                    <a:lnTo>
                      <a:pt x="3242" y="3274"/>
                    </a:lnTo>
                    <a:lnTo>
                      <a:pt x="3240" y="3272"/>
                    </a:lnTo>
                    <a:lnTo>
                      <a:pt x="3238" y="3270"/>
                    </a:lnTo>
                    <a:lnTo>
                      <a:pt x="3238" y="3270"/>
                    </a:lnTo>
                    <a:lnTo>
                      <a:pt x="3236" y="3270"/>
                    </a:lnTo>
                    <a:lnTo>
                      <a:pt x="3232" y="3272"/>
                    </a:lnTo>
                    <a:lnTo>
                      <a:pt x="3226" y="3276"/>
                    </a:lnTo>
                    <a:lnTo>
                      <a:pt x="3222" y="3282"/>
                    </a:lnTo>
                    <a:lnTo>
                      <a:pt x="3218" y="3282"/>
                    </a:lnTo>
                    <a:lnTo>
                      <a:pt x="3216" y="3280"/>
                    </a:lnTo>
                    <a:lnTo>
                      <a:pt x="3216" y="3280"/>
                    </a:lnTo>
                    <a:lnTo>
                      <a:pt x="3206" y="3272"/>
                    </a:lnTo>
                    <a:lnTo>
                      <a:pt x="3202" y="3268"/>
                    </a:lnTo>
                    <a:lnTo>
                      <a:pt x="3200" y="3268"/>
                    </a:lnTo>
                    <a:lnTo>
                      <a:pt x="3202" y="3270"/>
                    </a:lnTo>
                    <a:lnTo>
                      <a:pt x="3202" y="3270"/>
                    </a:lnTo>
                    <a:lnTo>
                      <a:pt x="3204" y="3274"/>
                    </a:lnTo>
                    <a:lnTo>
                      <a:pt x="3202" y="3280"/>
                    </a:lnTo>
                    <a:lnTo>
                      <a:pt x="3202" y="3280"/>
                    </a:lnTo>
                    <a:lnTo>
                      <a:pt x="3200" y="3282"/>
                    </a:lnTo>
                    <a:lnTo>
                      <a:pt x="3198" y="3280"/>
                    </a:lnTo>
                    <a:lnTo>
                      <a:pt x="3194" y="3274"/>
                    </a:lnTo>
                    <a:lnTo>
                      <a:pt x="3188" y="3270"/>
                    </a:lnTo>
                    <a:lnTo>
                      <a:pt x="3188" y="3270"/>
                    </a:lnTo>
                    <a:lnTo>
                      <a:pt x="3188" y="3268"/>
                    </a:lnTo>
                    <a:lnTo>
                      <a:pt x="3190" y="3264"/>
                    </a:lnTo>
                    <a:lnTo>
                      <a:pt x="3196" y="3256"/>
                    </a:lnTo>
                    <a:lnTo>
                      <a:pt x="3202" y="3250"/>
                    </a:lnTo>
                    <a:lnTo>
                      <a:pt x="3208" y="3242"/>
                    </a:lnTo>
                    <a:lnTo>
                      <a:pt x="3208" y="3242"/>
                    </a:lnTo>
                    <a:lnTo>
                      <a:pt x="3212" y="3236"/>
                    </a:lnTo>
                    <a:lnTo>
                      <a:pt x="3214" y="3228"/>
                    </a:lnTo>
                    <a:lnTo>
                      <a:pt x="3216" y="3206"/>
                    </a:lnTo>
                    <a:lnTo>
                      <a:pt x="3218" y="3182"/>
                    </a:lnTo>
                    <a:lnTo>
                      <a:pt x="3222" y="3160"/>
                    </a:lnTo>
                    <a:lnTo>
                      <a:pt x="3222" y="3160"/>
                    </a:lnTo>
                    <a:lnTo>
                      <a:pt x="3222" y="3154"/>
                    </a:lnTo>
                    <a:lnTo>
                      <a:pt x="3220" y="3150"/>
                    </a:lnTo>
                    <a:lnTo>
                      <a:pt x="3218" y="3148"/>
                    </a:lnTo>
                    <a:lnTo>
                      <a:pt x="3216" y="3148"/>
                    </a:lnTo>
                    <a:lnTo>
                      <a:pt x="3216" y="3148"/>
                    </a:lnTo>
                    <a:lnTo>
                      <a:pt x="3214" y="3150"/>
                    </a:lnTo>
                    <a:lnTo>
                      <a:pt x="3212" y="3150"/>
                    </a:lnTo>
                    <a:lnTo>
                      <a:pt x="3212" y="3144"/>
                    </a:lnTo>
                    <a:lnTo>
                      <a:pt x="3212" y="3144"/>
                    </a:lnTo>
                    <a:lnTo>
                      <a:pt x="3220" y="3128"/>
                    </a:lnTo>
                    <a:lnTo>
                      <a:pt x="3220" y="3128"/>
                    </a:lnTo>
                    <a:lnTo>
                      <a:pt x="3222" y="3124"/>
                    </a:lnTo>
                    <a:lnTo>
                      <a:pt x="3224" y="3124"/>
                    </a:lnTo>
                    <a:lnTo>
                      <a:pt x="3224" y="3128"/>
                    </a:lnTo>
                    <a:lnTo>
                      <a:pt x="3222" y="3134"/>
                    </a:lnTo>
                    <a:lnTo>
                      <a:pt x="3222" y="3134"/>
                    </a:lnTo>
                    <a:lnTo>
                      <a:pt x="3222" y="3140"/>
                    </a:lnTo>
                    <a:lnTo>
                      <a:pt x="3224" y="3144"/>
                    </a:lnTo>
                    <a:lnTo>
                      <a:pt x="3226" y="3148"/>
                    </a:lnTo>
                    <a:lnTo>
                      <a:pt x="3230" y="3154"/>
                    </a:lnTo>
                    <a:lnTo>
                      <a:pt x="3230" y="3154"/>
                    </a:lnTo>
                    <a:lnTo>
                      <a:pt x="3232" y="3156"/>
                    </a:lnTo>
                    <a:lnTo>
                      <a:pt x="3232" y="3152"/>
                    </a:lnTo>
                    <a:lnTo>
                      <a:pt x="3236" y="3138"/>
                    </a:lnTo>
                    <a:lnTo>
                      <a:pt x="3242" y="3118"/>
                    </a:lnTo>
                    <a:lnTo>
                      <a:pt x="3244" y="3104"/>
                    </a:lnTo>
                    <a:lnTo>
                      <a:pt x="3244" y="3104"/>
                    </a:lnTo>
                    <a:lnTo>
                      <a:pt x="3246" y="3102"/>
                    </a:lnTo>
                    <a:lnTo>
                      <a:pt x="3244" y="3102"/>
                    </a:lnTo>
                    <a:lnTo>
                      <a:pt x="3240" y="3102"/>
                    </a:lnTo>
                    <a:lnTo>
                      <a:pt x="3238" y="3102"/>
                    </a:lnTo>
                    <a:lnTo>
                      <a:pt x="3242" y="3098"/>
                    </a:lnTo>
                    <a:lnTo>
                      <a:pt x="3242" y="3098"/>
                    </a:lnTo>
                    <a:lnTo>
                      <a:pt x="3250" y="3088"/>
                    </a:lnTo>
                    <a:lnTo>
                      <a:pt x="3248" y="3086"/>
                    </a:lnTo>
                    <a:lnTo>
                      <a:pt x="3244" y="3088"/>
                    </a:lnTo>
                    <a:lnTo>
                      <a:pt x="3244" y="3088"/>
                    </a:lnTo>
                    <a:lnTo>
                      <a:pt x="3238" y="3090"/>
                    </a:lnTo>
                    <a:lnTo>
                      <a:pt x="3236" y="3088"/>
                    </a:lnTo>
                    <a:lnTo>
                      <a:pt x="3236" y="3084"/>
                    </a:lnTo>
                    <a:lnTo>
                      <a:pt x="3242" y="3078"/>
                    </a:lnTo>
                    <a:lnTo>
                      <a:pt x="3242" y="3078"/>
                    </a:lnTo>
                    <a:lnTo>
                      <a:pt x="3246" y="3076"/>
                    </a:lnTo>
                    <a:lnTo>
                      <a:pt x="3248" y="3072"/>
                    </a:lnTo>
                    <a:lnTo>
                      <a:pt x="3248" y="3064"/>
                    </a:lnTo>
                    <a:lnTo>
                      <a:pt x="3252" y="3050"/>
                    </a:lnTo>
                    <a:lnTo>
                      <a:pt x="3256" y="3040"/>
                    </a:lnTo>
                    <a:lnTo>
                      <a:pt x="3264" y="3030"/>
                    </a:lnTo>
                    <a:lnTo>
                      <a:pt x="3264" y="3030"/>
                    </a:lnTo>
                    <a:lnTo>
                      <a:pt x="3274" y="3016"/>
                    </a:lnTo>
                    <a:lnTo>
                      <a:pt x="3276" y="3010"/>
                    </a:lnTo>
                    <a:lnTo>
                      <a:pt x="3274" y="3006"/>
                    </a:lnTo>
                    <a:lnTo>
                      <a:pt x="3272" y="3002"/>
                    </a:lnTo>
                    <a:lnTo>
                      <a:pt x="3272" y="3002"/>
                    </a:lnTo>
                    <a:lnTo>
                      <a:pt x="3272" y="2996"/>
                    </a:lnTo>
                    <a:lnTo>
                      <a:pt x="3272" y="2994"/>
                    </a:lnTo>
                    <a:lnTo>
                      <a:pt x="3268" y="2992"/>
                    </a:lnTo>
                    <a:lnTo>
                      <a:pt x="3266" y="2988"/>
                    </a:lnTo>
                    <a:lnTo>
                      <a:pt x="3266" y="2988"/>
                    </a:lnTo>
                    <a:lnTo>
                      <a:pt x="3264" y="2986"/>
                    </a:lnTo>
                    <a:lnTo>
                      <a:pt x="3260" y="2986"/>
                    </a:lnTo>
                    <a:lnTo>
                      <a:pt x="3256" y="2986"/>
                    </a:lnTo>
                    <a:lnTo>
                      <a:pt x="3252" y="2988"/>
                    </a:lnTo>
                    <a:lnTo>
                      <a:pt x="3252" y="2988"/>
                    </a:lnTo>
                    <a:lnTo>
                      <a:pt x="3254" y="2990"/>
                    </a:lnTo>
                    <a:lnTo>
                      <a:pt x="3254" y="2990"/>
                    </a:lnTo>
                    <a:lnTo>
                      <a:pt x="3260" y="2990"/>
                    </a:lnTo>
                    <a:lnTo>
                      <a:pt x="3260" y="2992"/>
                    </a:lnTo>
                    <a:lnTo>
                      <a:pt x="3256" y="2994"/>
                    </a:lnTo>
                    <a:lnTo>
                      <a:pt x="3256" y="2994"/>
                    </a:lnTo>
                    <a:lnTo>
                      <a:pt x="3254" y="2994"/>
                    </a:lnTo>
                    <a:lnTo>
                      <a:pt x="3250" y="2994"/>
                    </a:lnTo>
                    <a:lnTo>
                      <a:pt x="3242" y="2990"/>
                    </a:lnTo>
                    <a:lnTo>
                      <a:pt x="3230" y="2988"/>
                    </a:lnTo>
                    <a:lnTo>
                      <a:pt x="3222" y="2986"/>
                    </a:lnTo>
                    <a:lnTo>
                      <a:pt x="3214" y="2986"/>
                    </a:lnTo>
                    <a:lnTo>
                      <a:pt x="3214" y="2986"/>
                    </a:lnTo>
                    <a:lnTo>
                      <a:pt x="3202" y="2990"/>
                    </a:lnTo>
                    <a:lnTo>
                      <a:pt x="3196" y="2992"/>
                    </a:lnTo>
                    <a:lnTo>
                      <a:pt x="3190" y="2996"/>
                    </a:lnTo>
                    <a:lnTo>
                      <a:pt x="3180" y="2998"/>
                    </a:lnTo>
                    <a:lnTo>
                      <a:pt x="3180" y="2998"/>
                    </a:lnTo>
                    <a:lnTo>
                      <a:pt x="3162" y="3000"/>
                    </a:lnTo>
                    <a:lnTo>
                      <a:pt x="3146" y="3004"/>
                    </a:lnTo>
                    <a:lnTo>
                      <a:pt x="3140" y="3008"/>
                    </a:lnTo>
                    <a:lnTo>
                      <a:pt x="3134" y="3012"/>
                    </a:lnTo>
                    <a:lnTo>
                      <a:pt x="3130" y="3016"/>
                    </a:lnTo>
                    <a:lnTo>
                      <a:pt x="3130" y="3020"/>
                    </a:lnTo>
                    <a:lnTo>
                      <a:pt x="3130" y="3020"/>
                    </a:lnTo>
                    <a:lnTo>
                      <a:pt x="3128" y="3028"/>
                    </a:lnTo>
                    <a:lnTo>
                      <a:pt x="3126" y="3034"/>
                    </a:lnTo>
                    <a:lnTo>
                      <a:pt x="3124" y="3040"/>
                    </a:lnTo>
                    <a:lnTo>
                      <a:pt x="3124" y="3056"/>
                    </a:lnTo>
                    <a:lnTo>
                      <a:pt x="3124" y="3056"/>
                    </a:lnTo>
                    <a:lnTo>
                      <a:pt x="3126" y="3068"/>
                    </a:lnTo>
                    <a:lnTo>
                      <a:pt x="3124" y="3070"/>
                    </a:lnTo>
                    <a:lnTo>
                      <a:pt x="3122" y="3072"/>
                    </a:lnTo>
                    <a:lnTo>
                      <a:pt x="3118" y="3076"/>
                    </a:lnTo>
                    <a:lnTo>
                      <a:pt x="3116" y="3080"/>
                    </a:lnTo>
                    <a:lnTo>
                      <a:pt x="3116" y="3088"/>
                    </a:lnTo>
                    <a:lnTo>
                      <a:pt x="3116" y="3088"/>
                    </a:lnTo>
                    <a:lnTo>
                      <a:pt x="3114" y="3096"/>
                    </a:lnTo>
                    <a:lnTo>
                      <a:pt x="3112" y="3102"/>
                    </a:lnTo>
                    <a:lnTo>
                      <a:pt x="3108" y="3108"/>
                    </a:lnTo>
                    <a:lnTo>
                      <a:pt x="3104" y="3112"/>
                    </a:lnTo>
                    <a:lnTo>
                      <a:pt x="3094" y="3118"/>
                    </a:lnTo>
                    <a:lnTo>
                      <a:pt x="3086" y="3122"/>
                    </a:lnTo>
                    <a:lnTo>
                      <a:pt x="3086" y="3122"/>
                    </a:lnTo>
                    <a:lnTo>
                      <a:pt x="3084" y="3126"/>
                    </a:lnTo>
                    <a:lnTo>
                      <a:pt x="3084" y="3126"/>
                    </a:lnTo>
                    <a:lnTo>
                      <a:pt x="3088" y="3128"/>
                    </a:lnTo>
                    <a:lnTo>
                      <a:pt x="3092" y="3132"/>
                    </a:lnTo>
                    <a:lnTo>
                      <a:pt x="3092" y="3134"/>
                    </a:lnTo>
                    <a:lnTo>
                      <a:pt x="3090" y="3138"/>
                    </a:lnTo>
                    <a:lnTo>
                      <a:pt x="3090" y="3138"/>
                    </a:lnTo>
                    <a:lnTo>
                      <a:pt x="3086" y="3142"/>
                    </a:lnTo>
                    <a:lnTo>
                      <a:pt x="3078" y="3144"/>
                    </a:lnTo>
                    <a:lnTo>
                      <a:pt x="3072" y="3144"/>
                    </a:lnTo>
                    <a:lnTo>
                      <a:pt x="3070" y="3142"/>
                    </a:lnTo>
                    <a:lnTo>
                      <a:pt x="3070" y="3140"/>
                    </a:lnTo>
                    <a:lnTo>
                      <a:pt x="3070" y="3140"/>
                    </a:lnTo>
                    <a:lnTo>
                      <a:pt x="3068" y="3134"/>
                    </a:lnTo>
                    <a:lnTo>
                      <a:pt x="3066" y="3132"/>
                    </a:lnTo>
                    <a:lnTo>
                      <a:pt x="3058" y="3132"/>
                    </a:lnTo>
                    <a:lnTo>
                      <a:pt x="3046" y="3132"/>
                    </a:lnTo>
                    <a:lnTo>
                      <a:pt x="3046" y="3132"/>
                    </a:lnTo>
                    <a:lnTo>
                      <a:pt x="3038" y="3134"/>
                    </a:lnTo>
                    <a:lnTo>
                      <a:pt x="3034" y="3138"/>
                    </a:lnTo>
                    <a:lnTo>
                      <a:pt x="3028" y="3142"/>
                    </a:lnTo>
                    <a:lnTo>
                      <a:pt x="3010" y="3144"/>
                    </a:lnTo>
                    <a:lnTo>
                      <a:pt x="3010" y="3144"/>
                    </a:lnTo>
                    <a:lnTo>
                      <a:pt x="2996" y="3146"/>
                    </a:lnTo>
                    <a:lnTo>
                      <a:pt x="2986" y="3152"/>
                    </a:lnTo>
                    <a:lnTo>
                      <a:pt x="2978" y="3156"/>
                    </a:lnTo>
                    <a:lnTo>
                      <a:pt x="2968" y="3160"/>
                    </a:lnTo>
                    <a:lnTo>
                      <a:pt x="2968" y="3160"/>
                    </a:lnTo>
                    <a:lnTo>
                      <a:pt x="2964" y="3160"/>
                    </a:lnTo>
                    <a:lnTo>
                      <a:pt x="2960" y="3158"/>
                    </a:lnTo>
                    <a:lnTo>
                      <a:pt x="2956" y="3148"/>
                    </a:lnTo>
                    <a:lnTo>
                      <a:pt x="2952" y="3144"/>
                    </a:lnTo>
                    <a:lnTo>
                      <a:pt x="2946" y="3138"/>
                    </a:lnTo>
                    <a:lnTo>
                      <a:pt x="2938" y="3134"/>
                    </a:lnTo>
                    <a:lnTo>
                      <a:pt x="2924" y="3130"/>
                    </a:lnTo>
                    <a:lnTo>
                      <a:pt x="2924" y="3130"/>
                    </a:lnTo>
                    <a:lnTo>
                      <a:pt x="2912" y="3126"/>
                    </a:lnTo>
                    <a:lnTo>
                      <a:pt x="2904" y="3120"/>
                    </a:lnTo>
                    <a:lnTo>
                      <a:pt x="2898" y="3112"/>
                    </a:lnTo>
                    <a:lnTo>
                      <a:pt x="2894" y="3102"/>
                    </a:lnTo>
                    <a:lnTo>
                      <a:pt x="2884" y="3076"/>
                    </a:lnTo>
                    <a:lnTo>
                      <a:pt x="2876" y="3062"/>
                    </a:lnTo>
                    <a:lnTo>
                      <a:pt x="2864" y="3046"/>
                    </a:lnTo>
                    <a:lnTo>
                      <a:pt x="2864" y="3046"/>
                    </a:lnTo>
                    <a:lnTo>
                      <a:pt x="2858" y="3036"/>
                    </a:lnTo>
                    <a:lnTo>
                      <a:pt x="2852" y="3028"/>
                    </a:lnTo>
                    <a:lnTo>
                      <a:pt x="2848" y="3010"/>
                    </a:lnTo>
                    <a:lnTo>
                      <a:pt x="2844" y="2998"/>
                    </a:lnTo>
                    <a:lnTo>
                      <a:pt x="2844" y="2994"/>
                    </a:lnTo>
                    <a:lnTo>
                      <a:pt x="2842" y="2992"/>
                    </a:lnTo>
                    <a:lnTo>
                      <a:pt x="2842" y="2992"/>
                    </a:lnTo>
                    <a:lnTo>
                      <a:pt x="2838" y="2990"/>
                    </a:lnTo>
                    <a:lnTo>
                      <a:pt x="2836" y="2988"/>
                    </a:lnTo>
                    <a:lnTo>
                      <a:pt x="2834" y="2976"/>
                    </a:lnTo>
                    <a:lnTo>
                      <a:pt x="2830" y="2948"/>
                    </a:lnTo>
                    <a:lnTo>
                      <a:pt x="2830" y="2948"/>
                    </a:lnTo>
                    <a:lnTo>
                      <a:pt x="2830" y="2938"/>
                    </a:lnTo>
                    <a:lnTo>
                      <a:pt x="2828" y="2934"/>
                    </a:lnTo>
                    <a:lnTo>
                      <a:pt x="2828" y="2932"/>
                    </a:lnTo>
                    <a:lnTo>
                      <a:pt x="2830" y="2926"/>
                    </a:lnTo>
                    <a:lnTo>
                      <a:pt x="2830" y="2926"/>
                    </a:lnTo>
                    <a:lnTo>
                      <a:pt x="2830" y="2916"/>
                    </a:lnTo>
                    <a:lnTo>
                      <a:pt x="2830" y="2906"/>
                    </a:lnTo>
                    <a:lnTo>
                      <a:pt x="2830" y="2886"/>
                    </a:lnTo>
                    <a:lnTo>
                      <a:pt x="2834" y="2854"/>
                    </a:lnTo>
                    <a:lnTo>
                      <a:pt x="2834" y="2854"/>
                    </a:lnTo>
                    <a:lnTo>
                      <a:pt x="2840" y="2820"/>
                    </a:lnTo>
                    <a:lnTo>
                      <a:pt x="2846" y="2800"/>
                    </a:lnTo>
                    <a:lnTo>
                      <a:pt x="2852" y="2784"/>
                    </a:lnTo>
                    <a:lnTo>
                      <a:pt x="2856" y="2766"/>
                    </a:lnTo>
                    <a:lnTo>
                      <a:pt x="2856" y="2766"/>
                    </a:lnTo>
                    <a:lnTo>
                      <a:pt x="2854" y="2748"/>
                    </a:lnTo>
                    <a:lnTo>
                      <a:pt x="2850" y="2728"/>
                    </a:lnTo>
                    <a:lnTo>
                      <a:pt x="2846" y="2710"/>
                    </a:lnTo>
                    <a:lnTo>
                      <a:pt x="2846" y="2696"/>
                    </a:lnTo>
                    <a:lnTo>
                      <a:pt x="2846" y="2696"/>
                    </a:lnTo>
                    <a:lnTo>
                      <a:pt x="2850" y="2686"/>
                    </a:lnTo>
                    <a:lnTo>
                      <a:pt x="2854" y="2678"/>
                    </a:lnTo>
                    <a:lnTo>
                      <a:pt x="2858" y="2672"/>
                    </a:lnTo>
                    <a:lnTo>
                      <a:pt x="2864" y="2662"/>
                    </a:lnTo>
                    <a:lnTo>
                      <a:pt x="2864" y="2662"/>
                    </a:lnTo>
                    <a:lnTo>
                      <a:pt x="2866" y="2658"/>
                    </a:lnTo>
                    <a:lnTo>
                      <a:pt x="2870" y="2654"/>
                    </a:lnTo>
                    <a:lnTo>
                      <a:pt x="2880" y="2646"/>
                    </a:lnTo>
                    <a:lnTo>
                      <a:pt x="2886" y="2642"/>
                    </a:lnTo>
                    <a:lnTo>
                      <a:pt x="2888" y="2640"/>
                    </a:lnTo>
                    <a:lnTo>
                      <a:pt x="2886" y="2638"/>
                    </a:lnTo>
                    <a:lnTo>
                      <a:pt x="2886" y="2638"/>
                    </a:lnTo>
                    <a:lnTo>
                      <a:pt x="2880" y="2628"/>
                    </a:lnTo>
                    <a:lnTo>
                      <a:pt x="2878" y="2626"/>
                    </a:lnTo>
                    <a:lnTo>
                      <a:pt x="2882" y="2628"/>
                    </a:lnTo>
                    <a:lnTo>
                      <a:pt x="2882" y="2628"/>
                    </a:lnTo>
                    <a:lnTo>
                      <a:pt x="2886" y="2628"/>
                    </a:lnTo>
                    <a:lnTo>
                      <a:pt x="2890" y="2628"/>
                    </a:lnTo>
                    <a:lnTo>
                      <a:pt x="2892" y="2626"/>
                    </a:lnTo>
                    <a:lnTo>
                      <a:pt x="2894" y="2628"/>
                    </a:lnTo>
                    <a:lnTo>
                      <a:pt x="2894" y="2628"/>
                    </a:lnTo>
                    <a:lnTo>
                      <a:pt x="2896" y="2628"/>
                    </a:lnTo>
                    <a:lnTo>
                      <a:pt x="2902" y="2628"/>
                    </a:lnTo>
                    <a:lnTo>
                      <a:pt x="2912" y="2624"/>
                    </a:lnTo>
                    <a:lnTo>
                      <a:pt x="2926" y="2616"/>
                    </a:lnTo>
                    <a:lnTo>
                      <a:pt x="2936" y="2606"/>
                    </a:lnTo>
                    <a:lnTo>
                      <a:pt x="2936" y="2606"/>
                    </a:lnTo>
                    <a:lnTo>
                      <a:pt x="2942" y="2600"/>
                    </a:lnTo>
                    <a:lnTo>
                      <a:pt x="2948" y="2594"/>
                    </a:lnTo>
                    <a:lnTo>
                      <a:pt x="2964" y="2584"/>
                    </a:lnTo>
                    <a:lnTo>
                      <a:pt x="2964" y="2584"/>
                    </a:lnTo>
                    <a:lnTo>
                      <a:pt x="2980" y="2572"/>
                    </a:lnTo>
                    <a:lnTo>
                      <a:pt x="2990" y="2570"/>
                    </a:lnTo>
                    <a:lnTo>
                      <a:pt x="3006" y="2568"/>
                    </a:lnTo>
                    <a:lnTo>
                      <a:pt x="3006" y="2568"/>
                    </a:lnTo>
                    <a:lnTo>
                      <a:pt x="3014" y="2568"/>
                    </a:lnTo>
                    <a:lnTo>
                      <a:pt x="3020" y="2570"/>
                    </a:lnTo>
                    <a:lnTo>
                      <a:pt x="3032" y="2574"/>
                    </a:lnTo>
                    <a:lnTo>
                      <a:pt x="3040" y="2580"/>
                    </a:lnTo>
                    <a:lnTo>
                      <a:pt x="3046" y="2580"/>
                    </a:lnTo>
                    <a:lnTo>
                      <a:pt x="3050" y="2580"/>
                    </a:lnTo>
                    <a:lnTo>
                      <a:pt x="3050" y="2580"/>
                    </a:lnTo>
                    <a:lnTo>
                      <a:pt x="3060" y="2578"/>
                    </a:lnTo>
                    <a:lnTo>
                      <a:pt x="3064" y="2580"/>
                    </a:lnTo>
                    <a:lnTo>
                      <a:pt x="3068" y="2582"/>
                    </a:lnTo>
                    <a:lnTo>
                      <a:pt x="3072" y="2580"/>
                    </a:lnTo>
                    <a:lnTo>
                      <a:pt x="3072" y="2580"/>
                    </a:lnTo>
                    <a:lnTo>
                      <a:pt x="3074" y="2578"/>
                    </a:lnTo>
                    <a:lnTo>
                      <a:pt x="3072" y="2578"/>
                    </a:lnTo>
                    <a:lnTo>
                      <a:pt x="3066" y="2576"/>
                    </a:lnTo>
                    <a:lnTo>
                      <a:pt x="3058" y="2572"/>
                    </a:lnTo>
                    <a:lnTo>
                      <a:pt x="3058" y="2572"/>
                    </a:lnTo>
                    <a:lnTo>
                      <a:pt x="3060" y="2568"/>
                    </a:lnTo>
                    <a:lnTo>
                      <a:pt x="3060" y="2568"/>
                    </a:lnTo>
                    <a:lnTo>
                      <a:pt x="3068" y="2566"/>
                    </a:lnTo>
                    <a:lnTo>
                      <a:pt x="3074" y="2568"/>
                    </a:lnTo>
                    <a:lnTo>
                      <a:pt x="3078" y="2572"/>
                    </a:lnTo>
                    <a:lnTo>
                      <a:pt x="3082" y="2578"/>
                    </a:lnTo>
                    <a:lnTo>
                      <a:pt x="3082" y="2578"/>
                    </a:lnTo>
                    <a:lnTo>
                      <a:pt x="3084" y="2580"/>
                    </a:lnTo>
                    <a:lnTo>
                      <a:pt x="3086" y="2582"/>
                    </a:lnTo>
                    <a:lnTo>
                      <a:pt x="3092" y="2584"/>
                    </a:lnTo>
                    <a:lnTo>
                      <a:pt x="3096" y="2586"/>
                    </a:lnTo>
                    <a:lnTo>
                      <a:pt x="3094" y="2588"/>
                    </a:lnTo>
                    <a:lnTo>
                      <a:pt x="3092" y="2590"/>
                    </a:lnTo>
                    <a:lnTo>
                      <a:pt x="3092" y="2590"/>
                    </a:lnTo>
                    <a:lnTo>
                      <a:pt x="3092" y="2594"/>
                    </a:lnTo>
                    <a:lnTo>
                      <a:pt x="3094" y="2596"/>
                    </a:lnTo>
                    <a:lnTo>
                      <a:pt x="3102" y="2600"/>
                    </a:lnTo>
                    <a:lnTo>
                      <a:pt x="3112" y="2600"/>
                    </a:lnTo>
                    <a:lnTo>
                      <a:pt x="3118" y="2600"/>
                    </a:lnTo>
                    <a:lnTo>
                      <a:pt x="3118" y="2600"/>
                    </a:lnTo>
                    <a:lnTo>
                      <a:pt x="3120" y="2596"/>
                    </a:lnTo>
                    <a:lnTo>
                      <a:pt x="3126" y="2594"/>
                    </a:lnTo>
                    <a:lnTo>
                      <a:pt x="3130" y="2594"/>
                    </a:lnTo>
                    <a:lnTo>
                      <a:pt x="3134" y="2600"/>
                    </a:lnTo>
                    <a:lnTo>
                      <a:pt x="3134" y="2600"/>
                    </a:lnTo>
                    <a:lnTo>
                      <a:pt x="3136" y="2602"/>
                    </a:lnTo>
                    <a:lnTo>
                      <a:pt x="3138" y="2604"/>
                    </a:lnTo>
                    <a:lnTo>
                      <a:pt x="3142" y="2602"/>
                    </a:lnTo>
                    <a:lnTo>
                      <a:pt x="3144" y="2596"/>
                    </a:lnTo>
                    <a:lnTo>
                      <a:pt x="3144" y="2592"/>
                    </a:lnTo>
                    <a:lnTo>
                      <a:pt x="3142" y="2588"/>
                    </a:lnTo>
                    <a:lnTo>
                      <a:pt x="3142" y="2588"/>
                    </a:lnTo>
                    <a:lnTo>
                      <a:pt x="3142" y="2584"/>
                    </a:lnTo>
                    <a:lnTo>
                      <a:pt x="3146" y="2584"/>
                    </a:lnTo>
                    <a:lnTo>
                      <a:pt x="3152" y="2586"/>
                    </a:lnTo>
                    <a:lnTo>
                      <a:pt x="3160" y="2594"/>
                    </a:lnTo>
                    <a:lnTo>
                      <a:pt x="3160" y="2594"/>
                    </a:lnTo>
                    <a:lnTo>
                      <a:pt x="3166" y="2602"/>
                    </a:lnTo>
                    <a:lnTo>
                      <a:pt x="3168" y="2608"/>
                    </a:lnTo>
                    <a:lnTo>
                      <a:pt x="3168" y="2610"/>
                    </a:lnTo>
                    <a:lnTo>
                      <a:pt x="3170" y="2610"/>
                    </a:lnTo>
                    <a:lnTo>
                      <a:pt x="3176" y="2606"/>
                    </a:lnTo>
                    <a:lnTo>
                      <a:pt x="3176" y="2606"/>
                    </a:lnTo>
                    <a:lnTo>
                      <a:pt x="3180" y="2602"/>
                    </a:lnTo>
                    <a:lnTo>
                      <a:pt x="3182" y="2600"/>
                    </a:lnTo>
                    <a:lnTo>
                      <a:pt x="3182" y="2596"/>
                    </a:lnTo>
                    <a:lnTo>
                      <a:pt x="3180" y="2594"/>
                    </a:lnTo>
                    <a:lnTo>
                      <a:pt x="3174" y="2590"/>
                    </a:lnTo>
                    <a:lnTo>
                      <a:pt x="3162" y="2584"/>
                    </a:lnTo>
                    <a:lnTo>
                      <a:pt x="3162" y="2584"/>
                    </a:lnTo>
                    <a:lnTo>
                      <a:pt x="3158" y="2580"/>
                    </a:lnTo>
                    <a:lnTo>
                      <a:pt x="3158" y="2578"/>
                    </a:lnTo>
                    <a:lnTo>
                      <a:pt x="3160" y="2576"/>
                    </a:lnTo>
                    <a:lnTo>
                      <a:pt x="3164" y="2574"/>
                    </a:lnTo>
                    <a:lnTo>
                      <a:pt x="3170" y="2568"/>
                    </a:lnTo>
                    <a:lnTo>
                      <a:pt x="3172" y="2564"/>
                    </a:lnTo>
                    <a:lnTo>
                      <a:pt x="3172" y="2560"/>
                    </a:lnTo>
                    <a:lnTo>
                      <a:pt x="3172" y="2560"/>
                    </a:lnTo>
                    <a:lnTo>
                      <a:pt x="3170" y="2556"/>
                    </a:lnTo>
                    <a:lnTo>
                      <a:pt x="3168" y="2556"/>
                    </a:lnTo>
                    <a:lnTo>
                      <a:pt x="3164" y="2558"/>
                    </a:lnTo>
                    <a:lnTo>
                      <a:pt x="3160" y="2562"/>
                    </a:lnTo>
                    <a:lnTo>
                      <a:pt x="3158" y="2562"/>
                    </a:lnTo>
                    <a:lnTo>
                      <a:pt x="3156" y="2562"/>
                    </a:lnTo>
                    <a:lnTo>
                      <a:pt x="3156" y="2562"/>
                    </a:lnTo>
                    <a:lnTo>
                      <a:pt x="3154" y="2560"/>
                    </a:lnTo>
                    <a:lnTo>
                      <a:pt x="3154" y="2558"/>
                    </a:lnTo>
                    <a:lnTo>
                      <a:pt x="3156" y="2556"/>
                    </a:lnTo>
                    <a:lnTo>
                      <a:pt x="3158" y="2552"/>
                    </a:lnTo>
                    <a:lnTo>
                      <a:pt x="3154" y="2550"/>
                    </a:lnTo>
                    <a:lnTo>
                      <a:pt x="3154" y="2550"/>
                    </a:lnTo>
                    <a:lnTo>
                      <a:pt x="3148" y="2550"/>
                    </a:lnTo>
                    <a:lnTo>
                      <a:pt x="3144" y="2554"/>
                    </a:lnTo>
                    <a:lnTo>
                      <a:pt x="3142" y="2556"/>
                    </a:lnTo>
                    <a:lnTo>
                      <a:pt x="3134" y="2554"/>
                    </a:lnTo>
                    <a:lnTo>
                      <a:pt x="3134" y="2554"/>
                    </a:lnTo>
                    <a:lnTo>
                      <a:pt x="3130" y="2550"/>
                    </a:lnTo>
                    <a:lnTo>
                      <a:pt x="3128" y="2548"/>
                    </a:lnTo>
                    <a:lnTo>
                      <a:pt x="3128" y="2544"/>
                    </a:lnTo>
                    <a:lnTo>
                      <a:pt x="3130" y="2540"/>
                    </a:lnTo>
                    <a:lnTo>
                      <a:pt x="3132" y="2538"/>
                    </a:lnTo>
                    <a:lnTo>
                      <a:pt x="3136" y="2536"/>
                    </a:lnTo>
                    <a:lnTo>
                      <a:pt x="3142" y="2536"/>
                    </a:lnTo>
                    <a:lnTo>
                      <a:pt x="3148" y="2538"/>
                    </a:lnTo>
                    <a:lnTo>
                      <a:pt x="3148" y="2538"/>
                    </a:lnTo>
                    <a:lnTo>
                      <a:pt x="3156" y="2544"/>
                    </a:lnTo>
                    <a:lnTo>
                      <a:pt x="3164" y="2546"/>
                    </a:lnTo>
                    <a:lnTo>
                      <a:pt x="3170" y="2544"/>
                    </a:lnTo>
                    <a:lnTo>
                      <a:pt x="3178" y="2538"/>
                    </a:lnTo>
                    <a:lnTo>
                      <a:pt x="3178" y="2538"/>
                    </a:lnTo>
                    <a:lnTo>
                      <a:pt x="3182" y="2536"/>
                    </a:lnTo>
                    <a:lnTo>
                      <a:pt x="3190" y="2536"/>
                    </a:lnTo>
                    <a:lnTo>
                      <a:pt x="3202" y="2536"/>
                    </a:lnTo>
                    <a:lnTo>
                      <a:pt x="3214" y="2538"/>
                    </a:lnTo>
                    <a:lnTo>
                      <a:pt x="3218" y="2538"/>
                    </a:lnTo>
                    <a:lnTo>
                      <a:pt x="3220" y="2536"/>
                    </a:lnTo>
                    <a:lnTo>
                      <a:pt x="3220" y="2536"/>
                    </a:lnTo>
                    <a:lnTo>
                      <a:pt x="3222" y="2522"/>
                    </a:lnTo>
                    <a:lnTo>
                      <a:pt x="3224" y="2520"/>
                    </a:lnTo>
                    <a:lnTo>
                      <a:pt x="3226" y="2522"/>
                    </a:lnTo>
                    <a:lnTo>
                      <a:pt x="3232" y="2534"/>
                    </a:lnTo>
                    <a:lnTo>
                      <a:pt x="3232" y="2534"/>
                    </a:lnTo>
                    <a:lnTo>
                      <a:pt x="3232" y="2538"/>
                    </a:lnTo>
                    <a:lnTo>
                      <a:pt x="3230" y="2540"/>
                    </a:lnTo>
                    <a:lnTo>
                      <a:pt x="3226" y="2544"/>
                    </a:lnTo>
                    <a:lnTo>
                      <a:pt x="3224" y="2546"/>
                    </a:lnTo>
                    <a:lnTo>
                      <a:pt x="3234" y="2544"/>
                    </a:lnTo>
                    <a:lnTo>
                      <a:pt x="3234" y="2544"/>
                    </a:lnTo>
                    <a:lnTo>
                      <a:pt x="3268" y="2536"/>
                    </a:lnTo>
                    <a:lnTo>
                      <a:pt x="3282" y="2536"/>
                    </a:lnTo>
                    <a:lnTo>
                      <a:pt x="3296" y="2538"/>
                    </a:lnTo>
                    <a:lnTo>
                      <a:pt x="3296" y="2538"/>
                    </a:lnTo>
                    <a:lnTo>
                      <a:pt x="3312" y="2544"/>
                    </a:lnTo>
                    <a:lnTo>
                      <a:pt x="3318" y="2546"/>
                    </a:lnTo>
                    <a:lnTo>
                      <a:pt x="3320" y="2552"/>
                    </a:lnTo>
                    <a:lnTo>
                      <a:pt x="3320" y="2552"/>
                    </a:lnTo>
                    <a:lnTo>
                      <a:pt x="3324" y="2556"/>
                    </a:lnTo>
                    <a:lnTo>
                      <a:pt x="3326" y="2556"/>
                    </a:lnTo>
                    <a:lnTo>
                      <a:pt x="3330" y="2560"/>
                    </a:lnTo>
                    <a:lnTo>
                      <a:pt x="3330" y="2566"/>
                    </a:lnTo>
                    <a:lnTo>
                      <a:pt x="3330" y="2566"/>
                    </a:lnTo>
                    <a:lnTo>
                      <a:pt x="3332" y="2570"/>
                    </a:lnTo>
                    <a:lnTo>
                      <a:pt x="3336" y="2572"/>
                    </a:lnTo>
                    <a:lnTo>
                      <a:pt x="3340" y="2570"/>
                    </a:lnTo>
                    <a:lnTo>
                      <a:pt x="3346" y="2570"/>
                    </a:lnTo>
                    <a:lnTo>
                      <a:pt x="3360" y="2564"/>
                    </a:lnTo>
                    <a:lnTo>
                      <a:pt x="3368" y="2562"/>
                    </a:lnTo>
                    <a:lnTo>
                      <a:pt x="3368" y="2562"/>
                    </a:lnTo>
                    <a:lnTo>
                      <a:pt x="3370" y="2560"/>
                    </a:lnTo>
                    <a:lnTo>
                      <a:pt x="3372" y="2560"/>
                    </a:lnTo>
                    <a:lnTo>
                      <a:pt x="3372" y="2556"/>
                    </a:lnTo>
                    <a:lnTo>
                      <a:pt x="3376" y="2552"/>
                    </a:lnTo>
                    <a:lnTo>
                      <a:pt x="3382" y="2552"/>
                    </a:lnTo>
                    <a:lnTo>
                      <a:pt x="3382" y="2552"/>
                    </a:lnTo>
                    <a:lnTo>
                      <a:pt x="3388" y="2554"/>
                    </a:lnTo>
                    <a:lnTo>
                      <a:pt x="3394" y="2558"/>
                    </a:lnTo>
                    <a:lnTo>
                      <a:pt x="3406" y="2574"/>
                    </a:lnTo>
                    <a:lnTo>
                      <a:pt x="3418" y="2592"/>
                    </a:lnTo>
                    <a:lnTo>
                      <a:pt x="3424" y="2596"/>
                    </a:lnTo>
                    <a:lnTo>
                      <a:pt x="3428" y="2598"/>
                    </a:lnTo>
                    <a:lnTo>
                      <a:pt x="3428" y="2598"/>
                    </a:lnTo>
                    <a:lnTo>
                      <a:pt x="3432" y="2600"/>
                    </a:lnTo>
                    <a:lnTo>
                      <a:pt x="3434" y="2604"/>
                    </a:lnTo>
                    <a:lnTo>
                      <a:pt x="3438" y="2616"/>
                    </a:lnTo>
                    <a:lnTo>
                      <a:pt x="3440" y="2630"/>
                    </a:lnTo>
                    <a:lnTo>
                      <a:pt x="3436" y="2646"/>
                    </a:lnTo>
                    <a:lnTo>
                      <a:pt x="3436" y="2646"/>
                    </a:lnTo>
                    <a:lnTo>
                      <a:pt x="3434" y="2658"/>
                    </a:lnTo>
                    <a:lnTo>
                      <a:pt x="3434" y="2670"/>
                    </a:lnTo>
                    <a:lnTo>
                      <a:pt x="3436" y="2676"/>
                    </a:lnTo>
                    <a:lnTo>
                      <a:pt x="3438" y="2678"/>
                    </a:lnTo>
                    <a:lnTo>
                      <a:pt x="3440" y="2676"/>
                    </a:lnTo>
                    <a:lnTo>
                      <a:pt x="3440" y="2676"/>
                    </a:lnTo>
                    <a:lnTo>
                      <a:pt x="3446" y="2672"/>
                    </a:lnTo>
                    <a:lnTo>
                      <a:pt x="3450" y="2670"/>
                    </a:lnTo>
                    <a:lnTo>
                      <a:pt x="3450" y="2670"/>
                    </a:lnTo>
                    <a:lnTo>
                      <a:pt x="3452" y="2672"/>
                    </a:lnTo>
                    <a:lnTo>
                      <a:pt x="3448" y="2678"/>
                    </a:lnTo>
                    <a:lnTo>
                      <a:pt x="3448" y="2678"/>
                    </a:lnTo>
                    <a:lnTo>
                      <a:pt x="3444" y="2682"/>
                    </a:lnTo>
                    <a:lnTo>
                      <a:pt x="3444" y="2688"/>
                    </a:lnTo>
                    <a:lnTo>
                      <a:pt x="3446" y="2698"/>
                    </a:lnTo>
                    <a:lnTo>
                      <a:pt x="3450" y="2710"/>
                    </a:lnTo>
                    <a:lnTo>
                      <a:pt x="3456" y="2718"/>
                    </a:lnTo>
                    <a:lnTo>
                      <a:pt x="3456" y="2718"/>
                    </a:lnTo>
                    <a:lnTo>
                      <a:pt x="3458" y="2720"/>
                    </a:lnTo>
                    <a:lnTo>
                      <a:pt x="3460" y="2720"/>
                    </a:lnTo>
                    <a:lnTo>
                      <a:pt x="3462" y="2720"/>
                    </a:lnTo>
                    <a:lnTo>
                      <a:pt x="3462" y="2718"/>
                    </a:lnTo>
                    <a:lnTo>
                      <a:pt x="3462" y="2720"/>
                    </a:lnTo>
                    <a:lnTo>
                      <a:pt x="3464" y="2726"/>
                    </a:lnTo>
                    <a:lnTo>
                      <a:pt x="3464" y="2726"/>
                    </a:lnTo>
                    <a:lnTo>
                      <a:pt x="3466" y="2734"/>
                    </a:lnTo>
                    <a:lnTo>
                      <a:pt x="3470" y="2738"/>
                    </a:lnTo>
                    <a:lnTo>
                      <a:pt x="3474" y="2742"/>
                    </a:lnTo>
                    <a:lnTo>
                      <a:pt x="3476" y="2754"/>
                    </a:lnTo>
                    <a:lnTo>
                      <a:pt x="3476" y="2754"/>
                    </a:lnTo>
                    <a:lnTo>
                      <a:pt x="3478" y="2760"/>
                    </a:lnTo>
                    <a:lnTo>
                      <a:pt x="3480" y="2764"/>
                    </a:lnTo>
                    <a:lnTo>
                      <a:pt x="3484" y="2768"/>
                    </a:lnTo>
                    <a:lnTo>
                      <a:pt x="3486" y="2768"/>
                    </a:lnTo>
                    <a:lnTo>
                      <a:pt x="3492" y="2772"/>
                    </a:lnTo>
                    <a:lnTo>
                      <a:pt x="3496" y="2776"/>
                    </a:lnTo>
                    <a:lnTo>
                      <a:pt x="3498" y="2782"/>
                    </a:lnTo>
                    <a:lnTo>
                      <a:pt x="3498" y="2782"/>
                    </a:lnTo>
                    <a:lnTo>
                      <a:pt x="3500" y="2792"/>
                    </a:lnTo>
                    <a:lnTo>
                      <a:pt x="3504" y="2796"/>
                    </a:lnTo>
                    <a:lnTo>
                      <a:pt x="3506" y="2796"/>
                    </a:lnTo>
                    <a:lnTo>
                      <a:pt x="3504" y="2798"/>
                    </a:lnTo>
                    <a:lnTo>
                      <a:pt x="3504" y="2798"/>
                    </a:lnTo>
                    <a:lnTo>
                      <a:pt x="3502" y="2804"/>
                    </a:lnTo>
                    <a:lnTo>
                      <a:pt x="3504" y="2808"/>
                    </a:lnTo>
                    <a:lnTo>
                      <a:pt x="3508" y="2808"/>
                    </a:lnTo>
                    <a:lnTo>
                      <a:pt x="3518" y="2806"/>
                    </a:lnTo>
                    <a:lnTo>
                      <a:pt x="3518" y="2806"/>
                    </a:lnTo>
                    <a:lnTo>
                      <a:pt x="3522" y="2806"/>
                    </a:lnTo>
                    <a:lnTo>
                      <a:pt x="3524" y="2806"/>
                    </a:lnTo>
                    <a:lnTo>
                      <a:pt x="3526" y="2810"/>
                    </a:lnTo>
                    <a:lnTo>
                      <a:pt x="3526" y="2810"/>
                    </a:lnTo>
                    <a:lnTo>
                      <a:pt x="3530" y="2804"/>
                    </a:lnTo>
                    <a:lnTo>
                      <a:pt x="3530" y="2804"/>
                    </a:lnTo>
                    <a:lnTo>
                      <a:pt x="3534" y="2796"/>
                    </a:lnTo>
                    <a:lnTo>
                      <a:pt x="3536" y="2790"/>
                    </a:lnTo>
                    <a:lnTo>
                      <a:pt x="3536" y="2786"/>
                    </a:lnTo>
                    <a:lnTo>
                      <a:pt x="3540" y="2778"/>
                    </a:lnTo>
                    <a:lnTo>
                      <a:pt x="3540" y="2778"/>
                    </a:lnTo>
                    <a:lnTo>
                      <a:pt x="3544" y="2768"/>
                    </a:lnTo>
                    <a:lnTo>
                      <a:pt x="3544" y="2758"/>
                    </a:lnTo>
                    <a:lnTo>
                      <a:pt x="3544" y="2746"/>
                    </a:lnTo>
                    <a:lnTo>
                      <a:pt x="3546" y="2732"/>
                    </a:lnTo>
                    <a:lnTo>
                      <a:pt x="3546" y="2732"/>
                    </a:lnTo>
                    <a:lnTo>
                      <a:pt x="3546" y="2722"/>
                    </a:lnTo>
                    <a:lnTo>
                      <a:pt x="3544" y="2712"/>
                    </a:lnTo>
                    <a:lnTo>
                      <a:pt x="3536" y="2686"/>
                    </a:lnTo>
                    <a:lnTo>
                      <a:pt x="3526" y="2662"/>
                    </a:lnTo>
                    <a:lnTo>
                      <a:pt x="3526" y="2650"/>
                    </a:lnTo>
                    <a:lnTo>
                      <a:pt x="3526" y="2642"/>
                    </a:lnTo>
                    <a:lnTo>
                      <a:pt x="3526" y="2642"/>
                    </a:lnTo>
                    <a:lnTo>
                      <a:pt x="3526" y="2636"/>
                    </a:lnTo>
                    <a:lnTo>
                      <a:pt x="3524" y="2630"/>
                    </a:lnTo>
                    <a:lnTo>
                      <a:pt x="3514" y="2610"/>
                    </a:lnTo>
                    <a:lnTo>
                      <a:pt x="3506" y="2598"/>
                    </a:lnTo>
                    <a:lnTo>
                      <a:pt x="3500" y="2582"/>
                    </a:lnTo>
                    <a:lnTo>
                      <a:pt x="3496" y="2564"/>
                    </a:lnTo>
                    <a:lnTo>
                      <a:pt x="3492" y="2542"/>
                    </a:lnTo>
                    <a:lnTo>
                      <a:pt x="3492" y="2542"/>
                    </a:lnTo>
                    <a:lnTo>
                      <a:pt x="3490" y="2520"/>
                    </a:lnTo>
                    <a:lnTo>
                      <a:pt x="3492" y="2500"/>
                    </a:lnTo>
                    <a:lnTo>
                      <a:pt x="3496" y="2484"/>
                    </a:lnTo>
                    <a:lnTo>
                      <a:pt x="3502" y="2470"/>
                    </a:lnTo>
                    <a:lnTo>
                      <a:pt x="3508" y="2458"/>
                    </a:lnTo>
                    <a:lnTo>
                      <a:pt x="3514" y="2448"/>
                    </a:lnTo>
                    <a:lnTo>
                      <a:pt x="3524" y="2438"/>
                    </a:lnTo>
                    <a:lnTo>
                      <a:pt x="3524" y="2438"/>
                    </a:lnTo>
                    <a:lnTo>
                      <a:pt x="3528" y="2434"/>
                    </a:lnTo>
                    <a:lnTo>
                      <a:pt x="3528" y="2432"/>
                    </a:lnTo>
                    <a:lnTo>
                      <a:pt x="3528" y="2428"/>
                    </a:lnTo>
                    <a:lnTo>
                      <a:pt x="3528" y="2426"/>
                    </a:lnTo>
                    <a:lnTo>
                      <a:pt x="3528" y="2426"/>
                    </a:lnTo>
                    <a:lnTo>
                      <a:pt x="3536" y="2424"/>
                    </a:lnTo>
                    <a:lnTo>
                      <a:pt x="3536" y="2424"/>
                    </a:lnTo>
                    <a:lnTo>
                      <a:pt x="3542" y="2424"/>
                    </a:lnTo>
                    <a:lnTo>
                      <a:pt x="3548" y="2420"/>
                    </a:lnTo>
                    <a:lnTo>
                      <a:pt x="3556" y="2412"/>
                    </a:lnTo>
                    <a:lnTo>
                      <a:pt x="3564" y="2402"/>
                    </a:lnTo>
                    <a:lnTo>
                      <a:pt x="3568" y="2400"/>
                    </a:lnTo>
                    <a:lnTo>
                      <a:pt x="3570" y="2398"/>
                    </a:lnTo>
                    <a:lnTo>
                      <a:pt x="3570" y="2398"/>
                    </a:lnTo>
                    <a:lnTo>
                      <a:pt x="3574" y="2398"/>
                    </a:lnTo>
                    <a:lnTo>
                      <a:pt x="3576" y="2394"/>
                    </a:lnTo>
                    <a:lnTo>
                      <a:pt x="3580" y="2384"/>
                    </a:lnTo>
                    <a:lnTo>
                      <a:pt x="3588" y="2370"/>
                    </a:lnTo>
                    <a:lnTo>
                      <a:pt x="3592" y="2362"/>
                    </a:lnTo>
                    <a:lnTo>
                      <a:pt x="3600" y="2356"/>
                    </a:lnTo>
                    <a:lnTo>
                      <a:pt x="3600" y="2356"/>
                    </a:lnTo>
                    <a:lnTo>
                      <a:pt x="3606" y="2352"/>
                    </a:lnTo>
                    <a:lnTo>
                      <a:pt x="3612" y="2350"/>
                    </a:lnTo>
                    <a:lnTo>
                      <a:pt x="3624" y="2350"/>
                    </a:lnTo>
                    <a:lnTo>
                      <a:pt x="3628" y="2350"/>
                    </a:lnTo>
                    <a:lnTo>
                      <a:pt x="3630" y="2350"/>
                    </a:lnTo>
                    <a:lnTo>
                      <a:pt x="3634" y="2346"/>
                    </a:lnTo>
                    <a:lnTo>
                      <a:pt x="3636" y="2342"/>
                    </a:lnTo>
                    <a:lnTo>
                      <a:pt x="3636" y="2342"/>
                    </a:lnTo>
                    <a:lnTo>
                      <a:pt x="3638" y="2334"/>
                    </a:lnTo>
                    <a:lnTo>
                      <a:pt x="3642" y="2328"/>
                    </a:lnTo>
                    <a:lnTo>
                      <a:pt x="3654" y="2318"/>
                    </a:lnTo>
                    <a:lnTo>
                      <a:pt x="3666" y="2310"/>
                    </a:lnTo>
                    <a:lnTo>
                      <a:pt x="3680" y="2306"/>
                    </a:lnTo>
                    <a:lnTo>
                      <a:pt x="3680" y="2306"/>
                    </a:lnTo>
                    <a:lnTo>
                      <a:pt x="3690" y="2304"/>
                    </a:lnTo>
                    <a:lnTo>
                      <a:pt x="3696" y="2300"/>
                    </a:lnTo>
                    <a:lnTo>
                      <a:pt x="3698" y="2294"/>
                    </a:lnTo>
                    <a:lnTo>
                      <a:pt x="3698" y="2292"/>
                    </a:lnTo>
                    <a:lnTo>
                      <a:pt x="3696" y="2290"/>
                    </a:lnTo>
                    <a:lnTo>
                      <a:pt x="3696" y="2290"/>
                    </a:lnTo>
                    <a:lnTo>
                      <a:pt x="3694" y="2290"/>
                    </a:lnTo>
                    <a:lnTo>
                      <a:pt x="3690" y="2290"/>
                    </a:lnTo>
                    <a:lnTo>
                      <a:pt x="3686" y="2294"/>
                    </a:lnTo>
                    <a:lnTo>
                      <a:pt x="3680" y="2296"/>
                    </a:lnTo>
                    <a:lnTo>
                      <a:pt x="3676" y="2298"/>
                    </a:lnTo>
                    <a:lnTo>
                      <a:pt x="3674" y="2296"/>
                    </a:lnTo>
                    <a:lnTo>
                      <a:pt x="3674" y="2296"/>
                    </a:lnTo>
                    <a:lnTo>
                      <a:pt x="3672" y="2294"/>
                    </a:lnTo>
                    <a:lnTo>
                      <a:pt x="3674" y="2292"/>
                    </a:lnTo>
                    <a:lnTo>
                      <a:pt x="3680" y="2290"/>
                    </a:lnTo>
                    <a:lnTo>
                      <a:pt x="3682" y="2288"/>
                    </a:lnTo>
                    <a:lnTo>
                      <a:pt x="3684" y="2286"/>
                    </a:lnTo>
                    <a:lnTo>
                      <a:pt x="3684" y="2286"/>
                    </a:lnTo>
                    <a:lnTo>
                      <a:pt x="3686" y="2282"/>
                    </a:lnTo>
                    <a:lnTo>
                      <a:pt x="3684" y="2278"/>
                    </a:lnTo>
                    <a:lnTo>
                      <a:pt x="3678" y="2272"/>
                    </a:lnTo>
                    <a:lnTo>
                      <a:pt x="3676" y="2268"/>
                    </a:lnTo>
                    <a:lnTo>
                      <a:pt x="3682" y="2268"/>
                    </a:lnTo>
                    <a:lnTo>
                      <a:pt x="3682" y="2268"/>
                    </a:lnTo>
                    <a:lnTo>
                      <a:pt x="3692" y="2272"/>
                    </a:lnTo>
                    <a:lnTo>
                      <a:pt x="3696" y="2274"/>
                    </a:lnTo>
                    <a:lnTo>
                      <a:pt x="3698" y="2276"/>
                    </a:lnTo>
                    <a:lnTo>
                      <a:pt x="3700" y="2274"/>
                    </a:lnTo>
                    <a:lnTo>
                      <a:pt x="3706" y="2270"/>
                    </a:lnTo>
                    <a:lnTo>
                      <a:pt x="3706" y="2270"/>
                    </a:lnTo>
                    <a:lnTo>
                      <a:pt x="3710" y="2264"/>
                    </a:lnTo>
                    <a:lnTo>
                      <a:pt x="3714" y="2262"/>
                    </a:lnTo>
                    <a:lnTo>
                      <a:pt x="3716" y="2260"/>
                    </a:lnTo>
                    <a:lnTo>
                      <a:pt x="3718" y="2254"/>
                    </a:lnTo>
                    <a:lnTo>
                      <a:pt x="3718" y="2254"/>
                    </a:lnTo>
                    <a:lnTo>
                      <a:pt x="3720" y="2246"/>
                    </a:lnTo>
                    <a:lnTo>
                      <a:pt x="3718" y="2242"/>
                    </a:lnTo>
                    <a:lnTo>
                      <a:pt x="3714" y="2240"/>
                    </a:lnTo>
                    <a:lnTo>
                      <a:pt x="3710" y="2244"/>
                    </a:lnTo>
                    <a:lnTo>
                      <a:pt x="3710" y="2244"/>
                    </a:lnTo>
                    <a:lnTo>
                      <a:pt x="3708" y="2244"/>
                    </a:lnTo>
                    <a:lnTo>
                      <a:pt x="3708" y="2242"/>
                    </a:lnTo>
                    <a:lnTo>
                      <a:pt x="3704" y="2240"/>
                    </a:lnTo>
                    <a:lnTo>
                      <a:pt x="3694" y="2240"/>
                    </a:lnTo>
                    <a:lnTo>
                      <a:pt x="3694" y="2240"/>
                    </a:lnTo>
                    <a:lnTo>
                      <a:pt x="3684" y="2242"/>
                    </a:lnTo>
                    <a:lnTo>
                      <a:pt x="3678" y="2240"/>
                    </a:lnTo>
                    <a:lnTo>
                      <a:pt x="3678" y="2236"/>
                    </a:lnTo>
                    <a:lnTo>
                      <a:pt x="3678" y="2230"/>
                    </a:lnTo>
                    <a:lnTo>
                      <a:pt x="3678" y="2230"/>
                    </a:lnTo>
                    <a:lnTo>
                      <a:pt x="3678" y="2228"/>
                    </a:lnTo>
                    <a:lnTo>
                      <a:pt x="3678" y="2228"/>
                    </a:lnTo>
                    <a:lnTo>
                      <a:pt x="3680" y="2232"/>
                    </a:lnTo>
                    <a:lnTo>
                      <a:pt x="3684" y="2236"/>
                    </a:lnTo>
                    <a:lnTo>
                      <a:pt x="3686" y="2236"/>
                    </a:lnTo>
                    <a:lnTo>
                      <a:pt x="3690" y="2236"/>
                    </a:lnTo>
                    <a:lnTo>
                      <a:pt x="3696" y="2234"/>
                    </a:lnTo>
                    <a:lnTo>
                      <a:pt x="3696" y="2234"/>
                    </a:lnTo>
                    <a:lnTo>
                      <a:pt x="3704" y="2230"/>
                    </a:lnTo>
                    <a:lnTo>
                      <a:pt x="3708" y="2230"/>
                    </a:lnTo>
                    <a:lnTo>
                      <a:pt x="3714" y="2232"/>
                    </a:lnTo>
                    <a:lnTo>
                      <a:pt x="3718" y="2236"/>
                    </a:lnTo>
                    <a:lnTo>
                      <a:pt x="3724" y="2244"/>
                    </a:lnTo>
                    <a:lnTo>
                      <a:pt x="3726" y="2248"/>
                    </a:lnTo>
                    <a:lnTo>
                      <a:pt x="3728" y="2248"/>
                    </a:lnTo>
                    <a:lnTo>
                      <a:pt x="3728" y="2248"/>
                    </a:lnTo>
                    <a:lnTo>
                      <a:pt x="3728" y="2246"/>
                    </a:lnTo>
                    <a:lnTo>
                      <a:pt x="3728" y="2244"/>
                    </a:lnTo>
                    <a:lnTo>
                      <a:pt x="3724" y="2236"/>
                    </a:lnTo>
                    <a:lnTo>
                      <a:pt x="3718" y="2222"/>
                    </a:lnTo>
                    <a:lnTo>
                      <a:pt x="3712" y="2198"/>
                    </a:lnTo>
                    <a:lnTo>
                      <a:pt x="3712" y="2198"/>
                    </a:lnTo>
                    <a:lnTo>
                      <a:pt x="3708" y="2188"/>
                    </a:lnTo>
                    <a:lnTo>
                      <a:pt x="3706" y="2186"/>
                    </a:lnTo>
                    <a:lnTo>
                      <a:pt x="3704" y="2186"/>
                    </a:lnTo>
                    <a:lnTo>
                      <a:pt x="3700" y="2188"/>
                    </a:lnTo>
                    <a:lnTo>
                      <a:pt x="3694" y="2190"/>
                    </a:lnTo>
                    <a:lnTo>
                      <a:pt x="3694" y="2190"/>
                    </a:lnTo>
                    <a:lnTo>
                      <a:pt x="3692" y="2190"/>
                    </a:lnTo>
                    <a:lnTo>
                      <a:pt x="3692" y="2190"/>
                    </a:lnTo>
                    <a:lnTo>
                      <a:pt x="3696" y="2186"/>
                    </a:lnTo>
                    <a:lnTo>
                      <a:pt x="3698" y="2180"/>
                    </a:lnTo>
                    <a:lnTo>
                      <a:pt x="3698" y="2176"/>
                    </a:lnTo>
                    <a:lnTo>
                      <a:pt x="3694" y="2174"/>
                    </a:lnTo>
                    <a:lnTo>
                      <a:pt x="3694" y="2174"/>
                    </a:lnTo>
                    <a:lnTo>
                      <a:pt x="3690" y="2170"/>
                    </a:lnTo>
                    <a:lnTo>
                      <a:pt x="3692" y="2170"/>
                    </a:lnTo>
                    <a:lnTo>
                      <a:pt x="3696" y="2168"/>
                    </a:lnTo>
                    <a:lnTo>
                      <a:pt x="3698" y="2166"/>
                    </a:lnTo>
                    <a:lnTo>
                      <a:pt x="3698" y="2162"/>
                    </a:lnTo>
                    <a:lnTo>
                      <a:pt x="3698" y="2156"/>
                    </a:lnTo>
                    <a:lnTo>
                      <a:pt x="3698" y="2156"/>
                    </a:lnTo>
                    <a:lnTo>
                      <a:pt x="3696" y="2144"/>
                    </a:lnTo>
                    <a:lnTo>
                      <a:pt x="3696" y="2140"/>
                    </a:lnTo>
                    <a:lnTo>
                      <a:pt x="3696" y="2136"/>
                    </a:lnTo>
                    <a:lnTo>
                      <a:pt x="3690" y="2130"/>
                    </a:lnTo>
                    <a:lnTo>
                      <a:pt x="3690" y="2130"/>
                    </a:lnTo>
                    <a:lnTo>
                      <a:pt x="3678" y="2118"/>
                    </a:lnTo>
                    <a:lnTo>
                      <a:pt x="3678" y="2118"/>
                    </a:lnTo>
                    <a:lnTo>
                      <a:pt x="3678" y="2118"/>
                    </a:lnTo>
                    <a:lnTo>
                      <a:pt x="3686" y="2122"/>
                    </a:lnTo>
                    <a:lnTo>
                      <a:pt x="3686" y="2122"/>
                    </a:lnTo>
                    <a:lnTo>
                      <a:pt x="3694" y="2126"/>
                    </a:lnTo>
                    <a:lnTo>
                      <a:pt x="3696" y="2124"/>
                    </a:lnTo>
                    <a:lnTo>
                      <a:pt x="3696" y="2124"/>
                    </a:lnTo>
                    <a:lnTo>
                      <a:pt x="3692" y="2108"/>
                    </a:lnTo>
                    <a:lnTo>
                      <a:pt x="3692" y="2108"/>
                    </a:lnTo>
                    <a:lnTo>
                      <a:pt x="3688" y="2092"/>
                    </a:lnTo>
                    <a:lnTo>
                      <a:pt x="3690" y="2076"/>
                    </a:lnTo>
                    <a:lnTo>
                      <a:pt x="3690" y="2076"/>
                    </a:lnTo>
                    <a:lnTo>
                      <a:pt x="3692" y="2064"/>
                    </a:lnTo>
                    <a:lnTo>
                      <a:pt x="3696" y="2058"/>
                    </a:lnTo>
                    <a:lnTo>
                      <a:pt x="3702" y="2054"/>
                    </a:lnTo>
                    <a:lnTo>
                      <a:pt x="3702" y="2054"/>
                    </a:lnTo>
                    <a:lnTo>
                      <a:pt x="3704" y="2050"/>
                    </a:lnTo>
                    <a:lnTo>
                      <a:pt x="3704" y="2052"/>
                    </a:lnTo>
                    <a:lnTo>
                      <a:pt x="3700" y="2058"/>
                    </a:lnTo>
                    <a:lnTo>
                      <a:pt x="3698" y="2064"/>
                    </a:lnTo>
                    <a:lnTo>
                      <a:pt x="3698" y="2064"/>
                    </a:lnTo>
                    <a:lnTo>
                      <a:pt x="3694" y="2076"/>
                    </a:lnTo>
                    <a:lnTo>
                      <a:pt x="3694" y="2082"/>
                    </a:lnTo>
                    <a:lnTo>
                      <a:pt x="3696" y="2086"/>
                    </a:lnTo>
                    <a:lnTo>
                      <a:pt x="3696" y="2086"/>
                    </a:lnTo>
                    <a:lnTo>
                      <a:pt x="3696" y="2088"/>
                    </a:lnTo>
                    <a:lnTo>
                      <a:pt x="3696" y="2090"/>
                    </a:lnTo>
                    <a:lnTo>
                      <a:pt x="3694" y="2094"/>
                    </a:lnTo>
                    <a:lnTo>
                      <a:pt x="3696" y="2098"/>
                    </a:lnTo>
                    <a:lnTo>
                      <a:pt x="3696" y="2098"/>
                    </a:lnTo>
                    <a:lnTo>
                      <a:pt x="3698" y="2104"/>
                    </a:lnTo>
                    <a:lnTo>
                      <a:pt x="3696" y="2106"/>
                    </a:lnTo>
                    <a:lnTo>
                      <a:pt x="3696" y="2110"/>
                    </a:lnTo>
                    <a:lnTo>
                      <a:pt x="3700" y="2114"/>
                    </a:lnTo>
                    <a:lnTo>
                      <a:pt x="3700" y="2114"/>
                    </a:lnTo>
                    <a:lnTo>
                      <a:pt x="3706" y="2116"/>
                    </a:lnTo>
                    <a:lnTo>
                      <a:pt x="3708" y="2116"/>
                    </a:lnTo>
                    <a:lnTo>
                      <a:pt x="3710" y="2116"/>
                    </a:lnTo>
                    <a:lnTo>
                      <a:pt x="3712" y="2120"/>
                    </a:lnTo>
                    <a:lnTo>
                      <a:pt x="3712" y="2120"/>
                    </a:lnTo>
                    <a:lnTo>
                      <a:pt x="3712" y="2126"/>
                    </a:lnTo>
                    <a:lnTo>
                      <a:pt x="3712" y="2130"/>
                    </a:lnTo>
                    <a:lnTo>
                      <a:pt x="3712" y="2134"/>
                    </a:lnTo>
                    <a:lnTo>
                      <a:pt x="3716" y="2136"/>
                    </a:lnTo>
                    <a:lnTo>
                      <a:pt x="3716" y="2136"/>
                    </a:lnTo>
                    <a:lnTo>
                      <a:pt x="3718" y="2138"/>
                    </a:lnTo>
                    <a:lnTo>
                      <a:pt x="3716" y="2142"/>
                    </a:lnTo>
                    <a:lnTo>
                      <a:pt x="3710" y="2154"/>
                    </a:lnTo>
                    <a:lnTo>
                      <a:pt x="3706" y="2166"/>
                    </a:lnTo>
                    <a:lnTo>
                      <a:pt x="3706" y="2172"/>
                    </a:lnTo>
                    <a:lnTo>
                      <a:pt x="3710" y="2176"/>
                    </a:lnTo>
                    <a:lnTo>
                      <a:pt x="3710" y="2176"/>
                    </a:lnTo>
                    <a:lnTo>
                      <a:pt x="3712" y="2176"/>
                    </a:lnTo>
                    <a:lnTo>
                      <a:pt x="3714" y="2172"/>
                    </a:lnTo>
                    <a:lnTo>
                      <a:pt x="3720" y="2158"/>
                    </a:lnTo>
                    <a:lnTo>
                      <a:pt x="3728" y="2138"/>
                    </a:lnTo>
                    <a:lnTo>
                      <a:pt x="3738" y="2122"/>
                    </a:lnTo>
                    <a:lnTo>
                      <a:pt x="3738" y="2122"/>
                    </a:lnTo>
                    <a:lnTo>
                      <a:pt x="3744" y="2114"/>
                    </a:lnTo>
                    <a:lnTo>
                      <a:pt x="3746" y="2108"/>
                    </a:lnTo>
                    <a:lnTo>
                      <a:pt x="3748" y="2102"/>
                    </a:lnTo>
                    <a:lnTo>
                      <a:pt x="3748" y="2096"/>
                    </a:lnTo>
                    <a:lnTo>
                      <a:pt x="3748" y="2092"/>
                    </a:lnTo>
                    <a:lnTo>
                      <a:pt x="3746" y="2088"/>
                    </a:lnTo>
                    <a:lnTo>
                      <a:pt x="3744" y="2086"/>
                    </a:lnTo>
                    <a:lnTo>
                      <a:pt x="3740" y="2086"/>
                    </a:lnTo>
                    <a:lnTo>
                      <a:pt x="3740" y="2086"/>
                    </a:lnTo>
                    <a:lnTo>
                      <a:pt x="3738" y="2084"/>
                    </a:lnTo>
                    <a:lnTo>
                      <a:pt x="3736" y="2082"/>
                    </a:lnTo>
                    <a:lnTo>
                      <a:pt x="3732" y="2074"/>
                    </a:lnTo>
                    <a:lnTo>
                      <a:pt x="3726" y="2054"/>
                    </a:lnTo>
                    <a:lnTo>
                      <a:pt x="3726" y="2054"/>
                    </a:lnTo>
                    <a:lnTo>
                      <a:pt x="3724" y="2044"/>
                    </a:lnTo>
                    <a:lnTo>
                      <a:pt x="3726" y="2036"/>
                    </a:lnTo>
                    <a:lnTo>
                      <a:pt x="3730" y="2030"/>
                    </a:lnTo>
                    <a:lnTo>
                      <a:pt x="3738" y="2024"/>
                    </a:lnTo>
                    <a:lnTo>
                      <a:pt x="3738" y="2024"/>
                    </a:lnTo>
                    <a:lnTo>
                      <a:pt x="3742" y="2024"/>
                    </a:lnTo>
                    <a:lnTo>
                      <a:pt x="3736" y="2030"/>
                    </a:lnTo>
                    <a:lnTo>
                      <a:pt x="3732" y="2034"/>
                    </a:lnTo>
                    <a:lnTo>
                      <a:pt x="3730" y="2040"/>
                    </a:lnTo>
                    <a:lnTo>
                      <a:pt x="3730" y="2046"/>
                    </a:lnTo>
                    <a:lnTo>
                      <a:pt x="3732" y="2054"/>
                    </a:lnTo>
                    <a:lnTo>
                      <a:pt x="3732" y="2054"/>
                    </a:lnTo>
                    <a:lnTo>
                      <a:pt x="3738" y="2060"/>
                    </a:lnTo>
                    <a:lnTo>
                      <a:pt x="3742" y="2062"/>
                    </a:lnTo>
                    <a:lnTo>
                      <a:pt x="3748" y="2064"/>
                    </a:lnTo>
                    <a:lnTo>
                      <a:pt x="3750" y="2066"/>
                    </a:lnTo>
                    <a:lnTo>
                      <a:pt x="3750" y="2072"/>
                    </a:lnTo>
                    <a:lnTo>
                      <a:pt x="3750" y="2072"/>
                    </a:lnTo>
                    <a:lnTo>
                      <a:pt x="3750" y="2078"/>
                    </a:lnTo>
                    <a:lnTo>
                      <a:pt x="3752" y="2078"/>
                    </a:lnTo>
                    <a:lnTo>
                      <a:pt x="3754" y="2078"/>
                    </a:lnTo>
                    <a:lnTo>
                      <a:pt x="3758" y="2074"/>
                    </a:lnTo>
                    <a:lnTo>
                      <a:pt x="3766" y="2062"/>
                    </a:lnTo>
                    <a:lnTo>
                      <a:pt x="3774" y="2048"/>
                    </a:lnTo>
                    <a:lnTo>
                      <a:pt x="3774" y="2048"/>
                    </a:lnTo>
                    <a:lnTo>
                      <a:pt x="3784" y="2030"/>
                    </a:lnTo>
                    <a:lnTo>
                      <a:pt x="3790" y="2014"/>
                    </a:lnTo>
                    <a:lnTo>
                      <a:pt x="3790" y="2008"/>
                    </a:lnTo>
                    <a:lnTo>
                      <a:pt x="3790" y="2002"/>
                    </a:lnTo>
                    <a:lnTo>
                      <a:pt x="3790" y="2000"/>
                    </a:lnTo>
                    <a:lnTo>
                      <a:pt x="3786" y="1998"/>
                    </a:lnTo>
                    <a:lnTo>
                      <a:pt x="3786" y="1998"/>
                    </a:lnTo>
                    <a:lnTo>
                      <a:pt x="3778" y="1996"/>
                    </a:lnTo>
                    <a:lnTo>
                      <a:pt x="3776" y="1996"/>
                    </a:lnTo>
                    <a:lnTo>
                      <a:pt x="3776" y="1994"/>
                    </a:lnTo>
                    <a:lnTo>
                      <a:pt x="3778" y="1988"/>
                    </a:lnTo>
                    <a:lnTo>
                      <a:pt x="3784" y="1980"/>
                    </a:lnTo>
                    <a:lnTo>
                      <a:pt x="3784" y="1980"/>
                    </a:lnTo>
                    <a:lnTo>
                      <a:pt x="3796" y="1972"/>
                    </a:lnTo>
                    <a:lnTo>
                      <a:pt x="3808" y="1962"/>
                    </a:lnTo>
                    <a:lnTo>
                      <a:pt x="3824" y="1956"/>
                    </a:lnTo>
                    <a:lnTo>
                      <a:pt x="3838" y="1950"/>
                    </a:lnTo>
                    <a:lnTo>
                      <a:pt x="3838" y="1950"/>
                    </a:lnTo>
                    <a:lnTo>
                      <a:pt x="3854" y="1948"/>
                    </a:lnTo>
                    <a:lnTo>
                      <a:pt x="3870" y="1946"/>
                    </a:lnTo>
                    <a:lnTo>
                      <a:pt x="3886" y="1944"/>
                    </a:lnTo>
                    <a:lnTo>
                      <a:pt x="3890" y="1944"/>
                    </a:lnTo>
                    <a:lnTo>
                      <a:pt x="3892" y="1940"/>
                    </a:lnTo>
                    <a:lnTo>
                      <a:pt x="3892" y="1940"/>
                    </a:lnTo>
                    <a:lnTo>
                      <a:pt x="3894" y="1926"/>
                    </a:lnTo>
                    <a:lnTo>
                      <a:pt x="3896" y="1924"/>
                    </a:lnTo>
                    <a:lnTo>
                      <a:pt x="3898" y="1928"/>
                    </a:lnTo>
                    <a:lnTo>
                      <a:pt x="3898" y="1928"/>
                    </a:lnTo>
                    <a:lnTo>
                      <a:pt x="3900" y="1936"/>
                    </a:lnTo>
                    <a:lnTo>
                      <a:pt x="3904" y="1940"/>
                    </a:lnTo>
                    <a:lnTo>
                      <a:pt x="3906" y="1940"/>
                    </a:lnTo>
                    <a:lnTo>
                      <a:pt x="3908" y="1940"/>
                    </a:lnTo>
                    <a:lnTo>
                      <a:pt x="3914" y="1932"/>
                    </a:lnTo>
                    <a:lnTo>
                      <a:pt x="3914" y="1932"/>
                    </a:lnTo>
                    <a:lnTo>
                      <a:pt x="3920" y="1928"/>
                    </a:lnTo>
                    <a:lnTo>
                      <a:pt x="3922" y="1926"/>
                    </a:lnTo>
                    <a:lnTo>
                      <a:pt x="3924" y="1928"/>
                    </a:lnTo>
                    <a:lnTo>
                      <a:pt x="3924" y="1930"/>
                    </a:lnTo>
                    <a:lnTo>
                      <a:pt x="3924" y="1936"/>
                    </a:lnTo>
                    <a:lnTo>
                      <a:pt x="3926" y="1936"/>
                    </a:lnTo>
                    <a:lnTo>
                      <a:pt x="3928" y="1934"/>
                    </a:lnTo>
                    <a:lnTo>
                      <a:pt x="3928" y="1934"/>
                    </a:lnTo>
                    <a:lnTo>
                      <a:pt x="3932" y="1932"/>
                    </a:lnTo>
                    <a:lnTo>
                      <a:pt x="3936" y="1930"/>
                    </a:lnTo>
                    <a:lnTo>
                      <a:pt x="3946" y="1930"/>
                    </a:lnTo>
                    <a:lnTo>
                      <a:pt x="3952" y="1928"/>
                    </a:lnTo>
                    <a:lnTo>
                      <a:pt x="3952" y="1924"/>
                    </a:lnTo>
                    <a:lnTo>
                      <a:pt x="3952" y="1920"/>
                    </a:lnTo>
                    <a:lnTo>
                      <a:pt x="3952" y="1920"/>
                    </a:lnTo>
                    <a:lnTo>
                      <a:pt x="3948" y="1906"/>
                    </a:lnTo>
                    <a:lnTo>
                      <a:pt x="3946" y="1904"/>
                    </a:lnTo>
                    <a:lnTo>
                      <a:pt x="3942" y="1904"/>
                    </a:lnTo>
                    <a:lnTo>
                      <a:pt x="3942" y="1904"/>
                    </a:lnTo>
                    <a:lnTo>
                      <a:pt x="3940" y="1904"/>
                    </a:lnTo>
                    <a:lnTo>
                      <a:pt x="3942" y="1906"/>
                    </a:lnTo>
                    <a:lnTo>
                      <a:pt x="3946" y="1908"/>
                    </a:lnTo>
                    <a:lnTo>
                      <a:pt x="3948" y="1914"/>
                    </a:lnTo>
                    <a:lnTo>
                      <a:pt x="3948" y="1914"/>
                    </a:lnTo>
                    <a:lnTo>
                      <a:pt x="3944" y="1920"/>
                    </a:lnTo>
                    <a:lnTo>
                      <a:pt x="3940" y="1924"/>
                    </a:lnTo>
                    <a:lnTo>
                      <a:pt x="3936" y="1926"/>
                    </a:lnTo>
                    <a:lnTo>
                      <a:pt x="3932" y="1926"/>
                    </a:lnTo>
                    <a:lnTo>
                      <a:pt x="3930" y="1922"/>
                    </a:lnTo>
                    <a:lnTo>
                      <a:pt x="3928" y="1918"/>
                    </a:lnTo>
                    <a:lnTo>
                      <a:pt x="3928" y="1918"/>
                    </a:lnTo>
                    <a:lnTo>
                      <a:pt x="3924" y="1908"/>
                    </a:lnTo>
                    <a:lnTo>
                      <a:pt x="3924" y="1902"/>
                    </a:lnTo>
                    <a:lnTo>
                      <a:pt x="3920" y="1896"/>
                    </a:lnTo>
                    <a:lnTo>
                      <a:pt x="3912" y="1894"/>
                    </a:lnTo>
                    <a:lnTo>
                      <a:pt x="3912" y="1894"/>
                    </a:lnTo>
                    <a:lnTo>
                      <a:pt x="3910" y="1894"/>
                    </a:lnTo>
                    <a:lnTo>
                      <a:pt x="3910" y="1892"/>
                    </a:lnTo>
                    <a:lnTo>
                      <a:pt x="3918" y="1884"/>
                    </a:lnTo>
                    <a:lnTo>
                      <a:pt x="3926" y="1876"/>
                    </a:lnTo>
                    <a:lnTo>
                      <a:pt x="3926" y="1874"/>
                    </a:lnTo>
                    <a:lnTo>
                      <a:pt x="3924" y="1872"/>
                    </a:lnTo>
                    <a:lnTo>
                      <a:pt x="3924" y="1872"/>
                    </a:lnTo>
                    <a:lnTo>
                      <a:pt x="3922" y="1868"/>
                    </a:lnTo>
                    <a:lnTo>
                      <a:pt x="3920" y="1864"/>
                    </a:lnTo>
                    <a:lnTo>
                      <a:pt x="3922" y="1850"/>
                    </a:lnTo>
                    <a:lnTo>
                      <a:pt x="3928" y="1836"/>
                    </a:lnTo>
                    <a:lnTo>
                      <a:pt x="3936" y="1826"/>
                    </a:lnTo>
                    <a:lnTo>
                      <a:pt x="3936" y="1826"/>
                    </a:lnTo>
                    <a:lnTo>
                      <a:pt x="3940" y="1820"/>
                    </a:lnTo>
                    <a:lnTo>
                      <a:pt x="3940" y="1816"/>
                    </a:lnTo>
                    <a:lnTo>
                      <a:pt x="3940" y="1814"/>
                    </a:lnTo>
                    <a:lnTo>
                      <a:pt x="3942" y="1810"/>
                    </a:lnTo>
                    <a:lnTo>
                      <a:pt x="3942" y="1810"/>
                    </a:lnTo>
                    <a:lnTo>
                      <a:pt x="3944" y="1808"/>
                    </a:lnTo>
                    <a:lnTo>
                      <a:pt x="3946" y="1808"/>
                    </a:lnTo>
                    <a:lnTo>
                      <a:pt x="3948" y="1812"/>
                    </a:lnTo>
                    <a:lnTo>
                      <a:pt x="3952" y="1814"/>
                    </a:lnTo>
                    <a:lnTo>
                      <a:pt x="3954" y="1814"/>
                    </a:lnTo>
                    <a:lnTo>
                      <a:pt x="3958" y="1812"/>
                    </a:lnTo>
                    <a:lnTo>
                      <a:pt x="3958" y="1812"/>
                    </a:lnTo>
                    <a:lnTo>
                      <a:pt x="3966" y="1806"/>
                    </a:lnTo>
                    <a:lnTo>
                      <a:pt x="3970" y="1802"/>
                    </a:lnTo>
                    <a:lnTo>
                      <a:pt x="3974" y="1800"/>
                    </a:lnTo>
                    <a:lnTo>
                      <a:pt x="3976" y="1800"/>
                    </a:lnTo>
                    <a:lnTo>
                      <a:pt x="3976" y="1800"/>
                    </a:lnTo>
                    <a:lnTo>
                      <a:pt x="3982" y="1798"/>
                    </a:lnTo>
                    <a:lnTo>
                      <a:pt x="3984" y="1796"/>
                    </a:lnTo>
                    <a:lnTo>
                      <a:pt x="3988" y="1786"/>
                    </a:lnTo>
                    <a:lnTo>
                      <a:pt x="3992" y="1778"/>
                    </a:lnTo>
                    <a:lnTo>
                      <a:pt x="3996" y="1776"/>
                    </a:lnTo>
                    <a:lnTo>
                      <a:pt x="4000" y="1778"/>
                    </a:lnTo>
                    <a:lnTo>
                      <a:pt x="4000" y="1778"/>
                    </a:lnTo>
                    <a:lnTo>
                      <a:pt x="4006" y="1782"/>
                    </a:lnTo>
                    <a:lnTo>
                      <a:pt x="4008" y="1780"/>
                    </a:lnTo>
                    <a:lnTo>
                      <a:pt x="4010" y="1780"/>
                    </a:lnTo>
                    <a:lnTo>
                      <a:pt x="4012" y="1776"/>
                    </a:lnTo>
                    <a:lnTo>
                      <a:pt x="4016" y="1772"/>
                    </a:lnTo>
                    <a:lnTo>
                      <a:pt x="4016" y="1772"/>
                    </a:lnTo>
                    <a:lnTo>
                      <a:pt x="4022" y="1772"/>
                    </a:lnTo>
                    <a:lnTo>
                      <a:pt x="4024" y="1774"/>
                    </a:lnTo>
                    <a:lnTo>
                      <a:pt x="4028" y="1776"/>
                    </a:lnTo>
                    <a:lnTo>
                      <a:pt x="4036" y="1772"/>
                    </a:lnTo>
                    <a:lnTo>
                      <a:pt x="4036" y="1772"/>
                    </a:lnTo>
                    <a:lnTo>
                      <a:pt x="4044" y="1766"/>
                    </a:lnTo>
                    <a:lnTo>
                      <a:pt x="4052" y="1764"/>
                    </a:lnTo>
                    <a:lnTo>
                      <a:pt x="4060" y="1762"/>
                    </a:lnTo>
                    <a:lnTo>
                      <a:pt x="4066" y="1756"/>
                    </a:lnTo>
                    <a:lnTo>
                      <a:pt x="4066" y="1756"/>
                    </a:lnTo>
                    <a:lnTo>
                      <a:pt x="4070" y="1752"/>
                    </a:lnTo>
                    <a:lnTo>
                      <a:pt x="4070" y="1748"/>
                    </a:lnTo>
                    <a:lnTo>
                      <a:pt x="4068" y="1746"/>
                    </a:lnTo>
                    <a:lnTo>
                      <a:pt x="4066" y="1742"/>
                    </a:lnTo>
                    <a:lnTo>
                      <a:pt x="4066" y="1742"/>
                    </a:lnTo>
                    <a:lnTo>
                      <a:pt x="4064" y="1736"/>
                    </a:lnTo>
                    <a:lnTo>
                      <a:pt x="4062" y="1734"/>
                    </a:lnTo>
                    <a:lnTo>
                      <a:pt x="4054" y="1730"/>
                    </a:lnTo>
                    <a:lnTo>
                      <a:pt x="4054" y="1730"/>
                    </a:lnTo>
                    <a:lnTo>
                      <a:pt x="4052" y="1726"/>
                    </a:lnTo>
                    <a:lnTo>
                      <a:pt x="4050" y="1718"/>
                    </a:lnTo>
                    <a:lnTo>
                      <a:pt x="4050" y="1704"/>
                    </a:lnTo>
                    <a:lnTo>
                      <a:pt x="4050" y="1704"/>
                    </a:lnTo>
                    <a:lnTo>
                      <a:pt x="4052" y="1706"/>
                    </a:lnTo>
                    <a:lnTo>
                      <a:pt x="4054" y="1708"/>
                    </a:lnTo>
                    <a:lnTo>
                      <a:pt x="4054" y="1716"/>
                    </a:lnTo>
                    <a:lnTo>
                      <a:pt x="4054" y="1716"/>
                    </a:lnTo>
                    <a:lnTo>
                      <a:pt x="4054" y="1720"/>
                    </a:lnTo>
                    <a:lnTo>
                      <a:pt x="4056" y="1724"/>
                    </a:lnTo>
                    <a:lnTo>
                      <a:pt x="4060" y="1728"/>
                    </a:lnTo>
                    <a:lnTo>
                      <a:pt x="4066" y="1730"/>
                    </a:lnTo>
                    <a:lnTo>
                      <a:pt x="4066" y="1730"/>
                    </a:lnTo>
                    <a:lnTo>
                      <a:pt x="4078" y="1734"/>
                    </a:lnTo>
                    <a:lnTo>
                      <a:pt x="4088" y="1734"/>
                    </a:lnTo>
                    <a:lnTo>
                      <a:pt x="4096" y="1734"/>
                    </a:lnTo>
                    <a:lnTo>
                      <a:pt x="4106" y="1732"/>
                    </a:lnTo>
                    <a:lnTo>
                      <a:pt x="4122" y="1724"/>
                    </a:lnTo>
                    <a:lnTo>
                      <a:pt x="4144" y="1714"/>
                    </a:lnTo>
                    <a:lnTo>
                      <a:pt x="4144" y="1714"/>
                    </a:lnTo>
                    <a:lnTo>
                      <a:pt x="4152" y="1708"/>
                    </a:lnTo>
                    <a:lnTo>
                      <a:pt x="4156" y="1708"/>
                    </a:lnTo>
                    <a:lnTo>
                      <a:pt x="4156" y="1708"/>
                    </a:lnTo>
                    <a:lnTo>
                      <a:pt x="4158" y="1712"/>
                    </a:lnTo>
                    <a:lnTo>
                      <a:pt x="4160" y="1714"/>
                    </a:lnTo>
                    <a:lnTo>
                      <a:pt x="4164" y="1718"/>
                    </a:lnTo>
                    <a:lnTo>
                      <a:pt x="4172" y="1718"/>
                    </a:lnTo>
                    <a:lnTo>
                      <a:pt x="4188" y="1716"/>
                    </a:lnTo>
                    <a:lnTo>
                      <a:pt x="4188" y="1716"/>
                    </a:lnTo>
                    <a:lnTo>
                      <a:pt x="4202" y="1716"/>
                    </a:lnTo>
                    <a:lnTo>
                      <a:pt x="4194" y="1720"/>
                    </a:lnTo>
                    <a:lnTo>
                      <a:pt x="4172" y="1728"/>
                    </a:lnTo>
                    <a:lnTo>
                      <a:pt x="4148" y="1740"/>
                    </a:lnTo>
                    <a:lnTo>
                      <a:pt x="4148" y="1740"/>
                    </a:lnTo>
                    <a:lnTo>
                      <a:pt x="4136" y="1746"/>
                    </a:lnTo>
                    <a:lnTo>
                      <a:pt x="4126" y="1754"/>
                    </a:lnTo>
                    <a:lnTo>
                      <a:pt x="4118" y="1762"/>
                    </a:lnTo>
                    <a:lnTo>
                      <a:pt x="4110" y="1770"/>
                    </a:lnTo>
                    <a:lnTo>
                      <a:pt x="4106" y="1780"/>
                    </a:lnTo>
                    <a:lnTo>
                      <a:pt x="4104" y="1790"/>
                    </a:lnTo>
                    <a:lnTo>
                      <a:pt x="4106" y="1802"/>
                    </a:lnTo>
                    <a:lnTo>
                      <a:pt x="4110" y="1812"/>
                    </a:lnTo>
                    <a:lnTo>
                      <a:pt x="4110" y="1812"/>
                    </a:lnTo>
                    <a:lnTo>
                      <a:pt x="4116" y="1822"/>
                    </a:lnTo>
                    <a:lnTo>
                      <a:pt x="4124" y="1826"/>
                    </a:lnTo>
                    <a:lnTo>
                      <a:pt x="4130" y="1828"/>
                    </a:lnTo>
                    <a:lnTo>
                      <a:pt x="4138" y="1824"/>
                    </a:lnTo>
                    <a:lnTo>
                      <a:pt x="4146" y="1818"/>
                    </a:lnTo>
                    <a:lnTo>
                      <a:pt x="4154" y="1810"/>
                    </a:lnTo>
                    <a:lnTo>
                      <a:pt x="4174" y="1786"/>
                    </a:lnTo>
                    <a:lnTo>
                      <a:pt x="4174" y="1786"/>
                    </a:lnTo>
                    <a:lnTo>
                      <a:pt x="4182" y="1776"/>
                    </a:lnTo>
                    <a:lnTo>
                      <a:pt x="4190" y="1770"/>
                    </a:lnTo>
                    <a:lnTo>
                      <a:pt x="4196" y="1768"/>
                    </a:lnTo>
                    <a:lnTo>
                      <a:pt x="4202" y="1768"/>
                    </a:lnTo>
                    <a:lnTo>
                      <a:pt x="4208" y="1768"/>
                    </a:lnTo>
                    <a:lnTo>
                      <a:pt x="4216" y="1766"/>
                    </a:lnTo>
                    <a:lnTo>
                      <a:pt x="4224" y="1764"/>
                    </a:lnTo>
                    <a:lnTo>
                      <a:pt x="4238" y="1756"/>
                    </a:lnTo>
                    <a:lnTo>
                      <a:pt x="4238" y="1756"/>
                    </a:lnTo>
                    <a:lnTo>
                      <a:pt x="4252" y="1748"/>
                    </a:lnTo>
                    <a:lnTo>
                      <a:pt x="4266" y="1742"/>
                    </a:lnTo>
                    <a:lnTo>
                      <a:pt x="4290" y="1734"/>
                    </a:lnTo>
                    <a:lnTo>
                      <a:pt x="4300" y="1730"/>
                    </a:lnTo>
                    <a:lnTo>
                      <a:pt x="4306" y="1728"/>
                    </a:lnTo>
                    <a:lnTo>
                      <a:pt x="4308" y="1724"/>
                    </a:lnTo>
                    <a:lnTo>
                      <a:pt x="4304" y="1720"/>
                    </a:lnTo>
                    <a:lnTo>
                      <a:pt x="4304" y="1720"/>
                    </a:lnTo>
                    <a:lnTo>
                      <a:pt x="4284" y="1700"/>
                    </a:lnTo>
                    <a:lnTo>
                      <a:pt x="4280" y="1698"/>
                    </a:lnTo>
                    <a:lnTo>
                      <a:pt x="4276" y="1696"/>
                    </a:lnTo>
                    <a:lnTo>
                      <a:pt x="4270" y="1696"/>
                    </a:lnTo>
                    <a:lnTo>
                      <a:pt x="4264" y="1698"/>
                    </a:lnTo>
                    <a:lnTo>
                      <a:pt x="4264" y="1698"/>
                    </a:lnTo>
                    <a:lnTo>
                      <a:pt x="4258" y="1700"/>
                    </a:lnTo>
                    <a:lnTo>
                      <a:pt x="4246" y="1700"/>
                    </a:lnTo>
                    <a:lnTo>
                      <a:pt x="4236" y="1700"/>
                    </a:lnTo>
                    <a:lnTo>
                      <a:pt x="4224" y="1696"/>
                    </a:lnTo>
                    <a:lnTo>
                      <a:pt x="4212" y="1694"/>
                    </a:lnTo>
                    <a:lnTo>
                      <a:pt x="4204" y="1690"/>
                    </a:lnTo>
                    <a:lnTo>
                      <a:pt x="4198" y="1684"/>
                    </a:lnTo>
                    <a:lnTo>
                      <a:pt x="4196" y="1682"/>
                    </a:lnTo>
                    <a:lnTo>
                      <a:pt x="4196" y="1680"/>
                    </a:lnTo>
                    <a:lnTo>
                      <a:pt x="4196" y="1680"/>
                    </a:lnTo>
                    <a:lnTo>
                      <a:pt x="4196" y="1676"/>
                    </a:lnTo>
                    <a:lnTo>
                      <a:pt x="4194" y="1674"/>
                    </a:lnTo>
                    <a:lnTo>
                      <a:pt x="4186" y="1672"/>
                    </a:lnTo>
                    <a:lnTo>
                      <a:pt x="4178" y="1668"/>
                    </a:lnTo>
                    <a:lnTo>
                      <a:pt x="4172" y="1664"/>
                    </a:lnTo>
                    <a:lnTo>
                      <a:pt x="4166" y="1654"/>
                    </a:lnTo>
                    <a:lnTo>
                      <a:pt x="4160" y="1640"/>
                    </a:lnTo>
                    <a:lnTo>
                      <a:pt x="4160" y="1640"/>
                    </a:lnTo>
                    <a:lnTo>
                      <a:pt x="4156" y="1624"/>
                    </a:lnTo>
                    <a:lnTo>
                      <a:pt x="4156" y="1610"/>
                    </a:lnTo>
                    <a:lnTo>
                      <a:pt x="4158" y="1598"/>
                    </a:lnTo>
                    <a:lnTo>
                      <a:pt x="4160" y="1588"/>
                    </a:lnTo>
                    <a:lnTo>
                      <a:pt x="4162" y="1580"/>
                    </a:lnTo>
                    <a:lnTo>
                      <a:pt x="4162" y="1576"/>
                    </a:lnTo>
                    <a:lnTo>
                      <a:pt x="4158" y="1574"/>
                    </a:lnTo>
                    <a:lnTo>
                      <a:pt x="4148" y="1576"/>
                    </a:lnTo>
                    <a:lnTo>
                      <a:pt x="4148" y="1576"/>
                    </a:lnTo>
                    <a:lnTo>
                      <a:pt x="4134" y="1578"/>
                    </a:lnTo>
                    <a:lnTo>
                      <a:pt x="4126" y="1580"/>
                    </a:lnTo>
                    <a:lnTo>
                      <a:pt x="4124" y="1578"/>
                    </a:lnTo>
                    <a:lnTo>
                      <a:pt x="4126" y="1574"/>
                    </a:lnTo>
                    <a:lnTo>
                      <a:pt x="4140" y="1564"/>
                    </a:lnTo>
                    <a:lnTo>
                      <a:pt x="4164" y="1550"/>
                    </a:lnTo>
                    <a:lnTo>
                      <a:pt x="4164" y="1550"/>
                    </a:lnTo>
                    <a:lnTo>
                      <a:pt x="4178" y="1538"/>
                    </a:lnTo>
                    <a:lnTo>
                      <a:pt x="4182" y="1532"/>
                    </a:lnTo>
                    <a:lnTo>
                      <a:pt x="4184" y="1528"/>
                    </a:lnTo>
                    <a:lnTo>
                      <a:pt x="4184" y="1522"/>
                    </a:lnTo>
                    <a:lnTo>
                      <a:pt x="4180" y="1516"/>
                    </a:lnTo>
                    <a:lnTo>
                      <a:pt x="4174" y="1508"/>
                    </a:lnTo>
                    <a:lnTo>
                      <a:pt x="4166" y="1502"/>
                    </a:lnTo>
                    <a:lnTo>
                      <a:pt x="4166" y="1502"/>
                    </a:lnTo>
                    <a:lnTo>
                      <a:pt x="4160" y="1498"/>
                    </a:lnTo>
                    <a:lnTo>
                      <a:pt x="4150" y="1496"/>
                    </a:lnTo>
                    <a:lnTo>
                      <a:pt x="4140" y="1496"/>
                    </a:lnTo>
                    <a:lnTo>
                      <a:pt x="4130" y="1496"/>
                    </a:lnTo>
                    <a:lnTo>
                      <a:pt x="4102" y="1500"/>
                    </a:lnTo>
                    <a:lnTo>
                      <a:pt x="4074" y="1508"/>
                    </a:lnTo>
                    <a:lnTo>
                      <a:pt x="4044" y="1518"/>
                    </a:lnTo>
                    <a:lnTo>
                      <a:pt x="4018" y="1532"/>
                    </a:lnTo>
                    <a:lnTo>
                      <a:pt x="3996" y="1546"/>
                    </a:lnTo>
                    <a:lnTo>
                      <a:pt x="3988" y="1554"/>
                    </a:lnTo>
                    <a:lnTo>
                      <a:pt x="3982" y="1560"/>
                    </a:lnTo>
                    <a:lnTo>
                      <a:pt x="3982" y="1560"/>
                    </a:lnTo>
                    <a:lnTo>
                      <a:pt x="3964" y="1584"/>
                    </a:lnTo>
                    <a:lnTo>
                      <a:pt x="3948" y="1602"/>
                    </a:lnTo>
                    <a:lnTo>
                      <a:pt x="3934" y="1616"/>
                    </a:lnTo>
                    <a:lnTo>
                      <a:pt x="3922" y="1626"/>
                    </a:lnTo>
                    <a:lnTo>
                      <a:pt x="3914" y="1634"/>
                    </a:lnTo>
                    <a:lnTo>
                      <a:pt x="3908" y="1636"/>
                    </a:lnTo>
                    <a:lnTo>
                      <a:pt x="3908" y="1636"/>
                    </a:lnTo>
                    <a:lnTo>
                      <a:pt x="3908" y="1634"/>
                    </a:lnTo>
                    <a:lnTo>
                      <a:pt x="3914" y="1628"/>
                    </a:lnTo>
                    <a:lnTo>
                      <a:pt x="3914" y="1628"/>
                    </a:lnTo>
                    <a:lnTo>
                      <a:pt x="3924" y="1616"/>
                    </a:lnTo>
                    <a:lnTo>
                      <a:pt x="3936" y="1600"/>
                    </a:lnTo>
                    <a:lnTo>
                      <a:pt x="3964" y="1560"/>
                    </a:lnTo>
                    <a:lnTo>
                      <a:pt x="3978" y="1542"/>
                    </a:lnTo>
                    <a:lnTo>
                      <a:pt x="3994" y="1524"/>
                    </a:lnTo>
                    <a:lnTo>
                      <a:pt x="4010" y="1510"/>
                    </a:lnTo>
                    <a:lnTo>
                      <a:pt x="4020" y="1504"/>
                    </a:lnTo>
                    <a:lnTo>
                      <a:pt x="4030" y="1500"/>
                    </a:lnTo>
                    <a:lnTo>
                      <a:pt x="4030" y="1500"/>
                    </a:lnTo>
                    <a:lnTo>
                      <a:pt x="4040" y="1496"/>
                    </a:lnTo>
                    <a:lnTo>
                      <a:pt x="4050" y="1490"/>
                    </a:lnTo>
                    <a:lnTo>
                      <a:pt x="4056" y="1486"/>
                    </a:lnTo>
                    <a:lnTo>
                      <a:pt x="4060" y="1482"/>
                    </a:lnTo>
                    <a:lnTo>
                      <a:pt x="4066" y="1472"/>
                    </a:lnTo>
                    <a:lnTo>
                      <a:pt x="4068" y="1464"/>
                    </a:lnTo>
                    <a:lnTo>
                      <a:pt x="4072" y="1456"/>
                    </a:lnTo>
                    <a:lnTo>
                      <a:pt x="4076" y="1452"/>
                    </a:lnTo>
                    <a:lnTo>
                      <a:pt x="4082" y="1448"/>
                    </a:lnTo>
                    <a:lnTo>
                      <a:pt x="4090" y="1444"/>
                    </a:lnTo>
                    <a:lnTo>
                      <a:pt x="4102" y="1440"/>
                    </a:lnTo>
                    <a:lnTo>
                      <a:pt x="4136" y="1432"/>
                    </a:lnTo>
                    <a:lnTo>
                      <a:pt x="4136" y="1432"/>
                    </a:lnTo>
                    <a:lnTo>
                      <a:pt x="4160" y="1430"/>
                    </a:lnTo>
                    <a:lnTo>
                      <a:pt x="4182" y="1428"/>
                    </a:lnTo>
                    <a:lnTo>
                      <a:pt x="4202" y="1430"/>
                    </a:lnTo>
                    <a:lnTo>
                      <a:pt x="4220" y="1432"/>
                    </a:lnTo>
                    <a:lnTo>
                      <a:pt x="4252" y="1436"/>
                    </a:lnTo>
                    <a:lnTo>
                      <a:pt x="4278" y="1442"/>
                    </a:lnTo>
                    <a:lnTo>
                      <a:pt x="4304" y="1446"/>
                    </a:lnTo>
                    <a:lnTo>
                      <a:pt x="4316" y="1444"/>
                    </a:lnTo>
                    <a:lnTo>
                      <a:pt x="4330" y="1442"/>
                    </a:lnTo>
                    <a:lnTo>
                      <a:pt x="4342" y="1438"/>
                    </a:lnTo>
                    <a:lnTo>
                      <a:pt x="4356" y="1430"/>
                    </a:lnTo>
                    <a:lnTo>
                      <a:pt x="4370" y="1420"/>
                    </a:lnTo>
                    <a:lnTo>
                      <a:pt x="4386" y="1406"/>
                    </a:lnTo>
                    <a:lnTo>
                      <a:pt x="4386" y="1406"/>
                    </a:lnTo>
                    <a:lnTo>
                      <a:pt x="4414" y="1382"/>
                    </a:lnTo>
                    <a:lnTo>
                      <a:pt x="4434" y="1368"/>
                    </a:lnTo>
                    <a:lnTo>
                      <a:pt x="4448" y="1362"/>
                    </a:lnTo>
                    <a:lnTo>
                      <a:pt x="4458" y="1362"/>
                    </a:lnTo>
                    <a:lnTo>
                      <a:pt x="4470" y="1366"/>
                    </a:lnTo>
                    <a:lnTo>
                      <a:pt x="4474" y="1366"/>
                    </a:lnTo>
                    <a:lnTo>
                      <a:pt x="4482" y="1358"/>
                    </a:lnTo>
                    <a:lnTo>
                      <a:pt x="4482" y="1358"/>
                    </a:lnTo>
                    <a:lnTo>
                      <a:pt x="4492" y="1348"/>
                    </a:lnTo>
                    <a:lnTo>
                      <a:pt x="4502" y="1342"/>
                    </a:lnTo>
                    <a:lnTo>
                      <a:pt x="4518" y="1330"/>
                    </a:lnTo>
                    <a:lnTo>
                      <a:pt x="4524" y="1324"/>
                    </a:lnTo>
                    <a:lnTo>
                      <a:pt x="4526" y="1316"/>
                    </a:lnTo>
                    <a:lnTo>
                      <a:pt x="4526" y="1308"/>
                    </a:lnTo>
                    <a:lnTo>
                      <a:pt x="4522" y="1296"/>
                    </a:lnTo>
                    <a:lnTo>
                      <a:pt x="4522" y="1296"/>
                    </a:lnTo>
                    <a:lnTo>
                      <a:pt x="4518" y="1284"/>
                    </a:lnTo>
                    <a:lnTo>
                      <a:pt x="4518" y="1278"/>
                    </a:lnTo>
                    <a:lnTo>
                      <a:pt x="4518" y="1274"/>
                    </a:lnTo>
                    <a:lnTo>
                      <a:pt x="4522" y="1270"/>
                    </a:lnTo>
                    <a:lnTo>
                      <a:pt x="4524" y="1268"/>
                    </a:lnTo>
                    <a:lnTo>
                      <a:pt x="4526" y="1264"/>
                    </a:lnTo>
                    <a:lnTo>
                      <a:pt x="4524" y="1258"/>
                    </a:lnTo>
                    <a:lnTo>
                      <a:pt x="4522" y="1248"/>
                    </a:lnTo>
                    <a:lnTo>
                      <a:pt x="4522" y="1248"/>
                    </a:lnTo>
                    <a:lnTo>
                      <a:pt x="4516" y="1238"/>
                    </a:lnTo>
                    <a:lnTo>
                      <a:pt x="4510" y="1234"/>
                    </a:lnTo>
                    <a:lnTo>
                      <a:pt x="4502" y="1232"/>
                    </a:lnTo>
                    <a:lnTo>
                      <a:pt x="4496" y="1230"/>
                    </a:lnTo>
                    <a:lnTo>
                      <a:pt x="4488" y="1230"/>
                    </a:lnTo>
                    <a:lnTo>
                      <a:pt x="4480" y="1228"/>
                    </a:lnTo>
                    <a:lnTo>
                      <a:pt x="4472" y="1222"/>
                    </a:lnTo>
                    <a:lnTo>
                      <a:pt x="4464" y="1214"/>
                    </a:lnTo>
                    <a:lnTo>
                      <a:pt x="4464" y="1214"/>
                    </a:lnTo>
                    <a:lnTo>
                      <a:pt x="4454" y="1204"/>
                    </a:lnTo>
                    <a:lnTo>
                      <a:pt x="4446" y="1198"/>
                    </a:lnTo>
                    <a:lnTo>
                      <a:pt x="4436" y="1198"/>
                    </a:lnTo>
                    <a:lnTo>
                      <a:pt x="4428" y="1200"/>
                    </a:lnTo>
                    <a:lnTo>
                      <a:pt x="4416" y="1204"/>
                    </a:lnTo>
                    <a:lnTo>
                      <a:pt x="4406" y="1212"/>
                    </a:lnTo>
                    <a:lnTo>
                      <a:pt x="4376" y="1234"/>
                    </a:lnTo>
                    <a:lnTo>
                      <a:pt x="4376" y="1234"/>
                    </a:lnTo>
                    <a:lnTo>
                      <a:pt x="4362" y="1242"/>
                    </a:lnTo>
                    <a:lnTo>
                      <a:pt x="4352" y="1246"/>
                    </a:lnTo>
                    <a:lnTo>
                      <a:pt x="4344" y="1246"/>
                    </a:lnTo>
                    <a:lnTo>
                      <a:pt x="4342" y="1242"/>
                    </a:lnTo>
                    <a:lnTo>
                      <a:pt x="4342" y="1238"/>
                    </a:lnTo>
                    <a:lnTo>
                      <a:pt x="4346" y="1230"/>
                    </a:lnTo>
                    <a:lnTo>
                      <a:pt x="4354" y="1226"/>
                    </a:lnTo>
                    <a:lnTo>
                      <a:pt x="4364" y="1220"/>
                    </a:lnTo>
                    <a:lnTo>
                      <a:pt x="4364" y="1220"/>
                    </a:lnTo>
                    <a:lnTo>
                      <a:pt x="4376" y="1218"/>
                    </a:lnTo>
                    <a:lnTo>
                      <a:pt x="4386" y="1214"/>
                    </a:lnTo>
                    <a:lnTo>
                      <a:pt x="4400" y="1204"/>
                    </a:lnTo>
                    <a:lnTo>
                      <a:pt x="4414" y="1196"/>
                    </a:lnTo>
                    <a:lnTo>
                      <a:pt x="4424" y="1192"/>
                    </a:lnTo>
                    <a:lnTo>
                      <a:pt x="4438" y="1190"/>
                    </a:lnTo>
                    <a:lnTo>
                      <a:pt x="4438" y="1190"/>
                    </a:lnTo>
                    <a:lnTo>
                      <a:pt x="4450" y="1186"/>
                    </a:lnTo>
                    <a:lnTo>
                      <a:pt x="4456" y="1184"/>
                    </a:lnTo>
                    <a:lnTo>
                      <a:pt x="4458" y="1178"/>
                    </a:lnTo>
                    <a:lnTo>
                      <a:pt x="4456" y="1174"/>
                    </a:lnTo>
                    <a:lnTo>
                      <a:pt x="4450" y="1170"/>
                    </a:lnTo>
                    <a:lnTo>
                      <a:pt x="4442" y="1166"/>
                    </a:lnTo>
                    <a:lnTo>
                      <a:pt x="4432" y="1162"/>
                    </a:lnTo>
                    <a:lnTo>
                      <a:pt x="4418" y="1160"/>
                    </a:lnTo>
                    <a:lnTo>
                      <a:pt x="4418" y="1160"/>
                    </a:lnTo>
                    <a:lnTo>
                      <a:pt x="4406" y="1158"/>
                    </a:lnTo>
                    <a:lnTo>
                      <a:pt x="4400" y="1154"/>
                    </a:lnTo>
                    <a:lnTo>
                      <a:pt x="4396" y="1150"/>
                    </a:lnTo>
                    <a:lnTo>
                      <a:pt x="4394" y="1146"/>
                    </a:lnTo>
                    <a:lnTo>
                      <a:pt x="4392" y="1142"/>
                    </a:lnTo>
                    <a:lnTo>
                      <a:pt x="4388" y="1138"/>
                    </a:lnTo>
                    <a:lnTo>
                      <a:pt x="4378" y="1136"/>
                    </a:lnTo>
                    <a:lnTo>
                      <a:pt x="4364" y="1132"/>
                    </a:lnTo>
                    <a:lnTo>
                      <a:pt x="4364" y="1132"/>
                    </a:lnTo>
                    <a:lnTo>
                      <a:pt x="4350" y="1130"/>
                    </a:lnTo>
                    <a:lnTo>
                      <a:pt x="4342" y="1126"/>
                    </a:lnTo>
                    <a:lnTo>
                      <a:pt x="4340" y="1122"/>
                    </a:lnTo>
                    <a:lnTo>
                      <a:pt x="4338" y="1116"/>
                    </a:lnTo>
                    <a:lnTo>
                      <a:pt x="4340" y="1112"/>
                    </a:lnTo>
                    <a:lnTo>
                      <a:pt x="4338" y="1106"/>
                    </a:lnTo>
                    <a:lnTo>
                      <a:pt x="4334" y="1102"/>
                    </a:lnTo>
                    <a:lnTo>
                      <a:pt x="4324" y="1096"/>
                    </a:lnTo>
                    <a:lnTo>
                      <a:pt x="4324" y="1096"/>
                    </a:lnTo>
                    <a:lnTo>
                      <a:pt x="4314" y="1090"/>
                    </a:lnTo>
                    <a:lnTo>
                      <a:pt x="4304" y="1084"/>
                    </a:lnTo>
                    <a:lnTo>
                      <a:pt x="4296" y="1078"/>
                    </a:lnTo>
                    <a:lnTo>
                      <a:pt x="4290" y="1070"/>
                    </a:lnTo>
                    <a:lnTo>
                      <a:pt x="4286" y="1062"/>
                    </a:lnTo>
                    <a:lnTo>
                      <a:pt x="4286" y="1052"/>
                    </a:lnTo>
                    <a:lnTo>
                      <a:pt x="4288" y="1042"/>
                    </a:lnTo>
                    <a:lnTo>
                      <a:pt x="4294" y="1030"/>
                    </a:lnTo>
                    <a:lnTo>
                      <a:pt x="4294" y="1030"/>
                    </a:lnTo>
                    <a:lnTo>
                      <a:pt x="4298" y="1024"/>
                    </a:lnTo>
                    <a:lnTo>
                      <a:pt x="4298" y="1020"/>
                    </a:lnTo>
                    <a:lnTo>
                      <a:pt x="4298" y="1016"/>
                    </a:lnTo>
                    <a:lnTo>
                      <a:pt x="4296" y="1012"/>
                    </a:lnTo>
                    <a:lnTo>
                      <a:pt x="4290" y="1008"/>
                    </a:lnTo>
                    <a:lnTo>
                      <a:pt x="4282" y="1004"/>
                    </a:lnTo>
                    <a:lnTo>
                      <a:pt x="4274" y="1002"/>
                    </a:lnTo>
                    <a:lnTo>
                      <a:pt x="4268" y="998"/>
                    </a:lnTo>
                    <a:lnTo>
                      <a:pt x="4266" y="996"/>
                    </a:lnTo>
                    <a:lnTo>
                      <a:pt x="4266" y="994"/>
                    </a:lnTo>
                    <a:lnTo>
                      <a:pt x="4266" y="990"/>
                    </a:lnTo>
                    <a:lnTo>
                      <a:pt x="4270" y="986"/>
                    </a:lnTo>
                    <a:lnTo>
                      <a:pt x="4270" y="986"/>
                    </a:lnTo>
                    <a:lnTo>
                      <a:pt x="4274" y="978"/>
                    </a:lnTo>
                    <a:lnTo>
                      <a:pt x="4274" y="970"/>
                    </a:lnTo>
                    <a:lnTo>
                      <a:pt x="4270" y="966"/>
                    </a:lnTo>
                    <a:lnTo>
                      <a:pt x="4264" y="960"/>
                    </a:lnTo>
                    <a:lnTo>
                      <a:pt x="4258" y="954"/>
                    </a:lnTo>
                    <a:lnTo>
                      <a:pt x="4252" y="948"/>
                    </a:lnTo>
                    <a:lnTo>
                      <a:pt x="4246" y="940"/>
                    </a:lnTo>
                    <a:lnTo>
                      <a:pt x="4244" y="928"/>
                    </a:lnTo>
                    <a:lnTo>
                      <a:pt x="4244" y="928"/>
                    </a:lnTo>
                    <a:lnTo>
                      <a:pt x="4240" y="912"/>
                    </a:lnTo>
                    <a:lnTo>
                      <a:pt x="4238" y="908"/>
                    </a:lnTo>
                    <a:lnTo>
                      <a:pt x="4236" y="906"/>
                    </a:lnTo>
                    <a:lnTo>
                      <a:pt x="4230" y="902"/>
                    </a:lnTo>
                    <a:lnTo>
                      <a:pt x="4228" y="898"/>
                    </a:lnTo>
                    <a:lnTo>
                      <a:pt x="4226" y="890"/>
                    </a:lnTo>
                    <a:lnTo>
                      <a:pt x="4226" y="890"/>
                    </a:lnTo>
                    <a:lnTo>
                      <a:pt x="4222" y="882"/>
                    </a:lnTo>
                    <a:lnTo>
                      <a:pt x="4218" y="878"/>
                    </a:lnTo>
                    <a:lnTo>
                      <a:pt x="4210" y="872"/>
                    </a:lnTo>
                    <a:lnTo>
                      <a:pt x="4206" y="868"/>
                    </a:lnTo>
                    <a:lnTo>
                      <a:pt x="4200" y="862"/>
                    </a:lnTo>
                    <a:lnTo>
                      <a:pt x="4194" y="852"/>
                    </a:lnTo>
                    <a:lnTo>
                      <a:pt x="4186" y="838"/>
                    </a:lnTo>
                    <a:lnTo>
                      <a:pt x="4186" y="838"/>
                    </a:lnTo>
                    <a:lnTo>
                      <a:pt x="4180" y="824"/>
                    </a:lnTo>
                    <a:lnTo>
                      <a:pt x="4174" y="816"/>
                    </a:lnTo>
                    <a:lnTo>
                      <a:pt x="4168" y="812"/>
                    </a:lnTo>
                    <a:lnTo>
                      <a:pt x="4164" y="812"/>
                    </a:lnTo>
                    <a:lnTo>
                      <a:pt x="4158" y="814"/>
                    </a:lnTo>
                    <a:lnTo>
                      <a:pt x="4154" y="820"/>
                    </a:lnTo>
                    <a:lnTo>
                      <a:pt x="4140" y="836"/>
                    </a:lnTo>
                    <a:lnTo>
                      <a:pt x="4140" y="836"/>
                    </a:lnTo>
                    <a:lnTo>
                      <a:pt x="4132" y="848"/>
                    </a:lnTo>
                    <a:lnTo>
                      <a:pt x="4128" y="860"/>
                    </a:lnTo>
                    <a:lnTo>
                      <a:pt x="4124" y="884"/>
                    </a:lnTo>
                    <a:lnTo>
                      <a:pt x="4120" y="896"/>
                    </a:lnTo>
                    <a:lnTo>
                      <a:pt x="4116" y="904"/>
                    </a:lnTo>
                    <a:lnTo>
                      <a:pt x="4114" y="906"/>
                    </a:lnTo>
                    <a:lnTo>
                      <a:pt x="4110" y="908"/>
                    </a:lnTo>
                    <a:lnTo>
                      <a:pt x="4106" y="908"/>
                    </a:lnTo>
                    <a:lnTo>
                      <a:pt x="4100" y="906"/>
                    </a:lnTo>
                    <a:lnTo>
                      <a:pt x="4100" y="906"/>
                    </a:lnTo>
                    <a:lnTo>
                      <a:pt x="4090" y="904"/>
                    </a:lnTo>
                    <a:lnTo>
                      <a:pt x="4086" y="906"/>
                    </a:lnTo>
                    <a:lnTo>
                      <a:pt x="4084" y="908"/>
                    </a:lnTo>
                    <a:lnTo>
                      <a:pt x="4084" y="912"/>
                    </a:lnTo>
                    <a:lnTo>
                      <a:pt x="4082" y="916"/>
                    </a:lnTo>
                    <a:lnTo>
                      <a:pt x="4080" y="922"/>
                    </a:lnTo>
                    <a:lnTo>
                      <a:pt x="4074" y="928"/>
                    </a:lnTo>
                    <a:lnTo>
                      <a:pt x="4060" y="934"/>
                    </a:lnTo>
                    <a:lnTo>
                      <a:pt x="4060" y="934"/>
                    </a:lnTo>
                    <a:lnTo>
                      <a:pt x="4048" y="936"/>
                    </a:lnTo>
                    <a:lnTo>
                      <a:pt x="4038" y="934"/>
                    </a:lnTo>
                    <a:lnTo>
                      <a:pt x="4030" y="930"/>
                    </a:lnTo>
                    <a:lnTo>
                      <a:pt x="4024" y="922"/>
                    </a:lnTo>
                    <a:lnTo>
                      <a:pt x="4018" y="914"/>
                    </a:lnTo>
                    <a:lnTo>
                      <a:pt x="4010" y="908"/>
                    </a:lnTo>
                    <a:lnTo>
                      <a:pt x="4002" y="902"/>
                    </a:lnTo>
                    <a:lnTo>
                      <a:pt x="3988" y="900"/>
                    </a:lnTo>
                    <a:lnTo>
                      <a:pt x="3988" y="900"/>
                    </a:lnTo>
                    <a:lnTo>
                      <a:pt x="3976" y="900"/>
                    </a:lnTo>
                    <a:lnTo>
                      <a:pt x="3972" y="900"/>
                    </a:lnTo>
                    <a:lnTo>
                      <a:pt x="3970" y="896"/>
                    </a:lnTo>
                    <a:lnTo>
                      <a:pt x="3972" y="892"/>
                    </a:lnTo>
                    <a:lnTo>
                      <a:pt x="3974" y="888"/>
                    </a:lnTo>
                    <a:lnTo>
                      <a:pt x="3976" y="884"/>
                    </a:lnTo>
                    <a:lnTo>
                      <a:pt x="3974" y="880"/>
                    </a:lnTo>
                    <a:lnTo>
                      <a:pt x="3968" y="874"/>
                    </a:lnTo>
                    <a:lnTo>
                      <a:pt x="3968" y="874"/>
                    </a:lnTo>
                    <a:lnTo>
                      <a:pt x="3962" y="870"/>
                    </a:lnTo>
                    <a:lnTo>
                      <a:pt x="3960" y="866"/>
                    </a:lnTo>
                    <a:lnTo>
                      <a:pt x="3962" y="864"/>
                    </a:lnTo>
                    <a:lnTo>
                      <a:pt x="3964" y="860"/>
                    </a:lnTo>
                    <a:lnTo>
                      <a:pt x="3966" y="856"/>
                    </a:lnTo>
                    <a:lnTo>
                      <a:pt x="3968" y="850"/>
                    </a:lnTo>
                    <a:lnTo>
                      <a:pt x="3968" y="844"/>
                    </a:lnTo>
                    <a:lnTo>
                      <a:pt x="3964" y="836"/>
                    </a:lnTo>
                    <a:lnTo>
                      <a:pt x="3964" y="836"/>
                    </a:lnTo>
                    <a:lnTo>
                      <a:pt x="3960" y="824"/>
                    </a:lnTo>
                    <a:lnTo>
                      <a:pt x="3958" y="814"/>
                    </a:lnTo>
                    <a:lnTo>
                      <a:pt x="3962" y="802"/>
                    </a:lnTo>
                    <a:lnTo>
                      <a:pt x="3966" y="794"/>
                    </a:lnTo>
                    <a:lnTo>
                      <a:pt x="3974" y="776"/>
                    </a:lnTo>
                    <a:lnTo>
                      <a:pt x="3974" y="770"/>
                    </a:lnTo>
                    <a:lnTo>
                      <a:pt x="3972" y="764"/>
                    </a:lnTo>
                    <a:lnTo>
                      <a:pt x="3972" y="764"/>
                    </a:lnTo>
                    <a:lnTo>
                      <a:pt x="3968" y="758"/>
                    </a:lnTo>
                    <a:lnTo>
                      <a:pt x="3964" y="758"/>
                    </a:lnTo>
                    <a:lnTo>
                      <a:pt x="3960" y="760"/>
                    </a:lnTo>
                    <a:lnTo>
                      <a:pt x="3958" y="764"/>
                    </a:lnTo>
                    <a:lnTo>
                      <a:pt x="3954" y="770"/>
                    </a:lnTo>
                    <a:lnTo>
                      <a:pt x="3952" y="772"/>
                    </a:lnTo>
                    <a:lnTo>
                      <a:pt x="3950" y="770"/>
                    </a:lnTo>
                    <a:lnTo>
                      <a:pt x="3950" y="770"/>
                    </a:lnTo>
                    <a:lnTo>
                      <a:pt x="3944" y="766"/>
                    </a:lnTo>
                    <a:lnTo>
                      <a:pt x="3936" y="762"/>
                    </a:lnTo>
                    <a:lnTo>
                      <a:pt x="3914" y="756"/>
                    </a:lnTo>
                    <a:lnTo>
                      <a:pt x="3902" y="752"/>
                    </a:lnTo>
                    <a:lnTo>
                      <a:pt x="3894" y="748"/>
                    </a:lnTo>
                    <a:lnTo>
                      <a:pt x="3888" y="742"/>
                    </a:lnTo>
                    <a:lnTo>
                      <a:pt x="3886" y="740"/>
                    </a:lnTo>
                    <a:lnTo>
                      <a:pt x="3886" y="736"/>
                    </a:lnTo>
                    <a:lnTo>
                      <a:pt x="3886" y="736"/>
                    </a:lnTo>
                    <a:lnTo>
                      <a:pt x="3886" y="728"/>
                    </a:lnTo>
                    <a:lnTo>
                      <a:pt x="3882" y="722"/>
                    </a:lnTo>
                    <a:lnTo>
                      <a:pt x="3878" y="716"/>
                    </a:lnTo>
                    <a:lnTo>
                      <a:pt x="3870" y="710"/>
                    </a:lnTo>
                    <a:lnTo>
                      <a:pt x="3826" y="680"/>
                    </a:lnTo>
                    <a:lnTo>
                      <a:pt x="3826" y="680"/>
                    </a:lnTo>
                    <a:lnTo>
                      <a:pt x="3806" y="668"/>
                    </a:lnTo>
                    <a:lnTo>
                      <a:pt x="3800" y="668"/>
                    </a:lnTo>
                    <a:lnTo>
                      <a:pt x="3796" y="666"/>
                    </a:lnTo>
                    <a:lnTo>
                      <a:pt x="3790" y="668"/>
                    </a:lnTo>
                    <a:lnTo>
                      <a:pt x="3788" y="670"/>
                    </a:lnTo>
                    <a:lnTo>
                      <a:pt x="3780" y="678"/>
                    </a:lnTo>
                    <a:lnTo>
                      <a:pt x="3774" y="680"/>
                    </a:lnTo>
                    <a:lnTo>
                      <a:pt x="3768" y="684"/>
                    </a:lnTo>
                    <a:lnTo>
                      <a:pt x="3760" y="684"/>
                    </a:lnTo>
                    <a:lnTo>
                      <a:pt x="3750" y="686"/>
                    </a:lnTo>
                    <a:lnTo>
                      <a:pt x="3736" y="684"/>
                    </a:lnTo>
                    <a:lnTo>
                      <a:pt x="3720" y="680"/>
                    </a:lnTo>
                    <a:lnTo>
                      <a:pt x="3700" y="674"/>
                    </a:lnTo>
                    <a:lnTo>
                      <a:pt x="3676" y="664"/>
                    </a:lnTo>
                    <a:lnTo>
                      <a:pt x="3676" y="664"/>
                    </a:lnTo>
                    <a:lnTo>
                      <a:pt x="3666" y="662"/>
                    </a:lnTo>
                    <a:lnTo>
                      <a:pt x="3656" y="660"/>
                    </a:lnTo>
                    <a:lnTo>
                      <a:pt x="3648" y="660"/>
                    </a:lnTo>
                    <a:lnTo>
                      <a:pt x="3642" y="662"/>
                    </a:lnTo>
                    <a:lnTo>
                      <a:pt x="3636" y="664"/>
                    </a:lnTo>
                    <a:lnTo>
                      <a:pt x="3632" y="668"/>
                    </a:lnTo>
                    <a:lnTo>
                      <a:pt x="3626" y="678"/>
                    </a:lnTo>
                    <a:lnTo>
                      <a:pt x="3622" y="690"/>
                    </a:lnTo>
                    <a:lnTo>
                      <a:pt x="3622" y="702"/>
                    </a:lnTo>
                    <a:lnTo>
                      <a:pt x="3626" y="712"/>
                    </a:lnTo>
                    <a:lnTo>
                      <a:pt x="3630" y="720"/>
                    </a:lnTo>
                    <a:lnTo>
                      <a:pt x="3630" y="720"/>
                    </a:lnTo>
                    <a:lnTo>
                      <a:pt x="3634" y="726"/>
                    </a:lnTo>
                    <a:lnTo>
                      <a:pt x="3636" y="732"/>
                    </a:lnTo>
                    <a:lnTo>
                      <a:pt x="3638" y="738"/>
                    </a:lnTo>
                    <a:lnTo>
                      <a:pt x="3638" y="746"/>
                    </a:lnTo>
                    <a:lnTo>
                      <a:pt x="3634" y="760"/>
                    </a:lnTo>
                    <a:lnTo>
                      <a:pt x="3626" y="772"/>
                    </a:lnTo>
                    <a:lnTo>
                      <a:pt x="3626" y="772"/>
                    </a:lnTo>
                    <a:lnTo>
                      <a:pt x="3622" y="776"/>
                    </a:lnTo>
                    <a:lnTo>
                      <a:pt x="3622" y="780"/>
                    </a:lnTo>
                    <a:lnTo>
                      <a:pt x="3624" y="782"/>
                    </a:lnTo>
                    <a:lnTo>
                      <a:pt x="3626" y="786"/>
                    </a:lnTo>
                    <a:lnTo>
                      <a:pt x="3634" y="794"/>
                    </a:lnTo>
                    <a:lnTo>
                      <a:pt x="3640" y="802"/>
                    </a:lnTo>
                    <a:lnTo>
                      <a:pt x="3644" y="814"/>
                    </a:lnTo>
                    <a:lnTo>
                      <a:pt x="3644" y="814"/>
                    </a:lnTo>
                    <a:lnTo>
                      <a:pt x="3648" y="824"/>
                    </a:lnTo>
                    <a:lnTo>
                      <a:pt x="3650" y="832"/>
                    </a:lnTo>
                    <a:lnTo>
                      <a:pt x="3650" y="840"/>
                    </a:lnTo>
                    <a:lnTo>
                      <a:pt x="3648" y="844"/>
                    </a:lnTo>
                    <a:lnTo>
                      <a:pt x="3642" y="854"/>
                    </a:lnTo>
                    <a:lnTo>
                      <a:pt x="3636" y="870"/>
                    </a:lnTo>
                    <a:lnTo>
                      <a:pt x="3636" y="870"/>
                    </a:lnTo>
                    <a:lnTo>
                      <a:pt x="3634" y="878"/>
                    </a:lnTo>
                    <a:lnTo>
                      <a:pt x="3630" y="882"/>
                    </a:lnTo>
                    <a:lnTo>
                      <a:pt x="3620" y="888"/>
                    </a:lnTo>
                    <a:lnTo>
                      <a:pt x="3616" y="890"/>
                    </a:lnTo>
                    <a:lnTo>
                      <a:pt x="3612" y="894"/>
                    </a:lnTo>
                    <a:lnTo>
                      <a:pt x="3610" y="900"/>
                    </a:lnTo>
                    <a:lnTo>
                      <a:pt x="3606" y="910"/>
                    </a:lnTo>
                    <a:lnTo>
                      <a:pt x="3606" y="910"/>
                    </a:lnTo>
                    <a:lnTo>
                      <a:pt x="3606" y="916"/>
                    </a:lnTo>
                    <a:lnTo>
                      <a:pt x="3608" y="920"/>
                    </a:lnTo>
                    <a:lnTo>
                      <a:pt x="3614" y="926"/>
                    </a:lnTo>
                    <a:lnTo>
                      <a:pt x="3622" y="932"/>
                    </a:lnTo>
                    <a:lnTo>
                      <a:pt x="3634" y="940"/>
                    </a:lnTo>
                    <a:lnTo>
                      <a:pt x="3648" y="950"/>
                    </a:lnTo>
                    <a:lnTo>
                      <a:pt x="3660" y="964"/>
                    </a:lnTo>
                    <a:lnTo>
                      <a:pt x="3666" y="972"/>
                    </a:lnTo>
                    <a:lnTo>
                      <a:pt x="3672" y="984"/>
                    </a:lnTo>
                    <a:lnTo>
                      <a:pt x="3678" y="996"/>
                    </a:lnTo>
                    <a:lnTo>
                      <a:pt x="3684" y="1010"/>
                    </a:lnTo>
                    <a:lnTo>
                      <a:pt x="3684" y="1010"/>
                    </a:lnTo>
                    <a:lnTo>
                      <a:pt x="3686" y="1026"/>
                    </a:lnTo>
                    <a:lnTo>
                      <a:pt x="3688" y="1040"/>
                    </a:lnTo>
                    <a:lnTo>
                      <a:pt x="3688" y="1052"/>
                    </a:lnTo>
                    <a:lnTo>
                      <a:pt x="3684" y="1066"/>
                    </a:lnTo>
                    <a:lnTo>
                      <a:pt x="3680" y="1078"/>
                    </a:lnTo>
                    <a:lnTo>
                      <a:pt x="3674" y="1088"/>
                    </a:lnTo>
                    <a:lnTo>
                      <a:pt x="3668" y="1100"/>
                    </a:lnTo>
                    <a:lnTo>
                      <a:pt x="3660" y="1108"/>
                    </a:lnTo>
                    <a:lnTo>
                      <a:pt x="3642" y="1126"/>
                    </a:lnTo>
                    <a:lnTo>
                      <a:pt x="3624" y="1140"/>
                    </a:lnTo>
                    <a:lnTo>
                      <a:pt x="3604" y="1150"/>
                    </a:lnTo>
                    <a:lnTo>
                      <a:pt x="3584" y="1158"/>
                    </a:lnTo>
                    <a:lnTo>
                      <a:pt x="3584" y="1158"/>
                    </a:lnTo>
                    <a:lnTo>
                      <a:pt x="3570" y="1166"/>
                    </a:lnTo>
                    <a:lnTo>
                      <a:pt x="3562" y="1172"/>
                    </a:lnTo>
                    <a:lnTo>
                      <a:pt x="3562" y="1174"/>
                    </a:lnTo>
                    <a:lnTo>
                      <a:pt x="3562" y="1176"/>
                    </a:lnTo>
                    <a:lnTo>
                      <a:pt x="3566" y="1184"/>
                    </a:lnTo>
                    <a:lnTo>
                      <a:pt x="3572" y="1190"/>
                    </a:lnTo>
                    <a:lnTo>
                      <a:pt x="3578" y="1200"/>
                    </a:lnTo>
                    <a:lnTo>
                      <a:pt x="3582" y="1212"/>
                    </a:lnTo>
                    <a:lnTo>
                      <a:pt x="3584" y="1220"/>
                    </a:lnTo>
                    <a:lnTo>
                      <a:pt x="3584" y="1228"/>
                    </a:lnTo>
                    <a:lnTo>
                      <a:pt x="3584" y="1228"/>
                    </a:lnTo>
                    <a:lnTo>
                      <a:pt x="3586" y="1244"/>
                    </a:lnTo>
                    <a:lnTo>
                      <a:pt x="3588" y="1260"/>
                    </a:lnTo>
                    <a:lnTo>
                      <a:pt x="3598" y="1290"/>
                    </a:lnTo>
                    <a:lnTo>
                      <a:pt x="3602" y="1302"/>
                    </a:lnTo>
                    <a:lnTo>
                      <a:pt x="3604" y="1314"/>
                    </a:lnTo>
                    <a:lnTo>
                      <a:pt x="3604" y="1324"/>
                    </a:lnTo>
                    <a:lnTo>
                      <a:pt x="3600" y="1328"/>
                    </a:lnTo>
                    <a:lnTo>
                      <a:pt x="3598" y="1330"/>
                    </a:lnTo>
                    <a:lnTo>
                      <a:pt x="3598" y="1330"/>
                    </a:lnTo>
                    <a:lnTo>
                      <a:pt x="3594" y="1334"/>
                    </a:lnTo>
                    <a:lnTo>
                      <a:pt x="3592" y="1336"/>
                    </a:lnTo>
                    <a:lnTo>
                      <a:pt x="3590" y="1344"/>
                    </a:lnTo>
                    <a:lnTo>
                      <a:pt x="3592" y="1352"/>
                    </a:lnTo>
                    <a:lnTo>
                      <a:pt x="3594" y="1358"/>
                    </a:lnTo>
                    <a:lnTo>
                      <a:pt x="3596" y="1362"/>
                    </a:lnTo>
                    <a:lnTo>
                      <a:pt x="3594" y="1366"/>
                    </a:lnTo>
                    <a:lnTo>
                      <a:pt x="3590" y="1364"/>
                    </a:lnTo>
                    <a:lnTo>
                      <a:pt x="3580" y="1358"/>
                    </a:lnTo>
                    <a:lnTo>
                      <a:pt x="3580" y="1358"/>
                    </a:lnTo>
                    <a:lnTo>
                      <a:pt x="3570" y="1354"/>
                    </a:lnTo>
                    <a:lnTo>
                      <a:pt x="3568" y="1354"/>
                    </a:lnTo>
                    <a:lnTo>
                      <a:pt x="3566" y="1356"/>
                    </a:lnTo>
                    <a:lnTo>
                      <a:pt x="3562" y="1362"/>
                    </a:lnTo>
                    <a:lnTo>
                      <a:pt x="3562" y="1370"/>
                    </a:lnTo>
                    <a:lnTo>
                      <a:pt x="3562" y="1376"/>
                    </a:lnTo>
                    <a:lnTo>
                      <a:pt x="3560" y="1382"/>
                    </a:lnTo>
                    <a:lnTo>
                      <a:pt x="3558" y="1384"/>
                    </a:lnTo>
                    <a:lnTo>
                      <a:pt x="3554" y="1384"/>
                    </a:lnTo>
                    <a:lnTo>
                      <a:pt x="3546" y="1380"/>
                    </a:lnTo>
                    <a:lnTo>
                      <a:pt x="3546" y="1380"/>
                    </a:lnTo>
                    <a:lnTo>
                      <a:pt x="3536" y="1372"/>
                    </a:lnTo>
                    <a:lnTo>
                      <a:pt x="3530" y="1366"/>
                    </a:lnTo>
                    <a:lnTo>
                      <a:pt x="3522" y="1352"/>
                    </a:lnTo>
                    <a:lnTo>
                      <a:pt x="3516" y="1342"/>
                    </a:lnTo>
                    <a:lnTo>
                      <a:pt x="3508" y="1332"/>
                    </a:lnTo>
                    <a:lnTo>
                      <a:pt x="3494" y="1316"/>
                    </a:lnTo>
                    <a:lnTo>
                      <a:pt x="3474" y="1298"/>
                    </a:lnTo>
                    <a:lnTo>
                      <a:pt x="3474" y="1298"/>
                    </a:lnTo>
                    <a:lnTo>
                      <a:pt x="3464" y="1286"/>
                    </a:lnTo>
                    <a:lnTo>
                      <a:pt x="3458" y="1276"/>
                    </a:lnTo>
                    <a:lnTo>
                      <a:pt x="3456" y="1266"/>
                    </a:lnTo>
                    <a:lnTo>
                      <a:pt x="3456" y="1254"/>
                    </a:lnTo>
                    <a:lnTo>
                      <a:pt x="3456" y="1234"/>
                    </a:lnTo>
                    <a:lnTo>
                      <a:pt x="3456" y="1222"/>
                    </a:lnTo>
                    <a:lnTo>
                      <a:pt x="3454" y="1210"/>
                    </a:lnTo>
                    <a:lnTo>
                      <a:pt x="3454" y="1210"/>
                    </a:lnTo>
                    <a:lnTo>
                      <a:pt x="3450" y="1194"/>
                    </a:lnTo>
                    <a:lnTo>
                      <a:pt x="3450" y="1182"/>
                    </a:lnTo>
                    <a:lnTo>
                      <a:pt x="3454" y="1172"/>
                    </a:lnTo>
                    <a:lnTo>
                      <a:pt x="3456" y="1162"/>
                    </a:lnTo>
                    <a:lnTo>
                      <a:pt x="3458" y="1154"/>
                    </a:lnTo>
                    <a:lnTo>
                      <a:pt x="3456" y="1148"/>
                    </a:lnTo>
                    <a:lnTo>
                      <a:pt x="3452" y="1142"/>
                    </a:lnTo>
                    <a:lnTo>
                      <a:pt x="3440" y="1138"/>
                    </a:lnTo>
                    <a:lnTo>
                      <a:pt x="3440" y="1138"/>
                    </a:lnTo>
                    <a:lnTo>
                      <a:pt x="3414" y="1134"/>
                    </a:lnTo>
                    <a:lnTo>
                      <a:pt x="3394" y="1130"/>
                    </a:lnTo>
                    <a:lnTo>
                      <a:pt x="3378" y="1130"/>
                    </a:lnTo>
                    <a:lnTo>
                      <a:pt x="3368" y="1130"/>
                    </a:lnTo>
                    <a:lnTo>
                      <a:pt x="3354" y="1132"/>
                    </a:lnTo>
                    <a:lnTo>
                      <a:pt x="3346" y="1132"/>
                    </a:lnTo>
                    <a:lnTo>
                      <a:pt x="3340" y="1130"/>
                    </a:lnTo>
                    <a:lnTo>
                      <a:pt x="3340" y="1130"/>
                    </a:lnTo>
                    <a:lnTo>
                      <a:pt x="3334" y="1128"/>
                    </a:lnTo>
                    <a:lnTo>
                      <a:pt x="3330" y="1124"/>
                    </a:lnTo>
                    <a:lnTo>
                      <a:pt x="3322" y="1116"/>
                    </a:lnTo>
                    <a:lnTo>
                      <a:pt x="3316" y="1110"/>
                    </a:lnTo>
                    <a:lnTo>
                      <a:pt x="3306" y="1104"/>
                    </a:lnTo>
                    <a:lnTo>
                      <a:pt x="3290" y="1098"/>
                    </a:lnTo>
                    <a:lnTo>
                      <a:pt x="3268" y="1092"/>
                    </a:lnTo>
                    <a:lnTo>
                      <a:pt x="3268" y="1092"/>
                    </a:lnTo>
                    <a:lnTo>
                      <a:pt x="3246" y="1084"/>
                    </a:lnTo>
                    <a:lnTo>
                      <a:pt x="3236" y="1078"/>
                    </a:lnTo>
                    <a:lnTo>
                      <a:pt x="3232" y="1072"/>
                    </a:lnTo>
                    <a:lnTo>
                      <a:pt x="3230" y="1066"/>
                    </a:lnTo>
                    <a:lnTo>
                      <a:pt x="3226" y="1058"/>
                    </a:lnTo>
                    <a:lnTo>
                      <a:pt x="3216" y="1048"/>
                    </a:lnTo>
                    <a:lnTo>
                      <a:pt x="3198" y="1036"/>
                    </a:lnTo>
                    <a:lnTo>
                      <a:pt x="3166" y="1022"/>
                    </a:lnTo>
                    <a:lnTo>
                      <a:pt x="3166" y="1022"/>
                    </a:lnTo>
                    <a:lnTo>
                      <a:pt x="3146" y="1016"/>
                    </a:lnTo>
                    <a:lnTo>
                      <a:pt x="3130" y="1012"/>
                    </a:lnTo>
                    <a:lnTo>
                      <a:pt x="3114" y="1010"/>
                    </a:lnTo>
                    <a:lnTo>
                      <a:pt x="3102" y="1010"/>
                    </a:lnTo>
                    <a:lnTo>
                      <a:pt x="3090" y="1012"/>
                    </a:lnTo>
                    <a:lnTo>
                      <a:pt x="3080" y="1014"/>
                    </a:lnTo>
                    <a:lnTo>
                      <a:pt x="3064" y="1020"/>
                    </a:lnTo>
                    <a:lnTo>
                      <a:pt x="3052" y="1026"/>
                    </a:lnTo>
                    <a:lnTo>
                      <a:pt x="3046" y="1028"/>
                    </a:lnTo>
                    <a:lnTo>
                      <a:pt x="3044" y="1026"/>
                    </a:lnTo>
                    <a:lnTo>
                      <a:pt x="3042" y="1022"/>
                    </a:lnTo>
                    <a:lnTo>
                      <a:pt x="3040" y="1008"/>
                    </a:lnTo>
                    <a:lnTo>
                      <a:pt x="3040" y="1008"/>
                    </a:lnTo>
                    <a:lnTo>
                      <a:pt x="3040" y="992"/>
                    </a:lnTo>
                    <a:lnTo>
                      <a:pt x="3038" y="978"/>
                    </a:lnTo>
                    <a:lnTo>
                      <a:pt x="3032" y="962"/>
                    </a:lnTo>
                    <a:lnTo>
                      <a:pt x="3026" y="948"/>
                    </a:lnTo>
                    <a:lnTo>
                      <a:pt x="3024" y="938"/>
                    </a:lnTo>
                    <a:lnTo>
                      <a:pt x="3020" y="928"/>
                    </a:lnTo>
                    <a:lnTo>
                      <a:pt x="3020" y="928"/>
                    </a:lnTo>
                    <a:lnTo>
                      <a:pt x="3018" y="922"/>
                    </a:lnTo>
                    <a:lnTo>
                      <a:pt x="3016" y="918"/>
                    </a:lnTo>
                    <a:lnTo>
                      <a:pt x="3012" y="914"/>
                    </a:lnTo>
                    <a:lnTo>
                      <a:pt x="3008" y="914"/>
                    </a:lnTo>
                    <a:lnTo>
                      <a:pt x="2998" y="912"/>
                    </a:lnTo>
                    <a:lnTo>
                      <a:pt x="2986" y="912"/>
                    </a:lnTo>
                    <a:lnTo>
                      <a:pt x="2974" y="910"/>
                    </a:lnTo>
                    <a:lnTo>
                      <a:pt x="2968" y="908"/>
                    </a:lnTo>
                    <a:lnTo>
                      <a:pt x="2962" y="904"/>
                    </a:lnTo>
                    <a:lnTo>
                      <a:pt x="2958" y="898"/>
                    </a:lnTo>
                    <a:lnTo>
                      <a:pt x="2954" y="890"/>
                    </a:lnTo>
                    <a:lnTo>
                      <a:pt x="2950" y="882"/>
                    </a:lnTo>
                    <a:lnTo>
                      <a:pt x="2948" y="868"/>
                    </a:lnTo>
                    <a:lnTo>
                      <a:pt x="2948" y="868"/>
                    </a:lnTo>
                    <a:lnTo>
                      <a:pt x="2948" y="854"/>
                    </a:lnTo>
                    <a:lnTo>
                      <a:pt x="2948" y="840"/>
                    </a:lnTo>
                    <a:lnTo>
                      <a:pt x="2952" y="824"/>
                    </a:lnTo>
                    <a:lnTo>
                      <a:pt x="2956" y="808"/>
                    </a:lnTo>
                    <a:lnTo>
                      <a:pt x="2968" y="778"/>
                    </a:lnTo>
                    <a:lnTo>
                      <a:pt x="2982" y="750"/>
                    </a:lnTo>
                    <a:lnTo>
                      <a:pt x="2998" y="724"/>
                    </a:lnTo>
                    <a:lnTo>
                      <a:pt x="3014" y="706"/>
                    </a:lnTo>
                    <a:lnTo>
                      <a:pt x="3026" y="692"/>
                    </a:lnTo>
                    <a:lnTo>
                      <a:pt x="3030" y="690"/>
                    </a:lnTo>
                    <a:lnTo>
                      <a:pt x="3034" y="690"/>
                    </a:lnTo>
                    <a:lnTo>
                      <a:pt x="3034" y="690"/>
                    </a:lnTo>
                    <a:lnTo>
                      <a:pt x="3038" y="688"/>
                    </a:lnTo>
                    <a:lnTo>
                      <a:pt x="3042" y="684"/>
                    </a:lnTo>
                    <a:lnTo>
                      <a:pt x="3044" y="670"/>
                    </a:lnTo>
                    <a:lnTo>
                      <a:pt x="3048" y="662"/>
                    </a:lnTo>
                    <a:lnTo>
                      <a:pt x="3052" y="654"/>
                    </a:lnTo>
                    <a:lnTo>
                      <a:pt x="3060" y="648"/>
                    </a:lnTo>
                    <a:lnTo>
                      <a:pt x="3070" y="646"/>
                    </a:lnTo>
                    <a:lnTo>
                      <a:pt x="3070" y="646"/>
                    </a:lnTo>
                    <a:lnTo>
                      <a:pt x="3096" y="644"/>
                    </a:lnTo>
                    <a:lnTo>
                      <a:pt x="3106" y="640"/>
                    </a:lnTo>
                    <a:lnTo>
                      <a:pt x="3116" y="636"/>
                    </a:lnTo>
                    <a:lnTo>
                      <a:pt x="3120" y="630"/>
                    </a:lnTo>
                    <a:lnTo>
                      <a:pt x="3120" y="624"/>
                    </a:lnTo>
                    <a:lnTo>
                      <a:pt x="3116" y="614"/>
                    </a:lnTo>
                    <a:lnTo>
                      <a:pt x="3106" y="604"/>
                    </a:lnTo>
                    <a:lnTo>
                      <a:pt x="3106" y="604"/>
                    </a:lnTo>
                    <a:lnTo>
                      <a:pt x="3098" y="596"/>
                    </a:lnTo>
                    <a:lnTo>
                      <a:pt x="3098" y="594"/>
                    </a:lnTo>
                    <a:lnTo>
                      <a:pt x="3098" y="592"/>
                    </a:lnTo>
                    <a:lnTo>
                      <a:pt x="3104" y="590"/>
                    </a:lnTo>
                    <a:lnTo>
                      <a:pt x="3112" y="590"/>
                    </a:lnTo>
                    <a:lnTo>
                      <a:pt x="3124" y="590"/>
                    </a:lnTo>
                    <a:lnTo>
                      <a:pt x="3136" y="586"/>
                    </a:lnTo>
                    <a:lnTo>
                      <a:pt x="3140" y="584"/>
                    </a:lnTo>
                    <a:lnTo>
                      <a:pt x="3144" y="580"/>
                    </a:lnTo>
                    <a:lnTo>
                      <a:pt x="3148" y="576"/>
                    </a:lnTo>
                    <a:lnTo>
                      <a:pt x="3150" y="568"/>
                    </a:lnTo>
                    <a:lnTo>
                      <a:pt x="3150" y="568"/>
                    </a:lnTo>
                    <a:lnTo>
                      <a:pt x="3152" y="562"/>
                    </a:lnTo>
                    <a:lnTo>
                      <a:pt x="3154" y="558"/>
                    </a:lnTo>
                    <a:lnTo>
                      <a:pt x="3156" y="556"/>
                    </a:lnTo>
                    <a:lnTo>
                      <a:pt x="3158" y="556"/>
                    </a:lnTo>
                    <a:lnTo>
                      <a:pt x="3166" y="560"/>
                    </a:lnTo>
                    <a:lnTo>
                      <a:pt x="3176" y="566"/>
                    </a:lnTo>
                    <a:lnTo>
                      <a:pt x="3188" y="570"/>
                    </a:lnTo>
                    <a:lnTo>
                      <a:pt x="3194" y="572"/>
                    </a:lnTo>
                    <a:lnTo>
                      <a:pt x="3200" y="570"/>
                    </a:lnTo>
                    <a:lnTo>
                      <a:pt x="3206" y="568"/>
                    </a:lnTo>
                    <a:lnTo>
                      <a:pt x="3214" y="562"/>
                    </a:lnTo>
                    <a:lnTo>
                      <a:pt x="3220" y="554"/>
                    </a:lnTo>
                    <a:lnTo>
                      <a:pt x="3228" y="542"/>
                    </a:lnTo>
                    <a:lnTo>
                      <a:pt x="3228" y="542"/>
                    </a:lnTo>
                    <a:lnTo>
                      <a:pt x="3242" y="520"/>
                    </a:lnTo>
                    <a:lnTo>
                      <a:pt x="3252" y="506"/>
                    </a:lnTo>
                    <a:lnTo>
                      <a:pt x="3258" y="496"/>
                    </a:lnTo>
                    <a:lnTo>
                      <a:pt x="3260" y="492"/>
                    </a:lnTo>
                    <a:lnTo>
                      <a:pt x="3258" y="490"/>
                    </a:lnTo>
                    <a:lnTo>
                      <a:pt x="3256" y="488"/>
                    </a:lnTo>
                    <a:lnTo>
                      <a:pt x="3244" y="486"/>
                    </a:lnTo>
                    <a:lnTo>
                      <a:pt x="3228" y="484"/>
                    </a:lnTo>
                    <a:lnTo>
                      <a:pt x="3204" y="478"/>
                    </a:lnTo>
                    <a:lnTo>
                      <a:pt x="3204" y="478"/>
                    </a:lnTo>
                    <a:lnTo>
                      <a:pt x="3186" y="474"/>
                    </a:lnTo>
                    <a:lnTo>
                      <a:pt x="3176" y="470"/>
                    </a:lnTo>
                    <a:lnTo>
                      <a:pt x="3170" y="464"/>
                    </a:lnTo>
                    <a:lnTo>
                      <a:pt x="3164" y="460"/>
                    </a:lnTo>
                    <a:lnTo>
                      <a:pt x="3154" y="450"/>
                    </a:lnTo>
                    <a:lnTo>
                      <a:pt x="3144" y="444"/>
                    </a:lnTo>
                    <a:lnTo>
                      <a:pt x="3132" y="438"/>
                    </a:lnTo>
                    <a:lnTo>
                      <a:pt x="3132" y="438"/>
                    </a:lnTo>
                    <a:lnTo>
                      <a:pt x="3140" y="438"/>
                    </a:lnTo>
                    <a:lnTo>
                      <a:pt x="3148" y="438"/>
                    </a:lnTo>
                    <a:lnTo>
                      <a:pt x="3158" y="440"/>
                    </a:lnTo>
                    <a:lnTo>
                      <a:pt x="3166" y="442"/>
                    </a:lnTo>
                    <a:lnTo>
                      <a:pt x="3184" y="452"/>
                    </a:lnTo>
                    <a:lnTo>
                      <a:pt x="3202" y="462"/>
                    </a:lnTo>
                    <a:lnTo>
                      <a:pt x="3220" y="470"/>
                    </a:lnTo>
                    <a:lnTo>
                      <a:pt x="3230" y="472"/>
                    </a:lnTo>
                    <a:lnTo>
                      <a:pt x="3238" y="474"/>
                    </a:lnTo>
                    <a:lnTo>
                      <a:pt x="3246" y="474"/>
                    </a:lnTo>
                    <a:lnTo>
                      <a:pt x="3254" y="472"/>
                    </a:lnTo>
                    <a:lnTo>
                      <a:pt x="3262" y="466"/>
                    </a:lnTo>
                    <a:lnTo>
                      <a:pt x="3270" y="460"/>
                    </a:lnTo>
                    <a:lnTo>
                      <a:pt x="3270" y="460"/>
                    </a:lnTo>
                    <a:lnTo>
                      <a:pt x="3296" y="434"/>
                    </a:lnTo>
                    <a:lnTo>
                      <a:pt x="3302" y="426"/>
                    </a:lnTo>
                    <a:lnTo>
                      <a:pt x="3304" y="420"/>
                    </a:lnTo>
                    <a:lnTo>
                      <a:pt x="3304" y="416"/>
                    </a:lnTo>
                    <a:lnTo>
                      <a:pt x="3298" y="412"/>
                    </a:lnTo>
                    <a:lnTo>
                      <a:pt x="3278" y="402"/>
                    </a:lnTo>
                    <a:lnTo>
                      <a:pt x="3278" y="402"/>
                    </a:lnTo>
                    <a:lnTo>
                      <a:pt x="3270" y="394"/>
                    </a:lnTo>
                    <a:lnTo>
                      <a:pt x="3270" y="392"/>
                    </a:lnTo>
                    <a:lnTo>
                      <a:pt x="3270" y="390"/>
                    </a:lnTo>
                    <a:lnTo>
                      <a:pt x="3278" y="388"/>
                    </a:lnTo>
                    <a:lnTo>
                      <a:pt x="3288" y="388"/>
                    </a:lnTo>
                    <a:lnTo>
                      <a:pt x="3302" y="388"/>
                    </a:lnTo>
                    <a:lnTo>
                      <a:pt x="3316" y="390"/>
                    </a:lnTo>
                    <a:lnTo>
                      <a:pt x="3328" y="394"/>
                    </a:lnTo>
                    <a:lnTo>
                      <a:pt x="3336" y="400"/>
                    </a:lnTo>
                    <a:lnTo>
                      <a:pt x="3336" y="400"/>
                    </a:lnTo>
                    <a:lnTo>
                      <a:pt x="3346" y="410"/>
                    </a:lnTo>
                    <a:lnTo>
                      <a:pt x="3356" y="418"/>
                    </a:lnTo>
                    <a:lnTo>
                      <a:pt x="3366" y="426"/>
                    </a:lnTo>
                    <a:lnTo>
                      <a:pt x="3374" y="438"/>
                    </a:lnTo>
                    <a:lnTo>
                      <a:pt x="3374" y="438"/>
                    </a:lnTo>
                    <a:lnTo>
                      <a:pt x="3380" y="448"/>
                    </a:lnTo>
                    <a:lnTo>
                      <a:pt x="3388" y="452"/>
                    </a:lnTo>
                    <a:lnTo>
                      <a:pt x="3398" y="454"/>
                    </a:lnTo>
                    <a:lnTo>
                      <a:pt x="3410" y="452"/>
                    </a:lnTo>
                    <a:lnTo>
                      <a:pt x="3410" y="452"/>
                    </a:lnTo>
                    <a:lnTo>
                      <a:pt x="3412" y="450"/>
                    </a:lnTo>
                    <a:lnTo>
                      <a:pt x="3414" y="448"/>
                    </a:lnTo>
                    <a:lnTo>
                      <a:pt x="3412" y="444"/>
                    </a:lnTo>
                    <a:lnTo>
                      <a:pt x="3398" y="436"/>
                    </a:lnTo>
                    <a:lnTo>
                      <a:pt x="3392" y="432"/>
                    </a:lnTo>
                    <a:lnTo>
                      <a:pt x="3386" y="426"/>
                    </a:lnTo>
                    <a:lnTo>
                      <a:pt x="3384" y="424"/>
                    </a:lnTo>
                    <a:lnTo>
                      <a:pt x="3384" y="422"/>
                    </a:lnTo>
                    <a:lnTo>
                      <a:pt x="3386" y="418"/>
                    </a:lnTo>
                    <a:lnTo>
                      <a:pt x="3390" y="416"/>
                    </a:lnTo>
                    <a:lnTo>
                      <a:pt x="3390" y="416"/>
                    </a:lnTo>
                    <a:lnTo>
                      <a:pt x="3398" y="412"/>
                    </a:lnTo>
                    <a:lnTo>
                      <a:pt x="3404" y="406"/>
                    </a:lnTo>
                    <a:lnTo>
                      <a:pt x="3414" y="396"/>
                    </a:lnTo>
                    <a:lnTo>
                      <a:pt x="3426" y="388"/>
                    </a:lnTo>
                    <a:lnTo>
                      <a:pt x="3432" y="386"/>
                    </a:lnTo>
                    <a:lnTo>
                      <a:pt x="3438" y="386"/>
                    </a:lnTo>
                    <a:lnTo>
                      <a:pt x="3438" y="386"/>
                    </a:lnTo>
                    <a:lnTo>
                      <a:pt x="3444" y="386"/>
                    </a:lnTo>
                    <a:lnTo>
                      <a:pt x="3450" y="384"/>
                    </a:lnTo>
                    <a:lnTo>
                      <a:pt x="3456" y="380"/>
                    </a:lnTo>
                    <a:lnTo>
                      <a:pt x="3460" y="374"/>
                    </a:lnTo>
                    <a:lnTo>
                      <a:pt x="3468" y="364"/>
                    </a:lnTo>
                    <a:lnTo>
                      <a:pt x="3474" y="360"/>
                    </a:lnTo>
                    <a:lnTo>
                      <a:pt x="3478" y="360"/>
                    </a:lnTo>
                    <a:lnTo>
                      <a:pt x="3478" y="360"/>
                    </a:lnTo>
                    <a:lnTo>
                      <a:pt x="3484" y="358"/>
                    </a:lnTo>
                    <a:lnTo>
                      <a:pt x="3490" y="354"/>
                    </a:lnTo>
                    <a:lnTo>
                      <a:pt x="3492" y="348"/>
                    </a:lnTo>
                    <a:lnTo>
                      <a:pt x="3494" y="342"/>
                    </a:lnTo>
                    <a:lnTo>
                      <a:pt x="3492" y="334"/>
                    </a:lnTo>
                    <a:lnTo>
                      <a:pt x="3488" y="324"/>
                    </a:lnTo>
                    <a:lnTo>
                      <a:pt x="3482" y="316"/>
                    </a:lnTo>
                    <a:lnTo>
                      <a:pt x="3472" y="306"/>
                    </a:lnTo>
                    <a:lnTo>
                      <a:pt x="3472" y="306"/>
                    </a:lnTo>
                    <a:lnTo>
                      <a:pt x="3464" y="298"/>
                    </a:lnTo>
                    <a:lnTo>
                      <a:pt x="3460" y="292"/>
                    </a:lnTo>
                    <a:lnTo>
                      <a:pt x="3460" y="288"/>
                    </a:lnTo>
                    <a:lnTo>
                      <a:pt x="3462" y="284"/>
                    </a:lnTo>
                    <a:lnTo>
                      <a:pt x="3464" y="282"/>
                    </a:lnTo>
                    <a:lnTo>
                      <a:pt x="3466" y="278"/>
                    </a:lnTo>
                    <a:lnTo>
                      <a:pt x="3464" y="272"/>
                    </a:lnTo>
                    <a:lnTo>
                      <a:pt x="3458" y="266"/>
                    </a:lnTo>
                    <a:lnTo>
                      <a:pt x="3458" y="266"/>
                    </a:lnTo>
                    <a:lnTo>
                      <a:pt x="3452" y="260"/>
                    </a:lnTo>
                    <a:lnTo>
                      <a:pt x="3452" y="258"/>
                    </a:lnTo>
                    <a:lnTo>
                      <a:pt x="3452" y="258"/>
                    </a:lnTo>
                    <a:lnTo>
                      <a:pt x="3458" y="256"/>
                    </a:lnTo>
                    <a:lnTo>
                      <a:pt x="3466" y="256"/>
                    </a:lnTo>
                    <a:lnTo>
                      <a:pt x="3476" y="256"/>
                    </a:lnTo>
                    <a:lnTo>
                      <a:pt x="3484" y="254"/>
                    </a:lnTo>
                    <a:lnTo>
                      <a:pt x="3492" y="250"/>
                    </a:lnTo>
                    <a:lnTo>
                      <a:pt x="3494" y="248"/>
                    </a:lnTo>
                    <a:lnTo>
                      <a:pt x="3496" y="242"/>
                    </a:lnTo>
                    <a:lnTo>
                      <a:pt x="3496" y="242"/>
                    </a:lnTo>
                    <a:lnTo>
                      <a:pt x="3498" y="234"/>
                    </a:lnTo>
                    <a:lnTo>
                      <a:pt x="3496" y="230"/>
                    </a:lnTo>
                    <a:lnTo>
                      <a:pt x="3492" y="228"/>
                    </a:lnTo>
                    <a:lnTo>
                      <a:pt x="3488" y="226"/>
                    </a:lnTo>
                    <a:lnTo>
                      <a:pt x="3486" y="224"/>
                    </a:lnTo>
                    <a:lnTo>
                      <a:pt x="3484" y="222"/>
                    </a:lnTo>
                    <a:lnTo>
                      <a:pt x="3484" y="220"/>
                    </a:lnTo>
                    <a:lnTo>
                      <a:pt x="3490" y="214"/>
                    </a:lnTo>
                    <a:lnTo>
                      <a:pt x="3490" y="214"/>
                    </a:lnTo>
                    <a:lnTo>
                      <a:pt x="3492" y="206"/>
                    </a:lnTo>
                    <a:lnTo>
                      <a:pt x="3492" y="204"/>
                    </a:lnTo>
                    <a:lnTo>
                      <a:pt x="3486" y="202"/>
                    </a:lnTo>
                    <a:lnTo>
                      <a:pt x="3480" y="200"/>
                    </a:lnTo>
                    <a:lnTo>
                      <a:pt x="3472" y="198"/>
                    </a:lnTo>
                    <a:lnTo>
                      <a:pt x="3464" y="196"/>
                    </a:lnTo>
                    <a:lnTo>
                      <a:pt x="3458" y="192"/>
                    </a:lnTo>
                    <a:lnTo>
                      <a:pt x="3454" y="182"/>
                    </a:lnTo>
                    <a:lnTo>
                      <a:pt x="3454" y="182"/>
                    </a:lnTo>
                    <a:lnTo>
                      <a:pt x="3452" y="174"/>
                    </a:lnTo>
                    <a:lnTo>
                      <a:pt x="3446" y="170"/>
                    </a:lnTo>
                    <a:lnTo>
                      <a:pt x="3438" y="168"/>
                    </a:lnTo>
                    <a:lnTo>
                      <a:pt x="3428" y="168"/>
                    </a:lnTo>
                    <a:lnTo>
                      <a:pt x="3404" y="166"/>
                    </a:lnTo>
                    <a:lnTo>
                      <a:pt x="3392" y="164"/>
                    </a:lnTo>
                    <a:lnTo>
                      <a:pt x="3378" y="160"/>
                    </a:lnTo>
                    <a:lnTo>
                      <a:pt x="3378" y="160"/>
                    </a:lnTo>
                    <a:lnTo>
                      <a:pt x="3360" y="152"/>
                    </a:lnTo>
                    <a:lnTo>
                      <a:pt x="3356" y="152"/>
                    </a:lnTo>
                    <a:lnTo>
                      <a:pt x="3354" y="152"/>
                    </a:lnTo>
                    <a:lnTo>
                      <a:pt x="3348" y="156"/>
                    </a:lnTo>
                    <a:lnTo>
                      <a:pt x="3344" y="158"/>
                    </a:lnTo>
                    <a:lnTo>
                      <a:pt x="3334" y="158"/>
                    </a:lnTo>
                    <a:lnTo>
                      <a:pt x="3334" y="158"/>
                    </a:lnTo>
                    <a:lnTo>
                      <a:pt x="3326" y="160"/>
                    </a:lnTo>
                    <a:lnTo>
                      <a:pt x="3320" y="164"/>
                    </a:lnTo>
                    <a:lnTo>
                      <a:pt x="3318" y="172"/>
                    </a:lnTo>
                    <a:lnTo>
                      <a:pt x="3318" y="180"/>
                    </a:lnTo>
                    <a:lnTo>
                      <a:pt x="3322" y="190"/>
                    </a:lnTo>
                    <a:lnTo>
                      <a:pt x="3326" y="198"/>
                    </a:lnTo>
                    <a:lnTo>
                      <a:pt x="3330" y="206"/>
                    </a:lnTo>
                    <a:lnTo>
                      <a:pt x="3338" y="210"/>
                    </a:lnTo>
                    <a:lnTo>
                      <a:pt x="3338" y="210"/>
                    </a:lnTo>
                    <a:lnTo>
                      <a:pt x="3342" y="212"/>
                    </a:lnTo>
                    <a:lnTo>
                      <a:pt x="3346" y="216"/>
                    </a:lnTo>
                    <a:lnTo>
                      <a:pt x="3346" y="222"/>
                    </a:lnTo>
                    <a:lnTo>
                      <a:pt x="3344" y="226"/>
                    </a:lnTo>
                    <a:lnTo>
                      <a:pt x="3342" y="230"/>
                    </a:lnTo>
                    <a:lnTo>
                      <a:pt x="3338" y="232"/>
                    </a:lnTo>
                    <a:lnTo>
                      <a:pt x="3332" y="234"/>
                    </a:lnTo>
                    <a:lnTo>
                      <a:pt x="3326" y="234"/>
                    </a:lnTo>
                    <a:lnTo>
                      <a:pt x="3326" y="234"/>
                    </a:lnTo>
                    <a:lnTo>
                      <a:pt x="3322" y="236"/>
                    </a:lnTo>
                    <a:lnTo>
                      <a:pt x="3320" y="240"/>
                    </a:lnTo>
                    <a:lnTo>
                      <a:pt x="3318" y="256"/>
                    </a:lnTo>
                    <a:lnTo>
                      <a:pt x="3318" y="266"/>
                    </a:lnTo>
                    <a:lnTo>
                      <a:pt x="3316" y="278"/>
                    </a:lnTo>
                    <a:lnTo>
                      <a:pt x="3310" y="288"/>
                    </a:lnTo>
                    <a:lnTo>
                      <a:pt x="3300" y="296"/>
                    </a:lnTo>
                    <a:lnTo>
                      <a:pt x="3300" y="296"/>
                    </a:lnTo>
                    <a:lnTo>
                      <a:pt x="3292" y="302"/>
                    </a:lnTo>
                    <a:lnTo>
                      <a:pt x="3286" y="310"/>
                    </a:lnTo>
                    <a:lnTo>
                      <a:pt x="3284" y="316"/>
                    </a:lnTo>
                    <a:lnTo>
                      <a:pt x="3282" y="322"/>
                    </a:lnTo>
                    <a:lnTo>
                      <a:pt x="3280" y="328"/>
                    </a:lnTo>
                    <a:lnTo>
                      <a:pt x="3278" y="332"/>
                    </a:lnTo>
                    <a:lnTo>
                      <a:pt x="3274" y="338"/>
                    </a:lnTo>
                    <a:lnTo>
                      <a:pt x="3264" y="342"/>
                    </a:lnTo>
                    <a:lnTo>
                      <a:pt x="3264" y="342"/>
                    </a:lnTo>
                    <a:lnTo>
                      <a:pt x="3250" y="344"/>
                    </a:lnTo>
                    <a:lnTo>
                      <a:pt x="3246" y="344"/>
                    </a:lnTo>
                    <a:lnTo>
                      <a:pt x="3244" y="340"/>
                    </a:lnTo>
                    <a:lnTo>
                      <a:pt x="3238" y="330"/>
                    </a:lnTo>
                    <a:lnTo>
                      <a:pt x="3232" y="322"/>
                    </a:lnTo>
                    <a:lnTo>
                      <a:pt x="3222" y="312"/>
                    </a:lnTo>
                    <a:lnTo>
                      <a:pt x="3222" y="312"/>
                    </a:lnTo>
                    <a:lnTo>
                      <a:pt x="3214" y="304"/>
                    </a:lnTo>
                    <a:lnTo>
                      <a:pt x="3210" y="298"/>
                    </a:lnTo>
                    <a:lnTo>
                      <a:pt x="3212" y="292"/>
                    </a:lnTo>
                    <a:lnTo>
                      <a:pt x="3216" y="288"/>
                    </a:lnTo>
                    <a:lnTo>
                      <a:pt x="3226" y="280"/>
                    </a:lnTo>
                    <a:lnTo>
                      <a:pt x="3232" y="276"/>
                    </a:lnTo>
                    <a:lnTo>
                      <a:pt x="3234" y="270"/>
                    </a:lnTo>
                    <a:lnTo>
                      <a:pt x="3234" y="270"/>
                    </a:lnTo>
                    <a:lnTo>
                      <a:pt x="3232" y="260"/>
                    </a:lnTo>
                    <a:lnTo>
                      <a:pt x="3228" y="248"/>
                    </a:lnTo>
                    <a:lnTo>
                      <a:pt x="3220" y="234"/>
                    </a:lnTo>
                    <a:lnTo>
                      <a:pt x="3212" y="220"/>
                    </a:lnTo>
                    <a:lnTo>
                      <a:pt x="3200" y="210"/>
                    </a:lnTo>
                    <a:lnTo>
                      <a:pt x="3190" y="202"/>
                    </a:lnTo>
                    <a:lnTo>
                      <a:pt x="3184" y="200"/>
                    </a:lnTo>
                    <a:lnTo>
                      <a:pt x="3178" y="200"/>
                    </a:lnTo>
                    <a:lnTo>
                      <a:pt x="3172" y="202"/>
                    </a:lnTo>
                    <a:lnTo>
                      <a:pt x="3168" y="206"/>
                    </a:lnTo>
                    <a:lnTo>
                      <a:pt x="3168" y="206"/>
                    </a:lnTo>
                    <a:lnTo>
                      <a:pt x="3158" y="216"/>
                    </a:lnTo>
                    <a:lnTo>
                      <a:pt x="3154" y="230"/>
                    </a:lnTo>
                    <a:lnTo>
                      <a:pt x="3148" y="254"/>
                    </a:lnTo>
                    <a:lnTo>
                      <a:pt x="3146" y="262"/>
                    </a:lnTo>
                    <a:lnTo>
                      <a:pt x="3142" y="268"/>
                    </a:lnTo>
                    <a:lnTo>
                      <a:pt x="3140" y="268"/>
                    </a:lnTo>
                    <a:lnTo>
                      <a:pt x="3138" y="268"/>
                    </a:lnTo>
                    <a:lnTo>
                      <a:pt x="3130" y="260"/>
                    </a:lnTo>
                    <a:lnTo>
                      <a:pt x="3130" y="260"/>
                    </a:lnTo>
                    <a:lnTo>
                      <a:pt x="3124" y="252"/>
                    </a:lnTo>
                    <a:lnTo>
                      <a:pt x="3122" y="246"/>
                    </a:lnTo>
                    <a:lnTo>
                      <a:pt x="3122" y="242"/>
                    </a:lnTo>
                    <a:lnTo>
                      <a:pt x="3124" y="238"/>
                    </a:lnTo>
                    <a:lnTo>
                      <a:pt x="3126" y="236"/>
                    </a:lnTo>
                    <a:lnTo>
                      <a:pt x="3128" y="232"/>
                    </a:lnTo>
                    <a:lnTo>
                      <a:pt x="3124" y="226"/>
                    </a:lnTo>
                    <a:lnTo>
                      <a:pt x="3118" y="216"/>
                    </a:lnTo>
                    <a:lnTo>
                      <a:pt x="3118" y="216"/>
                    </a:lnTo>
                    <a:lnTo>
                      <a:pt x="3112" y="208"/>
                    </a:lnTo>
                    <a:lnTo>
                      <a:pt x="3110" y="204"/>
                    </a:lnTo>
                    <a:lnTo>
                      <a:pt x="3110" y="202"/>
                    </a:lnTo>
                    <a:lnTo>
                      <a:pt x="3114" y="198"/>
                    </a:lnTo>
                    <a:lnTo>
                      <a:pt x="3120" y="194"/>
                    </a:lnTo>
                    <a:lnTo>
                      <a:pt x="3126" y="192"/>
                    </a:lnTo>
                    <a:lnTo>
                      <a:pt x="3128" y="190"/>
                    </a:lnTo>
                    <a:lnTo>
                      <a:pt x="3126" y="186"/>
                    </a:lnTo>
                    <a:lnTo>
                      <a:pt x="3116" y="180"/>
                    </a:lnTo>
                    <a:lnTo>
                      <a:pt x="3116" y="180"/>
                    </a:lnTo>
                    <a:lnTo>
                      <a:pt x="3104" y="174"/>
                    </a:lnTo>
                    <a:lnTo>
                      <a:pt x="3094" y="172"/>
                    </a:lnTo>
                    <a:lnTo>
                      <a:pt x="3088" y="172"/>
                    </a:lnTo>
                    <a:lnTo>
                      <a:pt x="3082" y="174"/>
                    </a:lnTo>
                    <a:lnTo>
                      <a:pt x="3076" y="176"/>
                    </a:lnTo>
                    <a:lnTo>
                      <a:pt x="3070" y="178"/>
                    </a:lnTo>
                    <a:lnTo>
                      <a:pt x="3064" y="176"/>
                    </a:lnTo>
                    <a:lnTo>
                      <a:pt x="3054" y="172"/>
                    </a:lnTo>
                    <a:lnTo>
                      <a:pt x="3054" y="172"/>
                    </a:lnTo>
                    <a:lnTo>
                      <a:pt x="3050" y="170"/>
                    </a:lnTo>
                    <a:lnTo>
                      <a:pt x="3048" y="168"/>
                    </a:lnTo>
                    <a:lnTo>
                      <a:pt x="3048" y="164"/>
                    </a:lnTo>
                    <a:lnTo>
                      <a:pt x="3048" y="162"/>
                    </a:lnTo>
                    <a:lnTo>
                      <a:pt x="3054" y="154"/>
                    </a:lnTo>
                    <a:lnTo>
                      <a:pt x="3062" y="148"/>
                    </a:lnTo>
                    <a:lnTo>
                      <a:pt x="3076" y="134"/>
                    </a:lnTo>
                    <a:lnTo>
                      <a:pt x="3080" y="130"/>
                    </a:lnTo>
                    <a:lnTo>
                      <a:pt x="3080" y="126"/>
                    </a:lnTo>
                    <a:lnTo>
                      <a:pt x="3078" y="124"/>
                    </a:lnTo>
                    <a:lnTo>
                      <a:pt x="3078" y="124"/>
                    </a:lnTo>
                    <a:lnTo>
                      <a:pt x="3064" y="114"/>
                    </a:lnTo>
                    <a:lnTo>
                      <a:pt x="3046" y="102"/>
                    </a:lnTo>
                    <a:lnTo>
                      <a:pt x="3038" y="94"/>
                    </a:lnTo>
                    <a:lnTo>
                      <a:pt x="3032" y="86"/>
                    </a:lnTo>
                    <a:lnTo>
                      <a:pt x="3028" y="78"/>
                    </a:lnTo>
                    <a:lnTo>
                      <a:pt x="3026" y="66"/>
                    </a:lnTo>
                    <a:lnTo>
                      <a:pt x="3026" y="66"/>
                    </a:lnTo>
                    <a:lnTo>
                      <a:pt x="3026" y="62"/>
                    </a:lnTo>
                    <a:lnTo>
                      <a:pt x="3026" y="56"/>
                    </a:lnTo>
                    <a:lnTo>
                      <a:pt x="3020" y="44"/>
                    </a:lnTo>
                    <a:lnTo>
                      <a:pt x="3010" y="34"/>
                    </a:lnTo>
                    <a:lnTo>
                      <a:pt x="2998" y="24"/>
                    </a:lnTo>
                    <a:lnTo>
                      <a:pt x="2986" y="14"/>
                    </a:lnTo>
                    <a:lnTo>
                      <a:pt x="2972" y="8"/>
                    </a:lnTo>
                    <a:lnTo>
                      <a:pt x="2960" y="2"/>
                    </a:lnTo>
                    <a:lnTo>
                      <a:pt x="2948" y="0"/>
                    </a:lnTo>
                    <a:lnTo>
                      <a:pt x="2948" y="0"/>
                    </a:lnTo>
                    <a:lnTo>
                      <a:pt x="2940" y="0"/>
                    </a:lnTo>
                    <a:lnTo>
                      <a:pt x="2936" y="2"/>
                    </a:lnTo>
                    <a:lnTo>
                      <a:pt x="2934" y="4"/>
                    </a:lnTo>
                    <a:lnTo>
                      <a:pt x="2932" y="8"/>
                    </a:lnTo>
                    <a:lnTo>
                      <a:pt x="2932" y="12"/>
                    </a:lnTo>
                    <a:lnTo>
                      <a:pt x="2928" y="16"/>
                    </a:lnTo>
                    <a:lnTo>
                      <a:pt x="2924" y="20"/>
                    </a:lnTo>
                    <a:lnTo>
                      <a:pt x="2916" y="22"/>
                    </a:lnTo>
                    <a:lnTo>
                      <a:pt x="2916" y="22"/>
                    </a:lnTo>
                    <a:lnTo>
                      <a:pt x="2908" y="26"/>
                    </a:lnTo>
                    <a:lnTo>
                      <a:pt x="2904" y="28"/>
                    </a:lnTo>
                    <a:lnTo>
                      <a:pt x="2902" y="30"/>
                    </a:lnTo>
                    <a:lnTo>
                      <a:pt x="2902" y="34"/>
                    </a:lnTo>
                    <a:lnTo>
                      <a:pt x="2902" y="38"/>
                    </a:lnTo>
                    <a:lnTo>
                      <a:pt x="2900" y="42"/>
                    </a:lnTo>
                    <a:lnTo>
                      <a:pt x="2894" y="46"/>
                    </a:lnTo>
                    <a:lnTo>
                      <a:pt x="2886" y="50"/>
                    </a:lnTo>
                    <a:lnTo>
                      <a:pt x="2886" y="50"/>
                    </a:lnTo>
                    <a:lnTo>
                      <a:pt x="2878" y="56"/>
                    </a:lnTo>
                    <a:lnTo>
                      <a:pt x="2876" y="62"/>
                    </a:lnTo>
                    <a:lnTo>
                      <a:pt x="2876" y="70"/>
                    </a:lnTo>
                    <a:lnTo>
                      <a:pt x="2878" y="80"/>
                    </a:lnTo>
                    <a:lnTo>
                      <a:pt x="2886" y="98"/>
                    </a:lnTo>
                    <a:lnTo>
                      <a:pt x="2888" y="106"/>
                    </a:lnTo>
                    <a:lnTo>
                      <a:pt x="2886" y="114"/>
                    </a:lnTo>
                    <a:lnTo>
                      <a:pt x="2886" y="114"/>
                    </a:lnTo>
                    <a:lnTo>
                      <a:pt x="2884" y="128"/>
                    </a:lnTo>
                    <a:lnTo>
                      <a:pt x="2884" y="136"/>
                    </a:lnTo>
                    <a:lnTo>
                      <a:pt x="2886" y="142"/>
                    </a:lnTo>
                    <a:lnTo>
                      <a:pt x="2890" y="150"/>
                    </a:lnTo>
                    <a:lnTo>
                      <a:pt x="2898" y="156"/>
                    </a:lnTo>
                    <a:lnTo>
                      <a:pt x="2910" y="162"/>
                    </a:lnTo>
                    <a:lnTo>
                      <a:pt x="2924" y="168"/>
                    </a:lnTo>
                    <a:lnTo>
                      <a:pt x="2924" y="168"/>
                    </a:lnTo>
                    <a:lnTo>
                      <a:pt x="2940" y="172"/>
                    </a:lnTo>
                    <a:lnTo>
                      <a:pt x="2954" y="180"/>
                    </a:lnTo>
                    <a:lnTo>
                      <a:pt x="2964" y="186"/>
                    </a:lnTo>
                    <a:lnTo>
                      <a:pt x="2970" y="194"/>
                    </a:lnTo>
                    <a:lnTo>
                      <a:pt x="2974" y="202"/>
                    </a:lnTo>
                    <a:lnTo>
                      <a:pt x="2974" y="208"/>
                    </a:lnTo>
                    <a:lnTo>
                      <a:pt x="2972" y="214"/>
                    </a:lnTo>
                    <a:lnTo>
                      <a:pt x="2966" y="218"/>
                    </a:lnTo>
                    <a:lnTo>
                      <a:pt x="2966" y="218"/>
                    </a:lnTo>
                    <a:lnTo>
                      <a:pt x="2958" y="222"/>
                    </a:lnTo>
                    <a:lnTo>
                      <a:pt x="2954" y="226"/>
                    </a:lnTo>
                    <a:lnTo>
                      <a:pt x="2954" y="232"/>
                    </a:lnTo>
                    <a:lnTo>
                      <a:pt x="2956" y="234"/>
                    </a:lnTo>
                    <a:lnTo>
                      <a:pt x="2960" y="238"/>
                    </a:lnTo>
                    <a:lnTo>
                      <a:pt x="2966" y="238"/>
                    </a:lnTo>
                    <a:lnTo>
                      <a:pt x="2972" y="236"/>
                    </a:lnTo>
                    <a:lnTo>
                      <a:pt x="2980" y="234"/>
                    </a:lnTo>
                    <a:lnTo>
                      <a:pt x="2980" y="234"/>
                    </a:lnTo>
                    <a:lnTo>
                      <a:pt x="2986" y="230"/>
                    </a:lnTo>
                    <a:lnTo>
                      <a:pt x="2992" y="230"/>
                    </a:lnTo>
                    <a:lnTo>
                      <a:pt x="2996" y="232"/>
                    </a:lnTo>
                    <a:lnTo>
                      <a:pt x="2996" y="238"/>
                    </a:lnTo>
                    <a:lnTo>
                      <a:pt x="2994" y="246"/>
                    </a:lnTo>
                    <a:lnTo>
                      <a:pt x="2988" y="254"/>
                    </a:lnTo>
                    <a:lnTo>
                      <a:pt x="2980" y="262"/>
                    </a:lnTo>
                    <a:lnTo>
                      <a:pt x="2968" y="272"/>
                    </a:lnTo>
                    <a:lnTo>
                      <a:pt x="2968" y="272"/>
                    </a:lnTo>
                    <a:lnTo>
                      <a:pt x="2956" y="280"/>
                    </a:lnTo>
                    <a:lnTo>
                      <a:pt x="2946" y="282"/>
                    </a:lnTo>
                    <a:lnTo>
                      <a:pt x="2940" y="284"/>
                    </a:lnTo>
                    <a:lnTo>
                      <a:pt x="2934" y="282"/>
                    </a:lnTo>
                    <a:lnTo>
                      <a:pt x="2930" y="280"/>
                    </a:lnTo>
                    <a:lnTo>
                      <a:pt x="2928" y="282"/>
                    </a:lnTo>
                    <a:lnTo>
                      <a:pt x="2926" y="284"/>
                    </a:lnTo>
                    <a:lnTo>
                      <a:pt x="2922" y="290"/>
                    </a:lnTo>
                    <a:lnTo>
                      <a:pt x="2922" y="290"/>
                    </a:lnTo>
                    <a:lnTo>
                      <a:pt x="2920" y="300"/>
                    </a:lnTo>
                    <a:lnTo>
                      <a:pt x="2924" y="312"/>
                    </a:lnTo>
                    <a:lnTo>
                      <a:pt x="2930" y="334"/>
                    </a:lnTo>
                    <a:lnTo>
                      <a:pt x="2934" y="342"/>
                    </a:lnTo>
                    <a:lnTo>
                      <a:pt x="2934" y="348"/>
                    </a:lnTo>
                    <a:lnTo>
                      <a:pt x="2934" y="350"/>
                    </a:lnTo>
                    <a:lnTo>
                      <a:pt x="2930" y="348"/>
                    </a:lnTo>
                    <a:lnTo>
                      <a:pt x="2922" y="344"/>
                    </a:lnTo>
                    <a:lnTo>
                      <a:pt x="2922" y="344"/>
                    </a:lnTo>
                    <a:lnTo>
                      <a:pt x="2902" y="330"/>
                    </a:lnTo>
                    <a:lnTo>
                      <a:pt x="2896" y="326"/>
                    </a:lnTo>
                    <a:lnTo>
                      <a:pt x="2892" y="320"/>
                    </a:lnTo>
                    <a:lnTo>
                      <a:pt x="2892" y="316"/>
                    </a:lnTo>
                    <a:lnTo>
                      <a:pt x="2892" y="312"/>
                    </a:lnTo>
                    <a:lnTo>
                      <a:pt x="2896" y="298"/>
                    </a:lnTo>
                    <a:lnTo>
                      <a:pt x="2896" y="298"/>
                    </a:lnTo>
                    <a:lnTo>
                      <a:pt x="2900" y="286"/>
                    </a:lnTo>
                    <a:lnTo>
                      <a:pt x="2902" y="280"/>
                    </a:lnTo>
                    <a:lnTo>
                      <a:pt x="2900" y="276"/>
                    </a:lnTo>
                    <a:lnTo>
                      <a:pt x="2898" y="272"/>
                    </a:lnTo>
                    <a:lnTo>
                      <a:pt x="2892" y="270"/>
                    </a:lnTo>
                    <a:lnTo>
                      <a:pt x="2886" y="270"/>
                    </a:lnTo>
                    <a:lnTo>
                      <a:pt x="2876" y="270"/>
                    </a:lnTo>
                    <a:lnTo>
                      <a:pt x="2876" y="270"/>
                    </a:lnTo>
                    <a:lnTo>
                      <a:pt x="2866" y="270"/>
                    </a:lnTo>
                    <a:lnTo>
                      <a:pt x="2858" y="268"/>
                    </a:lnTo>
                    <a:lnTo>
                      <a:pt x="2844" y="260"/>
                    </a:lnTo>
                    <a:lnTo>
                      <a:pt x="2838" y="256"/>
                    </a:lnTo>
                    <a:lnTo>
                      <a:pt x="2830" y="254"/>
                    </a:lnTo>
                    <a:lnTo>
                      <a:pt x="2820" y="254"/>
                    </a:lnTo>
                    <a:lnTo>
                      <a:pt x="2810" y="258"/>
                    </a:lnTo>
                    <a:lnTo>
                      <a:pt x="2810" y="258"/>
                    </a:lnTo>
                    <a:lnTo>
                      <a:pt x="2800" y="264"/>
                    </a:lnTo>
                    <a:lnTo>
                      <a:pt x="2796" y="272"/>
                    </a:lnTo>
                    <a:lnTo>
                      <a:pt x="2796" y="278"/>
                    </a:lnTo>
                    <a:lnTo>
                      <a:pt x="2796" y="286"/>
                    </a:lnTo>
                    <a:lnTo>
                      <a:pt x="2798" y="292"/>
                    </a:lnTo>
                    <a:lnTo>
                      <a:pt x="2798" y="298"/>
                    </a:lnTo>
                    <a:lnTo>
                      <a:pt x="2794" y="304"/>
                    </a:lnTo>
                    <a:lnTo>
                      <a:pt x="2786" y="308"/>
                    </a:lnTo>
                    <a:lnTo>
                      <a:pt x="2786" y="308"/>
                    </a:lnTo>
                    <a:lnTo>
                      <a:pt x="2778" y="310"/>
                    </a:lnTo>
                    <a:lnTo>
                      <a:pt x="2772" y="308"/>
                    </a:lnTo>
                    <a:lnTo>
                      <a:pt x="2760" y="302"/>
                    </a:lnTo>
                    <a:lnTo>
                      <a:pt x="2752" y="300"/>
                    </a:lnTo>
                    <a:lnTo>
                      <a:pt x="2742" y="298"/>
                    </a:lnTo>
                    <a:lnTo>
                      <a:pt x="2726" y="298"/>
                    </a:lnTo>
                    <a:lnTo>
                      <a:pt x="2708" y="302"/>
                    </a:lnTo>
                    <a:lnTo>
                      <a:pt x="2708" y="302"/>
                    </a:lnTo>
                    <a:lnTo>
                      <a:pt x="2680" y="306"/>
                    </a:lnTo>
                    <a:lnTo>
                      <a:pt x="2658" y="306"/>
                    </a:lnTo>
                    <a:lnTo>
                      <a:pt x="2640" y="302"/>
                    </a:lnTo>
                    <a:lnTo>
                      <a:pt x="2626" y="298"/>
                    </a:lnTo>
                    <a:lnTo>
                      <a:pt x="2606" y="286"/>
                    </a:lnTo>
                    <a:lnTo>
                      <a:pt x="2598" y="284"/>
                    </a:lnTo>
                    <a:lnTo>
                      <a:pt x="2590" y="286"/>
                    </a:lnTo>
                    <a:lnTo>
                      <a:pt x="2590" y="286"/>
                    </a:lnTo>
                    <a:lnTo>
                      <a:pt x="2580" y="288"/>
                    </a:lnTo>
                    <a:lnTo>
                      <a:pt x="2572" y="288"/>
                    </a:lnTo>
                    <a:lnTo>
                      <a:pt x="2564" y="286"/>
                    </a:lnTo>
                    <a:lnTo>
                      <a:pt x="2556" y="282"/>
                    </a:lnTo>
                    <a:lnTo>
                      <a:pt x="2544" y="272"/>
                    </a:lnTo>
                    <a:lnTo>
                      <a:pt x="2532" y="260"/>
                    </a:lnTo>
                    <a:lnTo>
                      <a:pt x="2520" y="246"/>
                    </a:lnTo>
                    <a:lnTo>
                      <a:pt x="2510" y="234"/>
                    </a:lnTo>
                    <a:lnTo>
                      <a:pt x="2504" y="230"/>
                    </a:lnTo>
                    <a:lnTo>
                      <a:pt x="2498" y="226"/>
                    </a:lnTo>
                    <a:lnTo>
                      <a:pt x="2492" y="224"/>
                    </a:lnTo>
                    <a:lnTo>
                      <a:pt x="2486" y="224"/>
                    </a:lnTo>
                    <a:lnTo>
                      <a:pt x="2486" y="224"/>
                    </a:lnTo>
                    <a:lnTo>
                      <a:pt x="2456" y="230"/>
                    </a:lnTo>
                    <a:lnTo>
                      <a:pt x="2438" y="234"/>
                    </a:lnTo>
                    <a:lnTo>
                      <a:pt x="2422" y="240"/>
                    </a:lnTo>
                    <a:lnTo>
                      <a:pt x="2408" y="246"/>
                    </a:lnTo>
                    <a:lnTo>
                      <a:pt x="2398" y="252"/>
                    </a:lnTo>
                    <a:lnTo>
                      <a:pt x="2394" y="256"/>
                    </a:lnTo>
                    <a:lnTo>
                      <a:pt x="2392" y="262"/>
                    </a:lnTo>
                    <a:lnTo>
                      <a:pt x="2392" y="266"/>
                    </a:lnTo>
                    <a:lnTo>
                      <a:pt x="2394" y="270"/>
                    </a:lnTo>
                    <a:lnTo>
                      <a:pt x="2394" y="270"/>
                    </a:lnTo>
                    <a:lnTo>
                      <a:pt x="2398" y="274"/>
                    </a:lnTo>
                    <a:lnTo>
                      <a:pt x="2400" y="278"/>
                    </a:lnTo>
                    <a:lnTo>
                      <a:pt x="2406" y="280"/>
                    </a:lnTo>
                    <a:lnTo>
                      <a:pt x="2410" y="280"/>
                    </a:lnTo>
                    <a:lnTo>
                      <a:pt x="2420" y="278"/>
                    </a:lnTo>
                    <a:lnTo>
                      <a:pt x="2432" y="274"/>
                    </a:lnTo>
                    <a:lnTo>
                      <a:pt x="2456" y="264"/>
                    </a:lnTo>
                    <a:lnTo>
                      <a:pt x="2464" y="262"/>
                    </a:lnTo>
                    <a:lnTo>
                      <a:pt x="2468" y="262"/>
                    </a:lnTo>
                    <a:lnTo>
                      <a:pt x="2472" y="264"/>
                    </a:lnTo>
                    <a:lnTo>
                      <a:pt x="2472" y="264"/>
                    </a:lnTo>
                    <a:lnTo>
                      <a:pt x="2474" y="266"/>
                    </a:lnTo>
                    <a:lnTo>
                      <a:pt x="2476" y="268"/>
                    </a:lnTo>
                    <a:lnTo>
                      <a:pt x="2472" y="272"/>
                    </a:lnTo>
                    <a:lnTo>
                      <a:pt x="2456" y="278"/>
                    </a:lnTo>
                    <a:lnTo>
                      <a:pt x="2436" y="286"/>
                    </a:lnTo>
                    <a:lnTo>
                      <a:pt x="2428" y="292"/>
                    </a:lnTo>
                    <a:lnTo>
                      <a:pt x="2422" y="298"/>
                    </a:lnTo>
                    <a:lnTo>
                      <a:pt x="2422" y="298"/>
                    </a:lnTo>
                    <a:lnTo>
                      <a:pt x="2422" y="304"/>
                    </a:lnTo>
                    <a:lnTo>
                      <a:pt x="2424" y="308"/>
                    </a:lnTo>
                    <a:lnTo>
                      <a:pt x="2428" y="320"/>
                    </a:lnTo>
                    <a:lnTo>
                      <a:pt x="2440" y="342"/>
                    </a:lnTo>
                    <a:lnTo>
                      <a:pt x="2444" y="350"/>
                    </a:lnTo>
                    <a:lnTo>
                      <a:pt x="2444" y="352"/>
                    </a:lnTo>
                    <a:lnTo>
                      <a:pt x="2444" y="354"/>
                    </a:lnTo>
                    <a:lnTo>
                      <a:pt x="2436" y="350"/>
                    </a:lnTo>
                    <a:lnTo>
                      <a:pt x="2418" y="340"/>
                    </a:lnTo>
                    <a:lnTo>
                      <a:pt x="2418" y="340"/>
                    </a:lnTo>
                    <a:lnTo>
                      <a:pt x="2398" y="326"/>
                    </a:lnTo>
                    <a:lnTo>
                      <a:pt x="2382" y="318"/>
                    </a:lnTo>
                    <a:lnTo>
                      <a:pt x="2364" y="310"/>
                    </a:lnTo>
                    <a:lnTo>
                      <a:pt x="2354" y="306"/>
                    </a:lnTo>
                    <a:lnTo>
                      <a:pt x="2348" y="302"/>
                    </a:lnTo>
                    <a:lnTo>
                      <a:pt x="2340" y="294"/>
                    </a:lnTo>
                    <a:lnTo>
                      <a:pt x="2340" y="294"/>
                    </a:lnTo>
                    <a:lnTo>
                      <a:pt x="2334" y="288"/>
                    </a:lnTo>
                    <a:lnTo>
                      <a:pt x="2330" y="286"/>
                    </a:lnTo>
                    <a:lnTo>
                      <a:pt x="2326" y="288"/>
                    </a:lnTo>
                    <a:lnTo>
                      <a:pt x="2320" y="290"/>
                    </a:lnTo>
                    <a:lnTo>
                      <a:pt x="2314" y="296"/>
                    </a:lnTo>
                    <a:lnTo>
                      <a:pt x="2304" y="300"/>
                    </a:lnTo>
                    <a:lnTo>
                      <a:pt x="2286" y="304"/>
                    </a:lnTo>
                    <a:lnTo>
                      <a:pt x="2262" y="308"/>
                    </a:lnTo>
                    <a:lnTo>
                      <a:pt x="2262" y="308"/>
                    </a:lnTo>
                    <a:lnTo>
                      <a:pt x="2206" y="308"/>
                    </a:lnTo>
                    <a:lnTo>
                      <a:pt x="2180" y="308"/>
                    </a:lnTo>
                    <a:lnTo>
                      <a:pt x="2156" y="306"/>
                    </a:lnTo>
                    <a:lnTo>
                      <a:pt x="2140" y="302"/>
                    </a:lnTo>
                    <a:lnTo>
                      <a:pt x="2128" y="298"/>
                    </a:lnTo>
                    <a:lnTo>
                      <a:pt x="2124" y="296"/>
                    </a:lnTo>
                    <a:lnTo>
                      <a:pt x="2124" y="292"/>
                    </a:lnTo>
                    <a:lnTo>
                      <a:pt x="2126" y="288"/>
                    </a:lnTo>
                    <a:lnTo>
                      <a:pt x="2130" y="284"/>
                    </a:lnTo>
                    <a:lnTo>
                      <a:pt x="2130" y="284"/>
                    </a:lnTo>
                    <a:lnTo>
                      <a:pt x="2142" y="278"/>
                    </a:lnTo>
                    <a:lnTo>
                      <a:pt x="2154" y="274"/>
                    </a:lnTo>
                    <a:lnTo>
                      <a:pt x="2172" y="272"/>
                    </a:lnTo>
                    <a:lnTo>
                      <a:pt x="2178" y="270"/>
                    </a:lnTo>
                    <a:lnTo>
                      <a:pt x="2180" y="268"/>
                    </a:lnTo>
                    <a:lnTo>
                      <a:pt x="2178" y="264"/>
                    </a:lnTo>
                    <a:lnTo>
                      <a:pt x="2170" y="256"/>
                    </a:lnTo>
                    <a:lnTo>
                      <a:pt x="2170" y="256"/>
                    </a:lnTo>
                    <a:lnTo>
                      <a:pt x="2154" y="240"/>
                    </a:lnTo>
                    <a:lnTo>
                      <a:pt x="2144" y="232"/>
                    </a:lnTo>
                    <a:lnTo>
                      <a:pt x="2134" y="228"/>
                    </a:lnTo>
                    <a:lnTo>
                      <a:pt x="2124" y="222"/>
                    </a:lnTo>
                    <a:lnTo>
                      <a:pt x="2110" y="220"/>
                    </a:lnTo>
                    <a:lnTo>
                      <a:pt x="2096" y="220"/>
                    </a:lnTo>
                    <a:lnTo>
                      <a:pt x="2080" y="220"/>
                    </a:lnTo>
                    <a:lnTo>
                      <a:pt x="2080" y="220"/>
                    </a:lnTo>
                    <a:lnTo>
                      <a:pt x="2064" y="222"/>
                    </a:lnTo>
                    <a:lnTo>
                      <a:pt x="2046" y="220"/>
                    </a:lnTo>
                    <a:lnTo>
                      <a:pt x="2030" y="218"/>
                    </a:lnTo>
                    <a:lnTo>
                      <a:pt x="2014" y="212"/>
                    </a:lnTo>
                    <a:lnTo>
                      <a:pt x="1982" y="202"/>
                    </a:lnTo>
                    <a:lnTo>
                      <a:pt x="1948" y="194"/>
                    </a:lnTo>
                    <a:lnTo>
                      <a:pt x="1948" y="194"/>
                    </a:lnTo>
                    <a:lnTo>
                      <a:pt x="1932" y="190"/>
                    </a:lnTo>
                    <a:lnTo>
                      <a:pt x="1918" y="184"/>
                    </a:lnTo>
                    <a:lnTo>
                      <a:pt x="1890" y="172"/>
                    </a:lnTo>
                    <a:lnTo>
                      <a:pt x="1876" y="166"/>
                    </a:lnTo>
                    <a:lnTo>
                      <a:pt x="1862" y="160"/>
                    </a:lnTo>
                    <a:lnTo>
                      <a:pt x="1848" y="158"/>
                    </a:lnTo>
                    <a:lnTo>
                      <a:pt x="1832" y="158"/>
                    </a:lnTo>
                    <a:lnTo>
                      <a:pt x="1832" y="158"/>
                    </a:lnTo>
                    <a:lnTo>
                      <a:pt x="1820" y="160"/>
                    </a:lnTo>
                    <a:lnTo>
                      <a:pt x="1812" y="164"/>
                    </a:lnTo>
                    <a:lnTo>
                      <a:pt x="1808" y="170"/>
                    </a:lnTo>
                    <a:lnTo>
                      <a:pt x="1806" y="176"/>
                    </a:lnTo>
                    <a:lnTo>
                      <a:pt x="1804" y="182"/>
                    </a:lnTo>
                    <a:lnTo>
                      <a:pt x="1800" y="186"/>
                    </a:lnTo>
                    <a:lnTo>
                      <a:pt x="1792" y="188"/>
                    </a:lnTo>
                    <a:lnTo>
                      <a:pt x="1780" y="188"/>
                    </a:lnTo>
                    <a:lnTo>
                      <a:pt x="1780" y="188"/>
                    </a:lnTo>
                    <a:lnTo>
                      <a:pt x="1774" y="186"/>
                    </a:lnTo>
                    <a:lnTo>
                      <a:pt x="1768" y="184"/>
                    </a:lnTo>
                    <a:lnTo>
                      <a:pt x="1764" y="180"/>
                    </a:lnTo>
                    <a:lnTo>
                      <a:pt x="1762" y="176"/>
                    </a:lnTo>
                    <a:lnTo>
                      <a:pt x="1760" y="166"/>
                    </a:lnTo>
                    <a:lnTo>
                      <a:pt x="1760" y="156"/>
                    </a:lnTo>
                    <a:lnTo>
                      <a:pt x="1760" y="146"/>
                    </a:lnTo>
                    <a:lnTo>
                      <a:pt x="1758" y="138"/>
                    </a:lnTo>
                    <a:lnTo>
                      <a:pt x="1756" y="136"/>
                    </a:lnTo>
                    <a:lnTo>
                      <a:pt x="1750" y="134"/>
                    </a:lnTo>
                    <a:lnTo>
                      <a:pt x="1744" y="134"/>
                    </a:lnTo>
                    <a:lnTo>
                      <a:pt x="1736" y="134"/>
                    </a:lnTo>
                    <a:lnTo>
                      <a:pt x="1736" y="134"/>
                    </a:lnTo>
                    <a:lnTo>
                      <a:pt x="1732" y="136"/>
                    </a:lnTo>
                    <a:lnTo>
                      <a:pt x="1730" y="140"/>
                    </a:lnTo>
                    <a:lnTo>
                      <a:pt x="1726" y="148"/>
                    </a:lnTo>
                    <a:lnTo>
                      <a:pt x="1724" y="172"/>
                    </a:lnTo>
                    <a:lnTo>
                      <a:pt x="1720" y="182"/>
                    </a:lnTo>
                    <a:lnTo>
                      <a:pt x="1718" y="186"/>
                    </a:lnTo>
                    <a:lnTo>
                      <a:pt x="1716" y="190"/>
                    </a:lnTo>
                    <a:lnTo>
                      <a:pt x="1712" y="190"/>
                    </a:lnTo>
                    <a:lnTo>
                      <a:pt x="1706" y="190"/>
                    </a:lnTo>
                    <a:lnTo>
                      <a:pt x="1698" y="188"/>
                    </a:lnTo>
                    <a:lnTo>
                      <a:pt x="1688" y="184"/>
                    </a:lnTo>
                    <a:lnTo>
                      <a:pt x="1688" y="184"/>
                    </a:lnTo>
                    <a:lnTo>
                      <a:pt x="1684" y="182"/>
                    </a:lnTo>
                    <a:lnTo>
                      <a:pt x="1678" y="176"/>
                    </a:lnTo>
                    <a:lnTo>
                      <a:pt x="1668" y="162"/>
                    </a:lnTo>
                    <a:lnTo>
                      <a:pt x="1650" y="132"/>
                    </a:lnTo>
                    <a:lnTo>
                      <a:pt x="1640" y="116"/>
                    </a:lnTo>
                    <a:lnTo>
                      <a:pt x="1630" y="106"/>
                    </a:lnTo>
                    <a:lnTo>
                      <a:pt x="1624" y="104"/>
                    </a:lnTo>
                    <a:lnTo>
                      <a:pt x="1620" y="102"/>
                    </a:lnTo>
                    <a:lnTo>
                      <a:pt x="1614" y="102"/>
                    </a:lnTo>
                    <a:lnTo>
                      <a:pt x="1608" y="106"/>
                    </a:lnTo>
                    <a:lnTo>
                      <a:pt x="1608" y="106"/>
                    </a:lnTo>
                    <a:lnTo>
                      <a:pt x="1600" y="114"/>
                    </a:lnTo>
                    <a:lnTo>
                      <a:pt x="1598" y="116"/>
                    </a:lnTo>
                    <a:lnTo>
                      <a:pt x="1600" y="118"/>
                    </a:lnTo>
                    <a:lnTo>
                      <a:pt x="1604" y="120"/>
                    </a:lnTo>
                    <a:lnTo>
                      <a:pt x="1610" y="122"/>
                    </a:lnTo>
                    <a:lnTo>
                      <a:pt x="1616" y="124"/>
                    </a:lnTo>
                    <a:lnTo>
                      <a:pt x="1616" y="126"/>
                    </a:lnTo>
                    <a:lnTo>
                      <a:pt x="1616" y="130"/>
                    </a:lnTo>
                    <a:lnTo>
                      <a:pt x="1610" y="138"/>
                    </a:lnTo>
                    <a:lnTo>
                      <a:pt x="1592" y="150"/>
                    </a:lnTo>
                    <a:lnTo>
                      <a:pt x="1592" y="150"/>
                    </a:lnTo>
                    <a:lnTo>
                      <a:pt x="1574" y="160"/>
                    </a:lnTo>
                    <a:lnTo>
                      <a:pt x="1572" y="160"/>
                    </a:lnTo>
                    <a:lnTo>
                      <a:pt x="1570" y="158"/>
                    </a:lnTo>
                    <a:lnTo>
                      <a:pt x="1568" y="156"/>
                    </a:lnTo>
                    <a:lnTo>
                      <a:pt x="1560" y="156"/>
                    </a:lnTo>
                    <a:lnTo>
                      <a:pt x="1546" y="160"/>
                    </a:lnTo>
                    <a:lnTo>
                      <a:pt x="1522" y="168"/>
                    </a:lnTo>
                    <a:lnTo>
                      <a:pt x="1522" y="168"/>
                    </a:lnTo>
                    <a:lnTo>
                      <a:pt x="1482" y="180"/>
                    </a:lnTo>
                    <a:lnTo>
                      <a:pt x="1476" y="182"/>
                    </a:lnTo>
                    <a:lnTo>
                      <a:pt x="1476" y="180"/>
                    </a:lnTo>
                    <a:lnTo>
                      <a:pt x="1476" y="180"/>
                    </a:lnTo>
                    <a:lnTo>
                      <a:pt x="1494" y="168"/>
                    </a:lnTo>
                    <a:lnTo>
                      <a:pt x="1526" y="152"/>
                    </a:lnTo>
                    <a:lnTo>
                      <a:pt x="1526" y="152"/>
                    </a:lnTo>
                    <a:lnTo>
                      <a:pt x="1552" y="140"/>
                    </a:lnTo>
                    <a:lnTo>
                      <a:pt x="1558" y="136"/>
                    </a:lnTo>
                    <a:lnTo>
                      <a:pt x="1560" y="132"/>
                    </a:lnTo>
                    <a:lnTo>
                      <a:pt x="1560" y="132"/>
                    </a:lnTo>
                    <a:lnTo>
                      <a:pt x="1556" y="132"/>
                    </a:lnTo>
                    <a:lnTo>
                      <a:pt x="1538" y="134"/>
                    </a:lnTo>
                    <a:lnTo>
                      <a:pt x="1538" y="134"/>
                    </a:lnTo>
                    <a:lnTo>
                      <a:pt x="1530" y="136"/>
                    </a:lnTo>
                    <a:lnTo>
                      <a:pt x="1522" y="134"/>
                    </a:lnTo>
                    <a:lnTo>
                      <a:pt x="1510" y="134"/>
                    </a:lnTo>
                    <a:lnTo>
                      <a:pt x="1506" y="134"/>
                    </a:lnTo>
                    <a:lnTo>
                      <a:pt x="1498" y="136"/>
                    </a:lnTo>
                    <a:lnTo>
                      <a:pt x="1488" y="140"/>
                    </a:lnTo>
                    <a:lnTo>
                      <a:pt x="1474" y="148"/>
                    </a:lnTo>
                    <a:lnTo>
                      <a:pt x="1474" y="148"/>
                    </a:lnTo>
                    <a:lnTo>
                      <a:pt x="1462" y="156"/>
                    </a:lnTo>
                    <a:lnTo>
                      <a:pt x="1454" y="160"/>
                    </a:lnTo>
                    <a:lnTo>
                      <a:pt x="1448" y="160"/>
                    </a:lnTo>
                    <a:lnTo>
                      <a:pt x="1442" y="162"/>
                    </a:lnTo>
                    <a:lnTo>
                      <a:pt x="1438" y="162"/>
                    </a:lnTo>
                    <a:lnTo>
                      <a:pt x="1432" y="164"/>
                    </a:lnTo>
                    <a:lnTo>
                      <a:pt x="1422" y="168"/>
                    </a:lnTo>
                    <a:lnTo>
                      <a:pt x="1406" y="178"/>
                    </a:lnTo>
                    <a:lnTo>
                      <a:pt x="1406" y="178"/>
                    </a:lnTo>
                    <a:lnTo>
                      <a:pt x="1378" y="198"/>
                    </a:lnTo>
                    <a:lnTo>
                      <a:pt x="1358" y="210"/>
                    </a:lnTo>
                    <a:lnTo>
                      <a:pt x="1352" y="214"/>
                    </a:lnTo>
                    <a:lnTo>
                      <a:pt x="1350" y="218"/>
                    </a:lnTo>
                    <a:lnTo>
                      <a:pt x="1350" y="224"/>
                    </a:lnTo>
                    <a:lnTo>
                      <a:pt x="1352" y="230"/>
                    </a:lnTo>
                    <a:lnTo>
                      <a:pt x="1352" y="230"/>
                    </a:lnTo>
                    <a:lnTo>
                      <a:pt x="1352" y="234"/>
                    </a:lnTo>
                    <a:lnTo>
                      <a:pt x="1352" y="236"/>
                    </a:lnTo>
                    <a:lnTo>
                      <a:pt x="1340" y="232"/>
                    </a:lnTo>
                    <a:lnTo>
                      <a:pt x="1332" y="230"/>
                    </a:lnTo>
                    <a:lnTo>
                      <a:pt x="1324" y="228"/>
                    </a:lnTo>
                    <a:lnTo>
                      <a:pt x="1316" y="230"/>
                    </a:lnTo>
                    <a:lnTo>
                      <a:pt x="1308" y="232"/>
                    </a:lnTo>
                    <a:lnTo>
                      <a:pt x="1308" y="232"/>
                    </a:lnTo>
                    <a:lnTo>
                      <a:pt x="1300" y="236"/>
                    </a:lnTo>
                    <a:lnTo>
                      <a:pt x="1296" y="236"/>
                    </a:lnTo>
                    <a:lnTo>
                      <a:pt x="1294" y="236"/>
                    </a:lnTo>
                    <a:lnTo>
                      <a:pt x="1290" y="232"/>
                    </a:lnTo>
                    <a:lnTo>
                      <a:pt x="1286" y="228"/>
                    </a:lnTo>
                    <a:lnTo>
                      <a:pt x="1280" y="226"/>
                    </a:lnTo>
                    <a:lnTo>
                      <a:pt x="1270" y="224"/>
                    </a:lnTo>
                    <a:lnTo>
                      <a:pt x="1258" y="222"/>
                    </a:lnTo>
                    <a:lnTo>
                      <a:pt x="1258" y="222"/>
                    </a:lnTo>
                    <a:lnTo>
                      <a:pt x="1236" y="220"/>
                    </a:lnTo>
                    <a:lnTo>
                      <a:pt x="1216" y="214"/>
                    </a:lnTo>
                    <a:lnTo>
                      <a:pt x="1198" y="206"/>
                    </a:lnTo>
                    <a:lnTo>
                      <a:pt x="1178" y="196"/>
                    </a:lnTo>
                    <a:lnTo>
                      <a:pt x="1160" y="186"/>
                    </a:lnTo>
                    <a:lnTo>
                      <a:pt x="1138" y="178"/>
                    </a:lnTo>
                    <a:lnTo>
                      <a:pt x="1114" y="172"/>
                    </a:lnTo>
                    <a:lnTo>
                      <a:pt x="1102" y="172"/>
                    </a:lnTo>
                    <a:lnTo>
                      <a:pt x="1088" y="172"/>
                    </a:lnTo>
                    <a:lnTo>
                      <a:pt x="1088" y="172"/>
                    </a:lnTo>
                    <a:lnTo>
                      <a:pt x="1074" y="170"/>
                    </a:lnTo>
                    <a:lnTo>
                      <a:pt x="1062" y="168"/>
                    </a:lnTo>
                    <a:lnTo>
                      <a:pt x="1052" y="162"/>
                    </a:lnTo>
                    <a:lnTo>
                      <a:pt x="1044" y="158"/>
                    </a:lnTo>
                    <a:lnTo>
                      <a:pt x="1036" y="152"/>
                    </a:lnTo>
                    <a:lnTo>
                      <a:pt x="1026" y="146"/>
                    </a:lnTo>
                    <a:lnTo>
                      <a:pt x="1014" y="142"/>
                    </a:lnTo>
                    <a:lnTo>
                      <a:pt x="998" y="140"/>
                    </a:lnTo>
                    <a:lnTo>
                      <a:pt x="998" y="140"/>
                    </a:lnTo>
                    <a:lnTo>
                      <a:pt x="982" y="138"/>
                    </a:lnTo>
                    <a:lnTo>
                      <a:pt x="970" y="140"/>
                    </a:lnTo>
                    <a:lnTo>
                      <a:pt x="950" y="144"/>
                    </a:lnTo>
                    <a:lnTo>
                      <a:pt x="940" y="146"/>
                    </a:lnTo>
                    <a:lnTo>
                      <a:pt x="932" y="146"/>
                    </a:lnTo>
                    <a:lnTo>
                      <a:pt x="922" y="146"/>
                    </a:lnTo>
                    <a:lnTo>
                      <a:pt x="912" y="142"/>
                    </a:lnTo>
                    <a:lnTo>
                      <a:pt x="912" y="142"/>
                    </a:lnTo>
                    <a:lnTo>
                      <a:pt x="898" y="138"/>
                    </a:lnTo>
                    <a:lnTo>
                      <a:pt x="884" y="134"/>
                    </a:lnTo>
                    <a:lnTo>
                      <a:pt x="852" y="132"/>
                    </a:lnTo>
                    <a:lnTo>
                      <a:pt x="816" y="128"/>
                    </a:lnTo>
                    <a:lnTo>
                      <a:pt x="798" y="122"/>
                    </a:lnTo>
                    <a:lnTo>
                      <a:pt x="778" y="116"/>
                    </a:lnTo>
                    <a:lnTo>
                      <a:pt x="778" y="116"/>
                    </a:lnTo>
                    <a:lnTo>
                      <a:pt x="758" y="110"/>
                    </a:lnTo>
                    <a:lnTo>
                      <a:pt x="744" y="108"/>
                    </a:lnTo>
                    <a:lnTo>
                      <a:pt x="732" y="108"/>
                    </a:lnTo>
                    <a:lnTo>
                      <a:pt x="722" y="110"/>
                    </a:lnTo>
                    <a:lnTo>
                      <a:pt x="710" y="114"/>
                    </a:lnTo>
                    <a:lnTo>
                      <a:pt x="698" y="116"/>
                    </a:lnTo>
                    <a:lnTo>
                      <a:pt x="682" y="114"/>
                    </a:lnTo>
                    <a:lnTo>
                      <a:pt x="664" y="110"/>
                    </a:lnTo>
                    <a:lnTo>
                      <a:pt x="664" y="110"/>
                    </a:lnTo>
                    <a:lnTo>
                      <a:pt x="648" y="104"/>
                    </a:lnTo>
                    <a:lnTo>
                      <a:pt x="640" y="98"/>
                    </a:lnTo>
                    <a:lnTo>
                      <a:pt x="636" y="94"/>
                    </a:lnTo>
                    <a:lnTo>
                      <a:pt x="636" y="90"/>
                    </a:lnTo>
                    <a:lnTo>
                      <a:pt x="634" y="86"/>
                    </a:lnTo>
                    <a:lnTo>
                      <a:pt x="630" y="82"/>
                    </a:lnTo>
                    <a:lnTo>
                      <a:pt x="622" y="82"/>
                    </a:lnTo>
                    <a:lnTo>
                      <a:pt x="604" y="80"/>
                    </a:lnTo>
                    <a:lnTo>
                      <a:pt x="604" y="80"/>
                    </a:lnTo>
                    <a:lnTo>
                      <a:pt x="572" y="82"/>
                    </a:lnTo>
                    <a:lnTo>
                      <a:pt x="556" y="82"/>
                    </a:lnTo>
                    <a:lnTo>
                      <a:pt x="552" y="82"/>
                    </a:lnTo>
                    <a:lnTo>
                      <a:pt x="548" y="80"/>
                    </a:lnTo>
                    <a:lnTo>
                      <a:pt x="540" y="72"/>
                    </a:lnTo>
                    <a:lnTo>
                      <a:pt x="540" y="72"/>
                    </a:lnTo>
                    <a:lnTo>
                      <a:pt x="534" y="66"/>
                    </a:lnTo>
                    <a:lnTo>
                      <a:pt x="528" y="66"/>
                    </a:lnTo>
                    <a:lnTo>
                      <a:pt x="524" y="66"/>
                    </a:lnTo>
                    <a:lnTo>
                      <a:pt x="518" y="68"/>
                    </a:lnTo>
                    <a:lnTo>
                      <a:pt x="510" y="70"/>
                    </a:lnTo>
                    <a:lnTo>
                      <a:pt x="506" y="70"/>
                    </a:lnTo>
                    <a:lnTo>
                      <a:pt x="500" y="66"/>
                    </a:lnTo>
                    <a:lnTo>
                      <a:pt x="500" y="66"/>
                    </a:lnTo>
                    <a:lnTo>
                      <a:pt x="488" y="56"/>
                    </a:lnTo>
                    <a:lnTo>
                      <a:pt x="482" y="52"/>
                    </a:lnTo>
                    <a:lnTo>
                      <a:pt x="474" y="50"/>
                    </a:lnTo>
                    <a:lnTo>
                      <a:pt x="466" y="50"/>
                    </a:lnTo>
                    <a:lnTo>
                      <a:pt x="456" y="52"/>
                    </a:lnTo>
                    <a:lnTo>
                      <a:pt x="444" y="58"/>
                    </a:lnTo>
                    <a:lnTo>
                      <a:pt x="432" y="68"/>
                    </a:lnTo>
                    <a:lnTo>
                      <a:pt x="432" y="68"/>
                    </a:lnTo>
                    <a:lnTo>
                      <a:pt x="418" y="78"/>
                    </a:lnTo>
                    <a:lnTo>
                      <a:pt x="404" y="82"/>
                    </a:lnTo>
                    <a:lnTo>
                      <a:pt x="392" y="84"/>
                    </a:lnTo>
                    <a:lnTo>
                      <a:pt x="378" y="84"/>
                    </a:lnTo>
                    <a:lnTo>
                      <a:pt x="364" y="84"/>
                    </a:lnTo>
                    <a:lnTo>
                      <a:pt x="348" y="86"/>
                    </a:lnTo>
                    <a:lnTo>
                      <a:pt x="330" y="94"/>
                    </a:lnTo>
                    <a:lnTo>
                      <a:pt x="310" y="106"/>
                    </a:lnTo>
                    <a:lnTo>
                      <a:pt x="310" y="106"/>
                    </a:lnTo>
                    <a:lnTo>
                      <a:pt x="300" y="114"/>
                    </a:lnTo>
                    <a:lnTo>
                      <a:pt x="290" y="120"/>
                    </a:lnTo>
                    <a:lnTo>
                      <a:pt x="282" y="122"/>
                    </a:lnTo>
                    <a:lnTo>
                      <a:pt x="274" y="124"/>
                    </a:lnTo>
                    <a:lnTo>
                      <a:pt x="260" y="126"/>
                    </a:lnTo>
                    <a:lnTo>
                      <a:pt x="250" y="124"/>
                    </a:lnTo>
                    <a:lnTo>
                      <a:pt x="240" y="124"/>
                    </a:lnTo>
                    <a:lnTo>
                      <a:pt x="236" y="124"/>
                    </a:lnTo>
                    <a:lnTo>
                      <a:pt x="230" y="126"/>
                    </a:lnTo>
                    <a:lnTo>
                      <a:pt x="226" y="130"/>
                    </a:lnTo>
                    <a:lnTo>
                      <a:pt x="222" y="134"/>
                    </a:lnTo>
                    <a:lnTo>
                      <a:pt x="212" y="152"/>
                    </a:lnTo>
                    <a:lnTo>
                      <a:pt x="212" y="152"/>
                    </a:lnTo>
                    <a:lnTo>
                      <a:pt x="202" y="172"/>
                    </a:lnTo>
                    <a:lnTo>
                      <a:pt x="192" y="188"/>
                    </a:lnTo>
                    <a:lnTo>
                      <a:pt x="182" y="202"/>
                    </a:lnTo>
                    <a:lnTo>
                      <a:pt x="172" y="212"/>
                    </a:lnTo>
                    <a:lnTo>
                      <a:pt x="158" y="220"/>
                    </a:lnTo>
                    <a:lnTo>
                      <a:pt x="142" y="224"/>
                    </a:lnTo>
                    <a:lnTo>
                      <a:pt x="122" y="228"/>
                    </a:lnTo>
                    <a:lnTo>
                      <a:pt x="96" y="228"/>
                    </a:lnTo>
                    <a:lnTo>
                      <a:pt x="96" y="228"/>
                    </a:lnTo>
                    <a:lnTo>
                      <a:pt x="84" y="230"/>
                    </a:lnTo>
                    <a:lnTo>
                      <a:pt x="78" y="232"/>
                    </a:lnTo>
                    <a:lnTo>
                      <a:pt x="74" y="236"/>
                    </a:lnTo>
                    <a:lnTo>
                      <a:pt x="74" y="240"/>
                    </a:lnTo>
                    <a:lnTo>
                      <a:pt x="74" y="244"/>
                    </a:lnTo>
                    <a:lnTo>
                      <a:pt x="72" y="250"/>
                    </a:lnTo>
                    <a:lnTo>
                      <a:pt x="66" y="254"/>
                    </a:lnTo>
                    <a:lnTo>
                      <a:pt x="58" y="258"/>
                    </a:lnTo>
                    <a:lnTo>
                      <a:pt x="58" y="258"/>
                    </a:lnTo>
                    <a:lnTo>
                      <a:pt x="54" y="260"/>
                    </a:lnTo>
                    <a:lnTo>
                      <a:pt x="52" y="262"/>
                    </a:lnTo>
                    <a:lnTo>
                      <a:pt x="54" y="266"/>
                    </a:lnTo>
                    <a:lnTo>
                      <a:pt x="58" y="268"/>
                    </a:lnTo>
                    <a:lnTo>
                      <a:pt x="72" y="274"/>
                    </a:lnTo>
                    <a:lnTo>
                      <a:pt x="92" y="282"/>
                    </a:lnTo>
                    <a:lnTo>
                      <a:pt x="114" y="292"/>
                    </a:lnTo>
                    <a:lnTo>
                      <a:pt x="136" y="304"/>
                    </a:lnTo>
                    <a:lnTo>
                      <a:pt x="156" y="318"/>
                    </a:lnTo>
                    <a:lnTo>
                      <a:pt x="162" y="326"/>
                    </a:lnTo>
                    <a:lnTo>
                      <a:pt x="168" y="334"/>
                    </a:lnTo>
                    <a:lnTo>
                      <a:pt x="168" y="334"/>
                    </a:lnTo>
                    <a:lnTo>
                      <a:pt x="172" y="342"/>
                    </a:lnTo>
                    <a:lnTo>
                      <a:pt x="176" y="346"/>
                    </a:lnTo>
                    <a:lnTo>
                      <a:pt x="186" y="354"/>
                    </a:lnTo>
                    <a:lnTo>
                      <a:pt x="196" y="356"/>
                    </a:lnTo>
                    <a:lnTo>
                      <a:pt x="206" y="356"/>
                    </a:lnTo>
                    <a:lnTo>
                      <a:pt x="212" y="356"/>
                    </a:lnTo>
                    <a:lnTo>
                      <a:pt x="218" y="356"/>
                    </a:lnTo>
                    <a:lnTo>
                      <a:pt x="220" y="356"/>
                    </a:lnTo>
                    <a:lnTo>
                      <a:pt x="222" y="358"/>
                    </a:lnTo>
                    <a:lnTo>
                      <a:pt x="220" y="364"/>
                    </a:lnTo>
                    <a:lnTo>
                      <a:pt x="220" y="364"/>
                    </a:lnTo>
                    <a:lnTo>
                      <a:pt x="220" y="372"/>
                    </a:lnTo>
                    <a:lnTo>
                      <a:pt x="220" y="376"/>
                    </a:lnTo>
                    <a:lnTo>
                      <a:pt x="224" y="378"/>
                    </a:lnTo>
                    <a:lnTo>
                      <a:pt x="228" y="380"/>
                    </a:lnTo>
                    <a:lnTo>
                      <a:pt x="232" y="380"/>
                    </a:lnTo>
                    <a:lnTo>
                      <a:pt x="236" y="382"/>
                    </a:lnTo>
                    <a:lnTo>
                      <a:pt x="240" y="386"/>
                    </a:lnTo>
                    <a:lnTo>
                      <a:pt x="242" y="392"/>
                    </a:lnTo>
                    <a:lnTo>
                      <a:pt x="242" y="392"/>
                    </a:lnTo>
                    <a:lnTo>
                      <a:pt x="244" y="400"/>
                    </a:lnTo>
                    <a:lnTo>
                      <a:pt x="248" y="402"/>
                    </a:lnTo>
                    <a:lnTo>
                      <a:pt x="254" y="404"/>
                    </a:lnTo>
                    <a:lnTo>
                      <a:pt x="260" y="402"/>
                    </a:lnTo>
                    <a:lnTo>
                      <a:pt x="266" y="402"/>
                    </a:lnTo>
                    <a:lnTo>
                      <a:pt x="270" y="402"/>
                    </a:lnTo>
                    <a:lnTo>
                      <a:pt x="274" y="404"/>
                    </a:lnTo>
                    <a:lnTo>
                      <a:pt x="276" y="410"/>
                    </a:lnTo>
                    <a:lnTo>
                      <a:pt x="276" y="410"/>
                    </a:lnTo>
                    <a:lnTo>
                      <a:pt x="274" y="418"/>
                    </a:lnTo>
                    <a:lnTo>
                      <a:pt x="272" y="418"/>
                    </a:lnTo>
                    <a:lnTo>
                      <a:pt x="270" y="418"/>
                    </a:lnTo>
                    <a:lnTo>
                      <a:pt x="266" y="416"/>
                    </a:lnTo>
                    <a:lnTo>
                      <a:pt x="262" y="416"/>
                    </a:lnTo>
                    <a:lnTo>
                      <a:pt x="258" y="418"/>
                    </a:lnTo>
                    <a:lnTo>
                      <a:pt x="252" y="424"/>
                    </a:lnTo>
                    <a:lnTo>
                      <a:pt x="252" y="424"/>
                    </a:lnTo>
                    <a:lnTo>
                      <a:pt x="250" y="426"/>
                    </a:lnTo>
                    <a:lnTo>
                      <a:pt x="248" y="426"/>
                    </a:lnTo>
                    <a:lnTo>
                      <a:pt x="240" y="422"/>
                    </a:lnTo>
                    <a:lnTo>
                      <a:pt x="234" y="420"/>
                    </a:lnTo>
                    <a:lnTo>
                      <a:pt x="224" y="420"/>
                    </a:lnTo>
                    <a:lnTo>
                      <a:pt x="212" y="420"/>
                    </a:lnTo>
                    <a:lnTo>
                      <a:pt x="194" y="422"/>
                    </a:lnTo>
                    <a:lnTo>
                      <a:pt x="194" y="422"/>
                    </a:lnTo>
                    <a:lnTo>
                      <a:pt x="186" y="422"/>
                    </a:lnTo>
                    <a:lnTo>
                      <a:pt x="180" y="420"/>
                    </a:lnTo>
                    <a:lnTo>
                      <a:pt x="176" y="418"/>
                    </a:lnTo>
                    <a:lnTo>
                      <a:pt x="174" y="416"/>
                    </a:lnTo>
                    <a:lnTo>
                      <a:pt x="174" y="408"/>
                    </a:lnTo>
                    <a:lnTo>
                      <a:pt x="176" y="398"/>
                    </a:lnTo>
                    <a:lnTo>
                      <a:pt x="176" y="390"/>
                    </a:lnTo>
                    <a:lnTo>
                      <a:pt x="174" y="388"/>
                    </a:lnTo>
                    <a:lnTo>
                      <a:pt x="172" y="384"/>
                    </a:lnTo>
                    <a:lnTo>
                      <a:pt x="168" y="384"/>
                    </a:lnTo>
                    <a:lnTo>
                      <a:pt x="162" y="384"/>
                    </a:lnTo>
                    <a:lnTo>
                      <a:pt x="140" y="388"/>
                    </a:lnTo>
                    <a:lnTo>
                      <a:pt x="140" y="388"/>
                    </a:lnTo>
                    <a:lnTo>
                      <a:pt x="116" y="396"/>
                    </a:lnTo>
                    <a:lnTo>
                      <a:pt x="92" y="406"/>
                    </a:lnTo>
                    <a:lnTo>
                      <a:pt x="56" y="424"/>
                    </a:lnTo>
                    <a:lnTo>
                      <a:pt x="28" y="440"/>
                    </a:lnTo>
                    <a:lnTo>
                      <a:pt x="18" y="444"/>
                    </a:lnTo>
                    <a:lnTo>
                      <a:pt x="10" y="446"/>
                    </a:lnTo>
                    <a:lnTo>
                      <a:pt x="10" y="446"/>
                    </a:lnTo>
                    <a:lnTo>
                      <a:pt x="4" y="448"/>
                    </a:lnTo>
                    <a:lnTo>
                      <a:pt x="0" y="452"/>
                    </a:lnTo>
                    <a:lnTo>
                      <a:pt x="0" y="456"/>
                    </a:lnTo>
                    <a:lnTo>
                      <a:pt x="2" y="460"/>
                    </a:lnTo>
                    <a:lnTo>
                      <a:pt x="8" y="466"/>
                    </a:lnTo>
                    <a:lnTo>
                      <a:pt x="16" y="470"/>
                    </a:lnTo>
                    <a:lnTo>
                      <a:pt x="28" y="472"/>
                    </a:lnTo>
                    <a:lnTo>
                      <a:pt x="42" y="474"/>
                    </a:lnTo>
                    <a:lnTo>
                      <a:pt x="42" y="474"/>
                    </a:lnTo>
                    <a:lnTo>
                      <a:pt x="54" y="474"/>
                    </a:lnTo>
                    <a:lnTo>
                      <a:pt x="60" y="478"/>
                    </a:lnTo>
                    <a:lnTo>
                      <a:pt x="58" y="480"/>
                    </a:lnTo>
                    <a:lnTo>
                      <a:pt x="56" y="484"/>
                    </a:lnTo>
                    <a:lnTo>
                      <a:pt x="52" y="488"/>
                    </a:lnTo>
                    <a:lnTo>
                      <a:pt x="50" y="492"/>
                    </a:lnTo>
                    <a:lnTo>
                      <a:pt x="50" y="498"/>
                    </a:lnTo>
                    <a:lnTo>
                      <a:pt x="56" y="502"/>
                    </a:lnTo>
                    <a:lnTo>
                      <a:pt x="56" y="502"/>
                    </a:lnTo>
                    <a:lnTo>
                      <a:pt x="64" y="506"/>
                    </a:lnTo>
                    <a:lnTo>
                      <a:pt x="66" y="512"/>
                    </a:lnTo>
                    <a:lnTo>
                      <a:pt x="68" y="520"/>
                    </a:lnTo>
                    <a:lnTo>
                      <a:pt x="70" y="524"/>
                    </a:lnTo>
                    <a:lnTo>
                      <a:pt x="74" y="528"/>
                    </a:lnTo>
                    <a:lnTo>
                      <a:pt x="82" y="532"/>
                    </a:lnTo>
                    <a:lnTo>
                      <a:pt x="94" y="534"/>
                    </a:lnTo>
                    <a:lnTo>
                      <a:pt x="94" y="534"/>
                    </a:lnTo>
                    <a:lnTo>
                      <a:pt x="110" y="534"/>
                    </a:lnTo>
                    <a:lnTo>
                      <a:pt x="122" y="534"/>
                    </a:lnTo>
                    <a:lnTo>
                      <a:pt x="144" y="528"/>
                    </a:lnTo>
                    <a:lnTo>
                      <a:pt x="154" y="526"/>
                    </a:lnTo>
                    <a:lnTo>
                      <a:pt x="166" y="526"/>
                    </a:lnTo>
                    <a:lnTo>
                      <a:pt x="176" y="528"/>
                    </a:lnTo>
                    <a:lnTo>
                      <a:pt x="190" y="534"/>
                    </a:lnTo>
                    <a:lnTo>
                      <a:pt x="190" y="534"/>
                    </a:lnTo>
                    <a:lnTo>
                      <a:pt x="198" y="536"/>
                    </a:lnTo>
                    <a:lnTo>
                      <a:pt x="204" y="538"/>
                    </a:lnTo>
                    <a:lnTo>
                      <a:pt x="210" y="538"/>
                    </a:lnTo>
                    <a:lnTo>
                      <a:pt x="218" y="536"/>
                    </a:lnTo>
                    <a:lnTo>
                      <a:pt x="230" y="530"/>
                    </a:lnTo>
                    <a:lnTo>
                      <a:pt x="242" y="522"/>
                    </a:lnTo>
                    <a:lnTo>
                      <a:pt x="254" y="512"/>
                    </a:lnTo>
                    <a:lnTo>
                      <a:pt x="266" y="506"/>
                    </a:lnTo>
                    <a:lnTo>
                      <a:pt x="270" y="506"/>
                    </a:lnTo>
                    <a:lnTo>
                      <a:pt x="276" y="506"/>
                    </a:lnTo>
                    <a:lnTo>
                      <a:pt x="280" y="508"/>
                    </a:lnTo>
                    <a:lnTo>
                      <a:pt x="286" y="510"/>
                    </a:lnTo>
                    <a:lnTo>
                      <a:pt x="286" y="510"/>
                    </a:lnTo>
                    <a:lnTo>
                      <a:pt x="290" y="516"/>
                    </a:lnTo>
                    <a:lnTo>
                      <a:pt x="290" y="518"/>
                    </a:lnTo>
                    <a:lnTo>
                      <a:pt x="290" y="522"/>
                    </a:lnTo>
                    <a:lnTo>
                      <a:pt x="288" y="524"/>
                    </a:lnTo>
                    <a:lnTo>
                      <a:pt x="282" y="526"/>
                    </a:lnTo>
                    <a:lnTo>
                      <a:pt x="272" y="528"/>
                    </a:lnTo>
                    <a:lnTo>
                      <a:pt x="264" y="530"/>
                    </a:lnTo>
                    <a:lnTo>
                      <a:pt x="260" y="534"/>
                    </a:lnTo>
                    <a:lnTo>
                      <a:pt x="260" y="536"/>
                    </a:lnTo>
                    <a:lnTo>
                      <a:pt x="262" y="538"/>
                    </a:lnTo>
                    <a:lnTo>
                      <a:pt x="274" y="544"/>
                    </a:lnTo>
                    <a:lnTo>
                      <a:pt x="274" y="544"/>
                    </a:lnTo>
                    <a:lnTo>
                      <a:pt x="280" y="550"/>
                    </a:lnTo>
                    <a:lnTo>
                      <a:pt x="286" y="554"/>
                    </a:lnTo>
                    <a:lnTo>
                      <a:pt x="290" y="558"/>
                    </a:lnTo>
                    <a:lnTo>
                      <a:pt x="292" y="564"/>
                    </a:lnTo>
                    <a:lnTo>
                      <a:pt x="292" y="570"/>
                    </a:lnTo>
                    <a:lnTo>
                      <a:pt x="292" y="574"/>
                    </a:lnTo>
                    <a:lnTo>
                      <a:pt x="288" y="584"/>
                    </a:lnTo>
                    <a:lnTo>
                      <a:pt x="280" y="592"/>
                    </a:lnTo>
                    <a:lnTo>
                      <a:pt x="270" y="598"/>
                    </a:lnTo>
                    <a:lnTo>
                      <a:pt x="258" y="600"/>
                    </a:lnTo>
                    <a:lnTo>
                      <a:pt x="244" y="598"/>
                    </a:lnTo>
                    <a:lnTo>
                      <a:pt x="244" y="598"/>
                    </a:lnTo>
                    <a:lnTo>
                      <a:pt x="240" y="598"/>
                    </a:lnTo>
                    <a:lnTo>
                      <a:pt x="234" y="598"/>
                    </a:lnTo>
                    <a:lnTo>
                      <a:pt x="226" y="602"/>
                    </a:lnTo>
                    <a:lnTo>
                      <a:pt x="220" y="610"/>
                    </a:lnTo>
                    <a:lnTo>
                      <a:pt x="214" y="618"/>
                    </a:lnTo>
                    <a:lnTo>
                      <a:pt x="210" y="624"/>
                    </a:lnTo>
                    <a:lnTo>
                      <a:pt x="202" y="630"/>
                    </a:lnTo>
                    <a:lnTo>
                      <a:pt x="198" y="630"/>
                    </a:lnTo>
                    <a:lnTo>
                      <a:pt x="192" y="630"/>
                    </a:lnTo>
                    <a:lnTo>
                      <a:pt x="186" y="628"/>
                    </a:lnTo>
                    <a:lnTo>
                      <a:pt x="180" y="624"/>
                    </a:lnTo>
                    <a:lnTo>
                      <a:pt x="180" y="624"/>
                    </a:lnTo>
                    <a:lnTo>
                      <a:pt x="172" y="620"/>
                    </a:lnTo>
                    <a:lnTo>
                      <a:pt x="166" y="618"/>
                    </a:lnTo>
                    <a:lnTo>
                      <a:pt x="160" y="618"/>
                    </a:lnTo>
                    <a:lnTo>
                      <a:pt x="154" y="620"/>
                    </a:lnTo>
                    <a:lnTo>
                      <a:pt x="144" y="626"/>
                    </a:lnTo>
                    <a:lnTo>
                      <a:pt x="136" y="636"/>
                    </a:lnTo>
                    <a:lnTo>
                      <a:pt x="124" y="658"/>
                    </a:lnTo>
                    <a:lnTo>
                      <a:pt x="118" y="666"/>
                    </a:lnTo>
                    <a:lnTo>
                      <a:pt x="112" y="672"/>
                    </a:lnTo>
                    <a:lnTo>
                      <a:pt x="112" y="672"/>
                    </a:lnTo>
                    <a:lnTo>
                      <a:pt x="106" y="674"/>
                    </a:lnTo>
                    <a:lnTo>
                      <a:pt x="102" y="678"/>
                    </a:lnTo>
                    <a:lnTo>
                      <a:pt x="96" y="690"/>
                    </a:lnTo>
                    <a:lnTo>
                      <a:pt x="92" y="702"/>
                    </a:lnTo>
                    <a:lnTo>
                      <a:pt x="88" y="708"/>
                    </a:lnTo>
                    <a:lnTo>
                      <a:pt x="82" y="712"/>
                    </a:lnTo>
                    <a:lnTo>
                      <a:pt x="82" y="712"/>
                    </a:lnTo>
                    <a:lnTo>
                      <a:pt x="76" y="716"/>
                    </a:lnTo>
                    <a:lnTo>
                      <a:pt x="74" y="720"/>
                    </a:lnTo>
                    <a:lnTo>
                      <a:pt x="74" y="726"/>
                    </a:lnTo>
                    <a:lnTo>
                      <a:pt x="76" y="730"/>
                    </a:lnTo>
                    <a:lnTo>
                      <a:pt x="88" y="740"/>
                    </a:lnTo>
                    <a:lnTo>
                      <a:pt x="108" y="756"/>
                    </a:lnTo>
                    <a:lnTo>
                      <a:pt x="108" y="756"/>
                    </a:lnTo>
                    <a:lnTo>
                      <a:pt x="116" y="764"/>
                    </a:lnTo>
                    <a:lnTo>
                      <a:pt x="118" y="772"/>
                    </a:lnTo>
                    <a:lnTo>
                      <a:pt x="118" y="778"/>
                    </a:lnTo>
                    <a:lnTo>
                      <a:pt x="116" y="784"/>
                    </a:lnTo>
                    <a:lnTo>
                      <a:pt x="114" y="790"/>
                    </a:lnTo>
                    <a:lnTo>
                      <a:pt x="112" y="794"/>
                    </a:lnTo>
                    <a:lnTo>
                      <a:pt x="112" y="800"/>
                    </a:lnTo>
                    <a:lnTo>
                      <a:pt x="116" y="804"/>
                    </a:lnTo>
                    <a:lnTo>
                      <a:pt x="116" y="804"/>
                    </a:lnTo>
                    <a:lnTo>
                      <a:pt x="132" y="818"/>
                    </a:lnTo>
                    <a:lnTo>
                      <a:pt x="148" y="834"/>
                    </a:lnTo>
                    <a:lnTo>
                      <a:pt x="158" y="840"/>
                    </a:lnTo>
                    <a:lnTo>
                      <a:pt x="168" y="844"/>
                    </a:lnTo>
                    <a:lnTo>
                      <a:pt x="180" y="844"/>
                    </a:lnTo>
                    <a:lnTo>
                      <a:pt x="194" y="840"/>
                    </a:lnTo>
                    <a:lnTo>
                      <a:pt x="194" y="840"/>
                    </a:lnTo>
                    <a:lnTo>
                      <a:pt x="208" y="836"/>
                    </a:lnTo>
                    <a:lnTo>
                      <a:pt x="218" y="834"/>
                    </a:lnTo>
                    <a:lnTo>
                      <a:pt x="228" y="836"/>
                    </a:lnTo>
                    <a:lnTo>
                      <a:pt x="234" y="838"/>
                    </a:lnTo>
                    <a:lnTo>
                      <a:pt x="240" y="842"/>
                    </a:lnTo>
                    <a:lnTo>
                      <a:pt x="242" y="848"/>
                    </a:lnTo>
                    <a:lnTo>
                      <a:pt x="242" y="858"/>
                    </a:lnTo>
                    <a:lnTo>
                      <a:pt x="238" y="868"/>
                    </a:lnTo>
                    <a:lnTo>
                      <a:pt x="238" y="868"/>
                    </a:lnTo>
                    <a:lnTo>
                      <a:pt x="236" y="878"/>
                    </a:lnTo>
                    <a:lnTo>
                      <a:pt x="236" y="884"/>
                    </a:lnTo>
                    <a:lnTo>
                      <a:pt x="238" y="888"/>
                    </a:lnTo>
                    <a:lnTo>
                      <a:pt x="242" y="890"/>
                    </a:lnTo>
                    <a:lnTo>
                      <a:pt x="244" y="892"/>
                    </a:lnTo>
                    <a:lnTo>
                      <a:pt x="246" y="896"/>
                    </a:lnTo>
                    <a:lnTo>
                      <a:pt x="246" y="900"/>
                    </a:lnTo>
                    <a:lnTo>
                      <a:pt x="244" y="908"/>
                    </a:lnTo>
                    <a:lnTo>
                      <a:pt x="244" y="908"/>
                    </a:lnTo>
                    <a:lnTo>
                      <a:pt x="242" y="918"/>
                    </a:lnTo>
                    <a:lnTo>
                      <a:pt x="244" y="922"/>
                    </a:lnTo>
                    <a:lnTo>
                      <a:pt x="248" y="924"/>
                    </a:lnTo>
                    <a:lnTo>
                      <a:pt x="254" y="924"/>
                    </a:lnTo>
                    <a:lnTo>
                      <a:pt x="262" y="920"/>
                    </a:lnTo>
                    <a:lnTo>
                      <a:pt x="270" y="916"/>
                    </a:lnTo>
                    <a:lnTo>
                      <a:pt x="284" y="904"/>
                    </a:lnTo>
                    <a:lnTo>
                      <a:pt x="284" y="904"/>
                    </a:lnTo>
                    <a:lnTo>
                      <a:pt x="292" y="900"/>
                    </a:lnTo>
                    <a:lnTo>
                      <a:pt x="300" y="898"/>
                    </a:lnTo>
                    <a:lnTo>
                      <a:pt x="308" y="898"/>
                    </a:lnTo>
                    <a:lnTo>
                      <a:pt x="316" y="902"/>
                    </a:lnTo>
                    <a:lnTo>
                      <a:pt x="326" y="906"/>
                    </a:lnTo>
                    <a:lnTo>
                      <a:pt x="336" y="912"/>
                    </a:lnTo>
                    <a:lnTo>
                      <a:pt x="352" y="926"/>
                    </a:lnTo>
                    <a:lnTo>
                      <a:pt x="352" y="926"/>
                    </a:lnTo>
                    <a:lnTo>
                      <a:pt x="358" y="930"/>
                    </a:lnTo>
                    <a:lnTo>
                      <a:pt x="362" y="932"/>
                    </a:lnTo>
                    <a:lnTo>
                      <a:pt x="366" y="930"/>
                    </a:lnTo>
                    <a:lnTo>
                      <a:pt x="370" y="926"/>
                    </a:lnTo>
                    <a:lnTo>
                      <a:pt x="376" y="918"/>
                    </a:lnTo>
                    <a:lnTo>
                      <a:pt x="380" y="916"/>
                    </a:lnTo>
                    <a:lnTo>
                      <a:pt x="386" y="918"/>
                    </a:lnTo>
                    <a:lnTo>
                      <a:pt x="386" y="918"/>
                    </a:lnTo>
                    <a:lnTo>
                      <a:pt x="392" y="920"/>
                    </a:lnTo>
                    <a:lnTo>
                      <a:pt x="402" y="918"/>
                    </a:lnTo>
                    <a:lnTo>
                      <a:pt x="420" y="912"/>
                    </a:lnTo>
                    <a:lnTo>
                      <a:pt x="432" y="908"/>
                    </a:lnTo>
                    <a:lnTo>
                      <a:pt x="432" y="908"/>
                    </a:lnTo>
                    <a:lnTo>
                      <a:pt x="432" y="910"/>
                    </a:lnTo>
                    <a:lnTo>
                      <a:pt x="430" y="916"/>
                    </a:lnTo>
                    <a:lnTo>
                      <a:pt x="430" y="916"/>
                    </a:lnTo>
                    <a:lnTo>
                      <a:pt x="418" y="932"/>
                    </a:lnTo>
                    <a:lnTo>
                      <a:pt x="412" y="946"/>
                    </a:lnTo>
                    <a:lnTo>
                      <a:pt x="410" y="962"/>
                    </a:lnTo>
                    <a:lnTo>
                      <a:pt x="410" y="978"/>
                    </a:lnTo>
                    <a:lnTo>
                      <a:pt x="410" y="978"/>
                    </a:lnTo>
                    <a:lnTo>
                      <a:pt x="408" y="986"/>
                    </a:lnTo>
                    <a:lnTo>
                      <a:pt x="406" y="990"/>
                    </a:lnTo>
                    <a:lnTo>
                      <a:pt x="402" y="992"/>
                    </a:lnTo>
                    <a:lnTo>
                      <a:pt x="396" y="994"/>
                    </a:lnTo>
                    <a:lnTo>
                      <a:pt x="392" y="998"/>
                    </a:lnTo>
                    <a:lnTo>
                      <a:pt x="386" y="1000"/>
                    </a:lnTo>
                    <a:lnTo>
                      <a:pt x="380" y="1008"/>
                    </a:lnTo>
                    <a:lnTo>
                      <a:pt x="374" y="1018"/>
                    </a:lnTo>
                    <a:lnTo>
                      <a:pt x="374" y="1018"/>
                    </a:lnTo>
                    <a:lnTo>
                      <a:pt x="368" y="1028"/>
                    </a:lnTo>
                    <a:lnTo>
                      <a:pt x="360" y="1036"/>
                    </a:lnTo>
                    <a:lnTo>
                      <a:pt x="352" y="1040"/>
                    </a:lnTo>
                    <a:lnTo>
                      <a:pt x="342" y="1044"/>
                    </a:lnTo>
                    <a:lnTo>
                      <a:pt x="332" y="1048"/>
                    </a:lnTo>
                    <a:lnTo>
                      <a:pt x="324" y="1054"/>
                    </a:lnTo>
                    <a:lnTo>
                      <a:pt x="314" y="1060"/>
                    </a:lnTo>
                    <a:lnTo>
                      <a:pt x="306" y="1072"/>
                    </a:lnTo>
                    <a:lnTo>
                      <a:pt x="306" y="1072"/>
                    </a:lnTo>
                    <a:lnTo>
                      <a:pt x="300" y="1082"/>
                    </a:lnTo>
                    <a:lnTo>
                      <a:pt x="296" y="1088"/>
                    </a:lnTo>
                    <a:lnTo>
                      <a:pt x="292" y="1090"/>
                    </a:lnTo>
                    <a:lnTo>
                      <a:pt x="288" y="1088"/>
                    </a:lnTo>
                    <a:lnTo>
                      <a:pt x="276" y="1086"/>
                    </a:lnTo>
                    <a:lnTo>
                      <a:pt x="268" y="1088"/>
                    </a:lnTo>
                    <a:lnTo>
                      <a:pt x="254" y="1090"/>
                    </a:lnTo>
                    <a:lnTo>
                      <a:pt x="254" y="1090"/>
                    </a:lnTo>
                    <a:lnTo>
                      <a:pt x="244" y="1096"/>
                    </a:lnTo>
                    <a:lnTo>
                      <a:pt x="236" y="1100"/>
                    </a:lnTo>
                    <a:lnTo>
                      <a:pt x="232" y="1104"/>
                    </a:lnTo>
                    <a:lnTo>
                      <a:pt x="228" y="1110"/>
                    </a:lnTo>
                    <a:lnTo>
                      <a:pt x="222" y="1118"/>
                    </a:lnTo>
                    <a:lnTo>
                      <a:pt x="218" y="1124"/>
                    </a:lnTo>
                    <a:lnTo>
                      <a:pt x="210" y="1128"/>
                    </a:lnTo>
                    <a:lnTo>
                      <a:pt x="210" y="1128"/>
                    </a:lnTo>
                    <a:lnTo>
                      <a:pt x="200" y="1132"/>
                    </a:lnTo>
                    <a:lnTo>
                      <a:pt x="194" y="1138"/>
                    </a:lnTo>
                    <a:lnTo>
                      <a:pt x="188" y="1144"/>
                    </a:lnTo>
                    <a:lnTo>
                      <a:pt x="186" y="1148"/>
                    </a:lnTo>
                    <a:lnTo>
                      <a:pt x="188" y="1152"/>
                    </a:lnTo>
                    <a:lnTo>
                      <a:pt x="192" y="1154"/>
                    </a:lnTo>
                    <a:lnTo>
                      <a:pt x="200" y="1154"/>
                    </a:lnTo>
                    <a:lnTo>
                      <a:pt x="212" y="1150"/>
                    </a:lnTo>
                    <a:lnTo>
                      <a:pt x="212" y="1150"/>
                    </a:lnTo>
                    <a:lnTo>
                      <a:pt x="224" y="1144"/>
                    </a:lnTo>
                    <a:lnTo>
                      <a:pt x="234" y="1138"/>
                    </a:lnTo>
                    <a:lnTo>
                      <a:pt x="248" y="1124"/>
                    </a:lnTo>
                    <a:lnTo>
                      <a:pt x="256" y="1116"/>
                    </a:lnTo>
                    <a:lnTo>
                      <a:pt x="258" y="1116"/>
                    </a:lnTo>
                    <a:lnTo>
                      <a:pt x="262" y="1120"/>
                    </a:lnTo>
                    <a:lnTo>
                      <a:pt x="262" y="1120"/>
                    </a:lnTo>
                    <a:lnTo>
                      <a:pt x="266" y="1124"/>
                    </a:lnTo>
                    <a:lnTo>
                      <a:pt x="270" y="1124"/>
                    </a:lnTo>
                    <a:lnTo>
                      <a:pt x="278" y="1122"/>
                    </a:lnTo>
                    <a:lnTo>
                      <a:pt x="282" y="1120"/>
                    </a:lnTo>
                    <a:lnTo>
                      <a:pt x="284" y="1120"/>
                    </a:lnTo>
                    <a:lnTo>
                      <a:pt x="288" y="1124"/>
                    </a:lnTo>
                    <a:lnTo>
                      <a:pt x="290" y="1128"/>
                    </a:lnTo>
                    <a:lnTo>
                      <a:pt x="290" y="1128"/>
                    </a:lnTo>
                    <a:lnTo>
                      <a:pt x="292" y="1136"/>
                    </a:lnTo>
                    <a:lnTo>
                      <a:pt x="296" y="1138"/>
                    </a:lnTo>
                    <a:lnTo>
                      <a:pt x="298" y="1140"/>
                    </a:lnTo>
                    <a:lnTo>
                      <a:pt x="302" y="1138"/>
                    </a:lnTo>
                    <a:lnTo>
                      <a:pt x="306" y="1136"/>
                    </a:lnTo>
                    <a:lnTo>
                      <a:pt x="308" y="1130"/>
                    </a:lnTo>
                    <a:lnTo>
                      <a:pt x="308" y="1126"/>
                    </a:lnTo>
                    <a:lnTo>
                      <a:pt x="306" y="1120"/>
                    </a:lnTo>
                    <a:lnTo>
                      <a:pt x="306" y="1120"/>
                    </a:lnTo>
                    <a:lnTo>
                      <a:pt x="306" y="1114"/>
                    </a:lnTo>
                    <a:lnTo>
                      <a:pt x="308" y="1110"/>
                    </a:lnTo>
                    <a:lnTo>
                      <a:pt x="312" y="1106"/>
                    </a:lnTo>
                    <a:lnTo>
                      <a:pt x="316" y="1102"/>
                    </a:lnTo>
                    <a:lnTo>
                      <a:pt x="322" y="1100"/>
                    </a:lnTo>
                    <a:lnTo>
                      <a:pt x="328" y="1100"/>
                    </a:lnTo>
                    <a:lnTo>
                      <a:pt x="332" y="1102"/>
                    </a:lnTo>
                    <a:lnTo>
                      <a:pt x="334" y="1108"/>
                    </a:lnTo>
                    <a:lnTo>
                      <a:pt x="334" y="1108"/>
                    </a:lnTo>
                    <a:lnTo>
                      <a:pt x="334" y="1110"/>
                    </a:lnTo>
                    <a:lnTo>
                      <a:pt x="336" y="1110"/>
                    </a:lnTo>
                    <a:lnTo>
                      <a:pt x="340" y="1110"/>
                    </a:lnTo>
                    <a:lnTo>
                      <a:pt x="354" y="1100"/>
                    </a:lnTo>
                    <a:lnTo>
                      <a:pt x="372" y="1088"/>
                    </a:lnTo>
                    <a:lnTo>
                      <a:pt x="380" y="1084"/>
                    </a:lnTo>
                    <a:lnTo>
                      <a:pt x="388" y="1082"/>
                    </a:lnTo>
                    <a:lnTo>
                      <a:pt x="388" y="1082"/>
                    </a:lnTo>
                    <a:lnTo>
                      <a:pt x="394" y="1082"/>
                    </a:lnTo>
                    <a:lnTo>
                      <a:pt x="396" y="1080"/>
                    </a:lnTo>
                    <a:lnTo>
                      <a:pt x="394" y="1074"/>
                    </a:lnTo>
                    <a:lnTo>
                      <a:pt x="394" y="1068"/>
                    </a:lnTo>
                    <a:lnTo>
                      <a:pt x="398" y="1062"/>
                    </a:lnTo>
                    <a:lnTo>
                      <a:pt x="408" y="1052"/>
                    </a:lnTo>
                    <a:lnTo>
                      <a:pt x="424" y="1042"/>
                    </a:lnTo>
                    <a:lnTo>
                      <a:pt x="424" y="1042"/>
                    </a:lnTo>
                    <a:lnTo>
                      <a:pt x="440" y="1032"/>
                    </a:lnTo>
                    <a:lnTo>
                      <a:pt x="452" y="1024"/>
                    </a:lnTo>
                    <a:lnTo>
                      <a:pt x="462" y="1016"/>
                    </a:lnTo>
                    <a:lnTo>
                      <a:pt x="468" y="1010"/>
                    </a:lnTo>
                    <a:lnTo>
                      <a:pt x="478" y="998"/>
                    </a:lnTo>
                    <a:lnTo>
                      <a:pt x="484" y="994"/>
                    </a:lnTo>
                    <a:lnTo>
                      <a:pt x="492" y="988"/>
                    </a:lnTo>
                    <a:lnTo>
                      <a:pt x="492" y="988"/>
                    </a:lnTo>
                    <a:lnTo>
                      <a:pt x="516" y="976"/>
                    </a:lnTo>
                    <a:lnTo>
                      <a:pt x="538" y="964"/>
                    </a:lnTo>
                    <a:lnTo>
                      <a:pt x="548" y="956"/>
                    </a:lnTo>
                    <a:lnTo>
                      <a:pt x="556" y="950"/>
                    </a:lnTo>
                    <a:lnTo>
                      <a:pt x="562" y="942"/>
                    </a:lnTo>
                    <a:lnTo>
                      <a:pt x="566" y="934"/>
                    </a:lnTo>
                    <a:lnTo>
                      <a:pt x="566" y="934"/>
                    </a:lnTo>
                    <a:lnTo>
                      <a:pt x="568" y="928"/>
                    </a:lnTo>
                    <a:lnTo>
                      <a:pt x="572" y="922"/>
                    </a:lnTo>
                    <a:lnTo>
                      <a:pt x="580" y="916"/>
                    </a:lnTo>
                    <a:lnTo>
                      <a:pt x="588" y="912"/>
                    </a:lnTo>
                    <a:lnTo>
                      <a:pt x="592" y="906"/>
                    </a:lnTo>
                    <a:lnTo>
                      <a:pt x="592" y="900"/>
                    </a:lnTo>
                    <a:lnTo>
                      <a:pt x="592" y="900"/>
                    </a:lnTo>
                    <a:lnTo>
                      <a:pt x="592" y="898"/>
                    </a:lnTo>
                    <a:lnTo>
                      <a:pt x="590" y="896"/>
                    </a:lnTo>
                    <a:lnTo>
                      <a:pt x="582" y="892"/>
                    </a:lnTo>
                    <a:lnTo>
                      <a:pt x="564" y="892"/>
                    </a:lnTo>
                    <a:lnTo>
                      <a:pt x="556" y="890"/>
                    </a:lnTo>
                    <a:lnTo>
                      <a:pt x="554" y="890"/>
                    </a:lnTo>
                    <a:lnTo>
                      <a:pt x="554" y="888"/>
                    </a:lnTo>
                    <a:lnTo>
                      <a:pt x="554" y="886"/>
                    </a:lnTo>
                    <a:lnTo>
                      <a:pt x="556" y="882"/>
                    </a:lnTo>
                    <a:lnTo>
                      <a:pt x="570" y="870"/>
                    </a:lnTo>
                    <a:lnTo>
                      <a:pt x="570" y="870"/>
                    </a:lnTo>
                    <a:lnTo>
                      <a:pt x="598" y="846"/>
                    </a:lnTo>
                    <a:lnTo>
                      <a:pt x="616" y="828"/>
                    </a:lnTo>
                    <a:lnTo>
                      <a:pt x="630" y="810"/>
                    </a:lnTo>
                    <a:lnTo>
                      <a:pt x="644" y="786"/>
                    </a:lnTo>
                    <a:lnTo>
                      <a:pt x="644" y="786"/>
                    </a:lnTo>
                    <a:lnTo>
                      <a:pt x="654" y="774"/>
                    </a:lnTo>
                    <a:lnTo>
                      <a:pt x="666" y="764"/>
                    </a:lnTo>
                    <a:lnTo>
                      <a:pt x="680" y="756"/>
                    </a:lnTo>
                    <a:lnTo>
                      <a:pt x="694" y="750"/>
                    </a:lnTo>
                    <a:lnTo>
                      <a:pt x="710" y="750"/>
                    </a:lnTo>
                    <a:lnTo>
                      <a:pt x="726" y="752"/>
                    </a:lnTo>
                    <a:lnTo>
                      <a:pt x="742" y="758"/>
                    </a:lnTo>
                    <a:lnTo>
                      <a:pt x="750" y="764"/>
                    </a:lnTo>
                    <a:lnTo>
                      <a:pt x="758" y="770"/>
                    </a:lnTo>
                    <a:lnTo>
                      <a:pt x="758" y="770"/>
                    </a:lnTo>
                    <a:lnTo>
                      <a:pt x="768" y="782"/>
                    </a:lnTo>
                    <a:lnTo>
                      <a:pt x="770" y="784"/>
                    </a:lnTo>
                    <a:lnTo>
                      <a:pt x="770" y="784"/>
                    </a:lnTo>
                    <a:lnTo>
                      <a:pt x="752" y="776"/>
                    </a:lnTo>
                    <a:lnTo>
                      <a:pt x="738" y="768"/>
                    </a:lnTo>
                    <a:lnTo>
                      <a:pt x="720" y="764"/>
                    </a:lnTo>
                    <a:lnTo>
                      <a:pt x="712" y="762"/>
                    </a:lnTo>
                    <a:lnTo>
                      <a:pt x="704" y="762"/>
                    </a:lnTo>
                    <a:lnTo>
                      <a:pt x="696" y="764"/>
                    </a:lnTo>
                    <a:lnTo>
                      <a:pt x="690" y="768"/>
                    </a:lnTo>
                    <a:lnTo>
                      <a:pt x="690" y="768"/>
                    </a:lnTo>
                    <a:lnTo>
                      <a:pt x="680" y="776"/>
                    </a:lnTo>
                    <a:lnTo>
                      <a:pt x="674" y="784"/>
                    </a:lnTo>
                    <a:lnTo>
                      <a:pt x="672" y="790"/>
                    </a:lnTo>
                    <a:lnTo>
                      <a:pt x="672" y="796"/>
                    </a:lnTo>
                    <a:lnTo>
                      <a:pt x="672" y="802"/>
                    </a:lnTo>
                    <a:lnTo>
                      <a:pt x="670" y="810"/>
                    </a:lnTo>
                    <a:lnTo>
                      <a:pt x="666" y="818"/>
                    </a:lnTo>
                    <a:lnTo>
                      <a:pt x="658" y="828"/>
                    </a:lnTo>
                    <a:lnTo>
                      <a:pt x="658" y="828"/>
                    </a:lnTo>
                    <a:lnTo>
                      <a:pt x="652" y="836"/>
                    </a:lnTo>
                    <a:lnTo>
                      <a:pt x="650" y="844"/>
                    </a:lnTo>
                    <a:lnTo>
                      <a:pt x="652" y="848"/>
                    </a:lnTo>
                    <a:lnTo>
                      <a:pt x="656" y="852"/>
                    </a:lnTo>
                    <a:lnTo>
                      <a:pt x="660" y="856"/>
                    </a:lnTo>
                    <a:lnTo>
                      <a:pt x="662" y="858"/>
                    </a:lnTo>
                    <a:lnTo>
                      <a:pt x="662" y="862"/>
                    </a:lnTo>
                    <a:lnTo>
                      <a:pt x="656" y="866"/>
                    </a:lnTo>
                    <a:lnTo>
                      <a:pt x="656" y="866"/>
                    </a:lnTo>
                    <a:lnTo>
                      <a:pt x="646" y="874"/>
                    </a:lnTo>
                    <a:lnTo>
                      <a:pt x="644" y="876"/>
                    </a:lnTo>
                    <a:lnTo>
                      <a:pt x="644" y="878"/>
                    </a:lnTo>
                    <a:lnTo>
                      <a:pt x="646" y="880"/>
                    </a:lnTo>
                    <a:lnTo>
                      <a:pt x="648" y="882"/>
                    </a:lnTo>
                    <a:lnTo>
                      <a:pt x="658" y="884"/>
                    </a:lnTo>
                    <a:lnTo>
                      <a:pt x="670" y="884"/>
                    </a:lnTo>
                    <a:lnTo>
                      <a:pt x="684" y="882"/>
                    </a:lnTo>
                    <a:lnTo>
                      <a:pt x="698" y="876"/>
                    </a:lnTo>
                    <a:lnTo>
                      <a:pt x="712" y="866"/>
                    </a:lnTo>
                    <a:lnTo>
                      <a:pt x="712" y="866"/>
                    </a:lnTo>
                    <a:lnTo>
                      <a:pt x="732" y="850"/>
                    </a:lnTo>
                    <a:lnTo>
                      <a:pt x="748" y="840"/>
                    </a:lnTo>
                    <a:lnTo>
                      <a:pt x="762" y="834"/>
                    </a:lnTo>
                    <a:lnTo>
                      <a:pt x="778" y="834"/>
                    </a:lnTo>
                    <a:lnTo>
                      <a:pt x="778" y="834"/>
                    </a:lnTo>
                    <a:lnTo>
                      <a:pt x="786" y="832"/>
                    </a:lnTo>
                    <a:lnTo>
                      <a:pt x="790" y="830"/>
                    </a:lnTo>
                    <a:lnTo>
                      <a:pt x="790" y="828"/>
                    </a:lnTo>
                    <a:lnTo>
                      <a:pt x="790" y="824"/>
                    </a:lnTo>
                    <a:lnTo>
                      <a:pt x="790" y="820"/>
                    </a:lnTo>
                    <a:lnTo>
                      <a:pt x="790" y="818"/>
                    </a:lnTo>
                    <a:lnTo>
                      <a:pt x="794" y="814"/>
                    </a:lnTo>
                    <a:lnTo>
                      <a:pt x="800" y="810"/>
                    </a:lnTo>
                    <a:lnTo>
                      <a:pt x="800" y="810"/>
                    </a:lnTo>
                    <a:lnTo>
                      <a:pt x="804" y="806"/>
                    </a:lnTo>
                    <a:lnTo>
                      <a:pt x="806" y="802"/>
                    </a:lnTo>
                    <a:lnTo>
                      <a:pt x="804" y="796"/>
                    </a:lnTo>
                    <a:lnTo>
                      <a:pt x="802" y="790"/>
                    </a:lnTo>
                    <a:lnTo>
                      <a:pt x="800" y="784"/>
                    </a:lnTo>
                    <a:lnTo>
                      <a:pt x="800" y="780"/>
                    </a:lnTo>
                    <a:lnTo>
                      <a:pt x="804" y="776"/>
                    </a:lnTo>
                    <a:lnTo>
                      <a:pt x="812" y="774"/>
                    </a:lnTo>
                    <a:lnTo>
                      <a:pt x="812" y="774"/>
                    </a:lnTo>
                    <a:lnTo>
                      <a:pt x="824" y="772"/>
                    </a:lnTo>
                    <a:lnTo>
                      <a:pt x="834" y="770"/>
                    </a:lnTo>
                    <a:lnTo>
                      <a:pt x="850" y="764"/>
                    </a:lnTo>
                    <a:lnTo>
                      <a:pt x="856" y="764"/>
                    </a:lnTo>
                    <a:lnTo>
                      <a:pt x="860" y="764"/>
                    </a:lnTo>
                    <a:lnTo>
                      <a:pt x="862" y="768"/>
                    </a:lnTo>
                    <a:lnTo>
                      <a:pt x="862" y="774"/>
                    </a:lnTo>
                    <a:lnTo>
                      <a:pt x="862" y="774"/>
                    </a:lnTo>
                    <a:lnTo>
                      <a:pt x="862" y="780"/>
                    </a:lnTo>
                    <a:lnTo>
                      <a:pt x="866" y="784"/>
                    </a:lnTo>
                    <a:lnTo>
                      <a:pt x="870" y="788"/>
                    </a:lnTo>
                    <a:lnTo>
                      <a:pt x="874" y="790"/>
                    </a:lnTo>
                    <a:lnTo>
                      <a:pt x="888" y="794"/>
                    </a:lnTo>
                    <a:lnTo>
                      <a:pt x="896" y="798"/>
                    </a:lnTo>
                    <a:lnTo>
                      <a:pt x="906" y="802"/>
                    </a:lnTo>
                    <a:lnTo>
                      <a:pt x="906" y="802"/>
                    </a:lnTo>
                    <a:lnTo>
                      <a:pt x="912" y="806"/>
                    </a:lnTo>
                    <a:lnTo>
                      <a:pt x="918" y="806"/>
                    </a:lnTo>
                    <a:lnTo>
                      <a:pt x="922" y="804"/>
                    </a:lnTo>
                    <a:lnTo>
                      <a:pt x="924" y="802"/>
                    </a:lnTo>
                    <a:lnTo>
                      <a:pt x="926" y="800"/>
                    </a:lnTo>
                    <a:lnTo>
                      <a:pt x="930" y="800"/>
                    </a:lnTo>
                    <a:lnTo>
                      <a:pt x="934" y="804"/>
                    </a:lnTo>
                    <a:lnTo>
                      <a:pt x="940" y="810"/>
                    </a:lnTo>
                    <a:lnTo>
                      <a:pt x="940" y="810"/>
                    </a:lnTo>
                    <a:lnTo>
                      <a:pt x="948" y="820"/>
                    </a:lnTo>
                    <a:lnTo>
                      <a:pt x="958" y="824"/>
                    </a:lnTo>
                    <a:lnTo>
                      <a:pt x="968" y="828"/>
                    </a:lnTo>
                    <a:lnTo>
                      <a:pt x="978" y="828"/>
                    </a:lnTo>
                    <a:lnTo>
                      <a:pt x="1002" y="826"/>
                    </a:lnTo>
                    <a:lnTo>
                      <a:pt x="1024" y="824"/>
                    </a:lnTo>
                    <a:lnTo>
                      <a:pt x="1024" y="824"/>
                    </a:lnTo>
                    <a:lnTo>
                      <a:pt x="1036" y="826"/>
                    </a:lnTo>
                    <a:lnTo>
                      <a:pt x="1050" y="830"/>
                    </a:lnTo>
                    <a:lnTo>
                      <a:pt x="1076" y="842"/>
                    </a:lnTo>
                    <a:lnTo>
                      <a:pt x="1090" y="846"/>
                    </a:lnTo>
                    <a:lnTo>
                      <a:pt x="1104" y="850"/>
                    </a:lnTo>
                    <a:lnTo>
                      <a:pt x="1116" y="850"/>
                    </a:lnTo>
                    <a:lnTo>
                      <a:pt x="1122" y="848"/>
                    </a:lnTo>
                    <a:lnTo>
                      <a:pt x="1126" y="846"/>
                    </a:lnTo>
                    <a:lnTo>
                      <a:pt x="1126" y="846"/>
                    </a:lnTo>
                    <a:lnTo>
                      <a:pt x="1136" y="842"/>
                    </a:lnTo>
                    <a:lnTo>
                      <a:pt x="1142" y="840"/>
                    </a:lnTo>
                    <a:lnTo>
                      <a:pt x="1146" y="840"/>
                    </a:lnTo>
                    <a:lnTo>
                      <a:pt x="1150" y="842"/>
                    </a:lnTo>
                    <a:lnTo>
                      <a:pt x="1150" y="846"/>
                    </a:lnTo>
                    <a:lnTo>
                      <a:pt x="1150" y="850"/>
                    </a:lnTo>
                    <a:lnTo>
                      <a:pt x="1146" y="854"/>
                    </a:lnTo>
                    <a:lnTo>
                      <a:pt x="1142" y="858"/>
                    </a:lnTo>
                    <a:lnTo>
                      <a:pt x="1142" y="858"/>
                    </a:lnTo>
                    <a:lnTo>
                      <a:pt x="1138" y="860"/>
                    </a:lnTo>
                    <a:lnTo>
                      <a:pt x="1140" y="864"/>
                    </a:lnTo>
                    <a:lnTo>
                      <a:pt x="1146" y="868"/>
                    </a:lnTo>
                    <a:lnTo>
                      <a:pt x="1154" y="874"/>
                    </a:lnTo>
                    <a:lnTo>
                      <a:pt x="1174" y="882"/>
                    </a:lnTo>
                    <a:lnTo>
                      <a:pt x="1192" y="892"/>
                    </a:lnTo>
                    <a:lnTo>
                      <a:pt x="1192" y="892"/>
                    </a:lnTo>
                    <a:lnTo>
                      <a:pt x="1206" y="900"/>
                    </a:lnTo>
                    <a:lnTo>
                      <a:pt x="1216" y="912"/>
                    </a:lnTo>
                    <a:lnTo>
                      <a:pt x="1228" y="924"/>
                    </a:lnTo>
                    <a:lnTo>
                      <a:pt x="1244" y="934"/>
                    </a:lnTo>
                    <a:lnTo>
                      <a:pt x="1244" y="934"/>
                    </a:lnTo>
                    <a:lnTo>
                      <a:pt x="1254" y="938"/>
                    </a:lnTo>
                    <a:lnTo>
                      <a:pt x="1264" y="940"/>
                    </a:lnTo>
                    <a:lnTo>
                      <a:pt x="1272" y="940"/>
                    </a:lnTo>
                    <a:lnTo>
                      <a:pt x="1278" y="940"/>
                    </a:lnTo>
                    <a:lnTo>
                      <a:pt x="1282" y="938"/>
                    </a:lnTo>
                    <a:lnTo>
                      <a:pt x="1284" y="934"/>
                    </a:lnTo>
                    <a:lnTo>
                      <a:pt x="1284" y="930"/>
                    </a:lnTo>
                    <a:lnTo>
                      <a:pt x="1280" y="924"/>
                    </a:lnTo>
                    <a:lnTo>
                      <a:pt x="1280" y="924"/>
                    </a:lnTo>
                    <a:lnTo>
                      <a:pt x="1272" y="912"/>
                    </a:lnTo>
                    <a:lnTo>
                      <a:pt x="1268" y="904"/>
                    </a:lnTo>
                    <a:lnTo>
                      <a:pt x="1268" y="902"/>
                    </a:lnTo>
                    <a:lnTo>
                      <a:pt x="1270" y="902"/>
                    </a:lnTo>
                    <a:lnTo>
                      <a:pt x="1282" y="912"/>
                    </a:lnTo>
                    <a:lnTo>
                      <a:pt x="1282" y="912"/>
                    </a:lnTo>
                    <a:lnTo>
                      <a:pt x="1298" y="928"/>
                    </a:lnTo>
                    <a:lnTo>
                      <a:pt x="1314" y="938"/>
                    </a:lnTo>
                    <a:lnTo>
                      <a:pt x="1320" y="940"/>
                    </a:lnTo>
                    <a:lnTo>
                      <a:pt x="1324" y="940"/>
                    </a:lnTo>
                    <a:lnTo>
                      <a:pt x="1326" y="938"/>
                    </a:lnTo>
                    <a:lnTo>
                      <a:pt x="1326" y="930"/>
                    </a:lnTo>
                    <a:lnTo>
                      <a:pt x="1326" y="930"/>
                    </a:lnTo>
                    <a:lnTo>
                      <a:pt x="1322" y="916"/>
                    </a:lnTo>
                    <a:lnTo>
                      <a:pt x="1322" y="908"/>
                    </a:lnTo>
                    <a:lnTo>
                      <a:pt x="1322" y="906"/>
                    </a:lnTo>
                    <a:lnTo>
                      <a:pt x="1324" y="908"/>
                    </a:lnTo>
                    <a:lnTo>
                      <a:pt x="1332" y="922"/>
                    </a:lnTo>
                    <a:lnTo>
                      <a:pt x="1332" y="922"/>
                    </a:lnTo>
                    <a:lnTo>
                      <a:pt x="1338" y="930"/>
                    </a:lnTo>
                    <a:lnTo>
                      <a:pt x="1344" y="934"/>
                    </a:lnTo>
                    <a:lnTo>
                      <a:pt x="1348" y="936"/>
                    </a:lnTo>
                    <a:lnTo>
                      <a:pt x="1354" y="938"/>
                    </a:lnTo>
                    <a:lnTo>
                      <a:pt x="1358" y="938"/>
                    </a:lnTo>
                    <a:lnTo>
                      <a:pt x="1362" y="940"/>
                    </a:lnTo>
                    <a:lnTo>
                      <a:pt x="1368" y="942"/>
                    </a:lnTo>
                    <a:lnTo>
                      <a:pt x="1372" y="950"/>
                    </a:lnTo>
                    <a:lnTo>
                      <a:pt x="1372" y="950"/>
                    </a:lnTo>
                    <a:lnTo>
                      <a:pt x="1378" y="966"/>
                    </a:lnTo>
                    <a:lnTo>
                      <a:pt x="1382" y="976"/>
                    </a:lnTo>
                    <a:lnTo>
                      <a:pt x="1384" y="982"/>
                    </a:lnTo>
                    <a:lnTo>
                      <a:pt x="1390" y="988"/>
                    </a:lnTo>
                    <a:lnTo>
                      <a:pt x="1390" y="988"/>
                    </a:lnTo>
                    <a:lnTo>
                      <a:pt x="1394" y="992"/>
                    </a:lnTo>
                    <a:lnTo>
                      <a:pt x="1394" y="996"/>
                    </a:lnTo>
                    <a:lnTo>
                      <a:pt x="1390" y="1002"/>
                    </a:lnTo>
                    <a:lnTo>
                      <a:pt x="1388" y="1006"/>
                    </a:lnTo>
                    <a:lnTo>
                      <a:pt x="1388" y="1008"/>
                    </a:lnTo>
                    <a:lnTo>
                      <a:pt x="1392" y="1012"/>
                    </a:lnTo>
                    <a:lnTo>
                      <a:pt x="1398" y="1014"/>
                    </a:lnTo>
                    <a:lnTo>
                      <a:pt x="1398" y="1014"/>
                    </a:lnTo>
                    <a:lnTo>
                      <a:pt x="1412" y="1020"/>
                    </a:lnTo>
                    <a:lnTo>
                      <a:pt x="1414" y="1024"/>
                    </a:lnTo>
                    <a:lnTo>
                      <a:pt x="1416" y="1026"/>
                    </a:lnTo>
                    <a:lnTo>
                      <a:pt x="1422" y="1036"/>
                    </a:lnTo>
                    <a:lnTo>
                      <a:pt x="1426" y="1042"/>
                    </a:lnTo>
                    <a:lnTo>
                      <a:pt x="1434" y="1052"/>
                    </a:lnTo>
                    <a:lnTo>
                      <a:pt x="1434" y="1052"/>
                    </a:lnTo>
                    <a:lnTo>
                      <a:pt x="1452" y="1064"/>
                    </a:lnTo>
                    <a:lnTo>
                      <a:pt x="1464" y="1070"/>
                    </a:lnTo>
                    <a:lnTo>
                      <a:pt x="1466" y="1074"/>
                    </a:lnTo>
                    <a:lnTo>
                      <a:pt x="1460" y="1076"/>
                    </a:lnTo>
                    <a:lnTo>
                      <a:pt x="1460" y="1076"/>
                    </a:lnTo>
                    <a:lnTo>
                      <a:pt x="1452" y="1080"/>
                    </a:lnTo>
                    <a:lnTo>
                      <a:pt x="1450" y="1086"/>
                    </a:lnTo>
                    <a:lnTo>
                      <a:pt x="1448" y="1092"/>
                    </a:lnTo>
                    <a:lnTo>
                      <a:pt x="1442" y="1100"/>
                    </a:lnTo>
                    <a:lnTo>
                      <a:pt x="1442" y="1100"/>
                    </a:lnTo>
                    <a:lnTo>
                      <a:pt x="1440" y="1104"/>
                    </a:lnTo>
                    <a:lnTo>
                      <a:pt x="1440" y="1108"/>
                    </a:lnTo>
                    <a:lnTo>
                      <a:pt x="1440" y="1112"/>
                    </a:lnTo>
                    <a:lnTo>
                      <a:pt x="1442" y="1114"/>
                    </a:lnTo>
                    <a:lnTo>
                      <a:pt x="1446" y="1116"/>
                    </a:lnTo>
                    <a:lnTo>
                      <a:pt x="1450" y="1114"/>
                    </a:lnTo>
                    <a:lnTo>
                      <a:pt x="1452" y="1112"/>
                    </a:lnTo>
                    <a:lnTo>
                      <a:pt x="1456" y="1106"/>
                    </a:lnTo>
                    <a:lnTo>
                      <a:pt x="1456" y="1106"/>
                    </a:lnTo>
                    <a:lnTo>
                      <a:pt x="1462" y="1092"/>
                    </a:lnTo>
                    <a:lnTo>
                      <a:pt x="1466" y="1088"/>
                    </a:lnTo>
                    <a:lnTo>
                      <a:pt x="1470" y="1084"/>
                    </a:lnTo>
                    <a:lnTo>
                      <a:pt x="1474" y="1082"/>
                    </a:lnTo>
                    <a:lnTo>
                      <a:pt x="1478" y="1084"/>
                    </a:lnTo>
                    <a:lnTo>
                      <a:pt x="1484" y="1088"/>
                    </a:lnTo>
                    <a:lnTo>
                      <a:pt x="1488" y="1094"/>
                    </a:lnTo>
                    <a:lnTo>
                      <a:pt x="1488" y="1094"/>
                    </a:lnTo>
                    <a:lnTo>
                      <a:pt x="1492" y="1104"/>
                    </a:lnTo>
                    <a:lnTo>
                      <a:pt x="1494" y="1112"/>
                    </a:lnTo>
                    <a:lnTo>
                      <a:pt x="1494" y="1118"/>
                    </a:lnTo>
                    <a:lnTo>
                      <a:pt x="1492" y="1124"/>
                    </a:lnTo>
                    <a:lnTo>
                      <a:pt x="1488" y="1134"/>
                    </a:lnTo>
                    <a:lnTo>
                      <a:pt x="1488" y="1138"/>
                    </a:lnTo>
                    <a:lnTo>
                      <a:pt x="1488" y="1144"/>
                    </a:lnTo>
                    <a:lnTo>
                      <a:pt x="1488" y="1144"/>
                    </a:lnTo>
                    <a:lnTo>
                      <a:pt x="1492" y="1152"/>
                    </a:lnTo>
                    <a:lnTo>
                      <a:pt x="1494" y="1160"/>
                    </a:lnTo>
                    <a:lnTo>
                      <a:pt x="1496" y="1164"/>
                    </a:lnTo>
                    <a:lnTo>
                      <a:pt x="1498" y="1164"/>
                    </a:lnTo>
                    <a:lnTo>
                      <a:pt x="1502" y="1162"/>
                    </a:lnTo>
                    <a:lnTo>
                      <a:pt x="1508" y="1158"/>
                    </a:lnTo>
                    <a:lnTo>
                      <a:pt x="1508" y="1158"/>
                    </a:lnTo>
                    <a:lnTo>
                      <a:pt x="1516" y="1150"/>
                    </a:lnTo>
                    <a:lnTo>
                      <a:pt x="1524" y="1142"/>
                    </a:lnTo>
                    <a:lnTo>
                      <a:pt x="1526" y="1138"/>
                    </a:lnTo>
                    <a:lnTo>
                      <a:pt x="1526" y="1132"/>
                    </a:lnTo>
                    <a:lnTo>
                      <a:pt x="1524" y="1118"/>
                    </a:lnTo>
                    <a:lnTo>
                      <a:pt x="1524" y="1118"/>
                    </a:lnTo>
                    <a:lnTo>
                      <a:pt x="1522" y="1106"/>
                    </a:lnTo>
                    <a:lnTo>
                      <a:pt x="1524" y="1098"/>
                    </a:lnTo>
                    <a:lnTo>
                      <a:pt x="1528" y="1094"/>
                    </a:lnTo>
                    <a:lnTo>
                      <a:pt x="1530" y="1090"/>
                    </a:lnTo>
                    <a:lnTo>
                      <a:pt x="1530" y="1090"/>
                    </a:lnTo>
                    <a:lnTo>
                      <a:pt x="1528" y="1098"/>
                    </a:lnTo>
                    <a:lnTo>
                      <a:pt x="1530" y="1106"/>
                    </a:lnTo>
                    <a:lnTo>
                      <a:pt x="1532" y="1118"/>
                    </a:lnTo>
                    <a:lnTo>
                      <a:pt x="1534" y="1130"/>
                    </a:lnTo>
                    <a:lnTo>
                      <a:pt x="1532" y="1136"/>
                    </a:lnTo>
                    <a:lnTo>
                      <a:pt x="1530" y="1140"/>
                    </a:lnTo>
                    <a:lnTo>
                      <a:pt x="1530" y="1140"/>
                    </a:lnTo>
                    <a:lnTo>
                      <a:pt x="1526" y="1142"/>
                    </a:lnTo>
                    <a:lnTo>
                      <a:pt x="1526" y="1146"/>
                    </a:lnTo>
                    <a:lnTo>
                      <a:pt x="1526" y="1152"/>
                    </a:lnTo>
                    <a:lnTo>
                      <a:pt x="1526" y="1160"/>
                    </a:lnTo>
                    <a:lnTo>
                      <a:pt x="1524" y="1162"/>
                    </a:lnTo>
                    <a:lnTo>
                      <a:pt x="1522" y="1166"/>
                    </a:lnTo>
                    <a:lnTo>
                      <a:pt x="1522" y="1166"/>
                    </a:lnTo>
                    <a:lnTo>
                      <a:pt x="1516" y="1172"/>
                    </a:lnTo>
                    <a:lnTo>
                      <a:pt x="1512" y="1178"/>
                    </a:lnTo>
                    <a:lnTo>
                      <a:pt x="1512" y="1182"/>
                    </a:lnTo>
                    <a:lnTo>
                      <a:pt x="1512" y="1186"/>
                    </a:lnTo>
                    <a:lnTo>
                      <a:pt x="1518" y="1192"/>
                    </a:lnTo>
                    <a:lnTo>
                      <a:pt x="1520" y="1194"/>
                    </a:lnTo>
                    <a:lnTo>
                      <a:pt x="1524" y="1198"/>
                    </a:lnTo>
                    <a:lnTo>
                      <a:pt x="1524" y="1198"/>
                    </a:lnTo>
                    <a:lnTo>
                      <a:pt x="1528" y="1210"/>
                    </a:lnTo>
                    <a:lnTo>
                      <a:pt x="1534" y="1222"/>
                    </a:lnTo>
                    <a:lnTo>
                      <a:pt x="1542" y="1232"/>
                    </a:lnTo>
                    <a:lnTo>
                      <a:pt x="1554" y="1244"/>
                    </a:lnTo>
                    <a:lnTo>
                      <a:pt x="1554" y="1244"/>
                    </a:lnTo>
                    <a:lnTo>
                      <a:pt x="1558" y="1246"/>
                    </a:lnTo>
                    <a:lnTo>
                      <a:pt x="1560" y="1244"/>
                    </a:lnTo>
                    <a:lnTo>
                      <a:pt x="1562" y="1236"/>
                    </a:lnTo>
                    <a:lnTo>
                      <a:pt x="1564" y="1230"/>
                    </a:lnTo>
                    <a:lnTo>
                      <a:pt x="1566" y="1224"/>
                    </a:lnTo>
                    <a:lnTo>
                      <a:pt x="1574" y="1218"/>
                    </a:lnTo>
                    <a:lnTo>
                      <a:pt x="1584" y="1216"/>
                    </a:lnTo>
                    <a:lnTo>
                      <a:pt x="1584" y="1216"/>
                    </a:lnTo>
                    <a:lnTo>
                      <a:pt x="1592" y="1216"/>
                    </a:lnTo>
                    <a:lnTo>
                      <a:pt x="1594" y="1216"/>
                    </a:lnTo>
                    <a:lnTo>
                      <a:pt x="1586" y="1222"/>
                    </a:lnTo>
                    <a:lnTo>
                      <a:pt x="1582" y="1228"/>
                    </a:lnTo>
                    <a:lnTo>
                      <a:pt x="1578" y="1234"/>
                    </a:lnTo>
                    <a:lnTo>
                      <a:pt x="1574" y="1240"/>
                    </a:lnTo>
                    <a:lnTo>
                      <a:pt x="1576" y="1248"/>
                    </a:lnTo>
                    <a:lnTo>
                      <a:pt x="1576" y="1248"/>
                    </a:lnTo>
                    <a:lnTo>
                      <a:pt x="1582" y="1258"/>
                    </a:lnTo>
                    <a:lnTo>
                      <a:pt x="1586" y="1260"/>
                    </a:lnTo>
                    <a:lnTo>
                      <a:pt x="1588" y="1262"/>
                    </a:lnTo>
                    <a:lnTo>
                      <a:pt x="1590" y="1274"/>
                    </a:lnTo>
                    <a:lnTo>
                      <a:pt x="1590" y="1274"/>
                    </a:lnTo>
                    <a:lnTo>
                      <a:pt x="1592" y="1280"/>
                    </a:lnTo>
                    <a:lnTo>
                      <a:pt x="1596" y="1280"/>
                    </a:lnTo>
                    <a:lnTo>
                      <a:pt x="1600" y="1280"/>
                    </a:lnTo>
                    <a:lnTo>
                      <a:pt x="1604" y="1278"/>
                    </a:lnTo>
                    <a:lnTo>
                      <a:pt x="1608" y="1278"/>
                    </a:lnTo>
                    <a:lnTo>
                      <a:pt x="1610" y="1278"/>
                    </a:lnTo>
                    <a:lnTo>
                      <a:pt x="1610" y="1280"/>
                    </a:lnTo>
                    <a:lnTo>
                      <a:pt x="1606" y="1290"/>
                    </a:lnTo>
                    <a:lnTo>
                      <a:pt x="1606" y="1290"/>
                    </a:lnTo>
                    <a:lnTo>
                      <a:pt x="1598" y="1306"/>
                    </a:lnTo>
                    <a:lnTo>
                      <a:pt x="1596" y="1318"/>
                    </a:lnTo>
                    <a:lnTo>
                      <a:pt x="1598" y="1322"/>
                    </a:lnTo>
                    <a:lnTo>
                      <a:pt x="1600" y="1322"/>
                    </a:lnTo>
                    <a:lnTo>
                      <a:pt x="1600" y="1322"/>
                    </a:lnTo>
                    <a:lnTo>
                      <a:pt x="1602" y="1322"/>
                    </a:lnTo>
                    <a:lnTo>
                      <a:pt x="1602" y="1324"/>
                    </a:lnTo>
                    <a:lnTo>
                      <a:pt x="1602" y="1330"/>
                    </a:lnTo>
                    <a:lnTo>
                      <a:pt x="1602" y="1336"/>
                    </a:lnTo>
                    <a:lnTo>
                      <a:pt x="1604" y="1340"/>
                    </a:lnTo>
                    <a:lnTo>
                      <a:pt x="1608" y="1342"/>
                    </a:lnTo>
                    <a:lnTo>
                      <a:pt x="1608" y="1342"/>
                    </a:lnTo>
                    <a:lnTo>
                      <a:pt x="1610" y="1342"/>
                    </a:lnTo>
                    <a:lnTo>
                      <a:pt x="1612" y="1340"/>
                    </a:lnTo>
                    <a:lnTo>
                      <a:pt x="1614" y="1330"/>
                    </a:lnTo>
                    <a:lnTo>
                      <a:pt x="1616" y="1320"/>
                    </a:lnTo>
                    <a:lnTo>
                      <a:pt x="1618" y="1316"/>
                    </a:lnTo>
                    <a:lnTo>
                      <a:pt x="1622" y="1314"/>
                    </a:lnTo>
                    <a:lnTo>
                      <a:pt x="1622" y="1314"/>
                    </a:lnTo>
                    <a:lnTo>
                      <a:pt x="1630" y="1310"/>
                    </a:lnTo>
                    <a:lnTo>
                      <a:pt x="1636" y="1304"/>
                    </a:lnTo>
                    <a:lnTo>
                      <a:pt x="1642" y="1300"/>
                    </a:lnTo>
                    <a:lnTo>
                      <a:pt x="1642" y="1300"/>
                    </a:lnTo>
                    <a:lnTo>
                      <a:pt x="1644" y="1304"/>
                    </a:lnTo>
                    <a:lnTo>
                      <a:pt x="1644" y="1304"/>
                    </a:lnTo>
                    <a:lnTo>
                      <a:pt x="1646" y="1306"/>
                    </a:lnTo>
                    <a:lnTo>
                      <a:pt x="1648" y="1308"/>
                    </a:lnTo>
                    <a:lnTo>
                      <a:pt x="1654" y="1308"/>
                    </a:lnTo>
                    <a:lnTo>
                      <a:pt x="1660" y="1308"/>
                    </a:lnTo>
                    <a:lnTo>
                      <a:pt x="1660" y="1310"/>
                    </a:lnTo>
                    <a:lnTo>
                      <a:pt x="1660" y="1314"/>
                    </a:lnTo>
                    <a:lnTo>
                      <a:pt x="1660" y="1314"/>
                    </a:lnTo>
                    <a:lnTo>
                      <a:pt x="1660" y="1318"/>
                    </a:lnTo>
                    <a:lnTo>
                      <a:pt x="1658" y="1318"/>
                    </a:lnTo>
                    <a:lnTo>
                      <a:pt x="1656" y="1316"/>
                    </a:lnTo>
                    <a:lnTo>
                      <a:pt x="1652" y="1314"/>
                    </a:lnTo>
                    <a:lnTo>
                      <a:pt x="1648" y="1312"/>
                    </a:lnTo>
                    <a:lnTo>
                      <a:pt x="1642" y="1314"/>
                    </a:lnTo>
                    <a:lnTo>
                      <a:pt x="1634" y="1318"/>
                    </a:lnTo>
                    <a:lnTo>
                      <a:pt x="1634" y="1318"/>
                    </a:lnTo>
                    <a:lnTo>
                      <a:pt x="1622" y="1330"/>
                    </a:lnTo>
                    <a:lnTo>
                      <a:pt x="1618" y="1336"/>
                    </a:lnTo>
                    <a:lnTo>
                      <a:pt x="1618" y="1342"/>
                    </a:lnTo>
                    <a:lnTo>
                      <a:pt x="1618" y="1350"/>
                    </a:lnTo>
                    <a:lnTo>
                      <a:pt x="1618" y="1350"/>
                    </a:lnTo>
                    <a:lnTo>
                      <a:pt x="1620" y="1356"/>
                    </a:lnTo>
                    <a:lnTo>
                      <a:pt x="1622" y="1358"/>
                    </a:lnTo>
                    <a:lnTo>
                      <a:pt x="1626" y="1360"/>
                    </a:lnTo>
                    <a:lnTo>
                      <a:pt x="1628" y="1362"/>
                    </a:lnTo>
                    <a:lnTo>
                      <a:pt x="1624" y="1366"/>
                    </a:lnTo>
                    <a:lnTo>
                      <a:pt x="1624" y="1366"/>
                    </a:lnTo>
                    <a:lnTo>
                      <a:pt x="1622" y="1368"/>
                    </a:lnTo>
                    <a:lnTo>
                      <a:pt x="1622" y="1370"/>
                    </a:lnTo>
                    <a:lnTo>
                      <a:pt x="1624" y="1372"/>
                    </a:lnTo>
                    <a:lnTo>
                      <a:pt x="1626" y="1374"/>
                    </a:lnTo>
                    <a:lnTo>
                      <a:pt x="1624" y="1376"/>
                    </a:lnTo>
                    <a:lnTo>
                      <a:pt x="1624" y="1376"/>
                    </a:lnTo>
                    <a:lnTo>
                      <a:pt x="1620" y="1378"/>
                    </a:lnTo>
                    <a:lnTo>
                      <a:pt x="1620" y="1382"/>
                    </a:lnTo>
                    <a:lnTo>
                      <a:pt x="1620" y="1384"/>
                    </a:lnTo>
                    <a:lnTo>
                      <a:pt x="1622" y="1386"/>
                    </a:lnTo>
                    <a:lnTo>
                      <a:pt x="1630" y="1392"/>
                    </a:lnTo>
                    <a:lnTo>
                      <a:pt x="1642" y="1396"/>
                    </a:lnTo>
                    <a:lnTo>
                      <a:pt x="1642" y="1396"/>
                    </a:lnTo>
                    <a:lnTo>
                      <a:pt x="1650" y="1398"/>
                    </a:lnTo>
                    <a:lnTo>
                      <a:pt x="1656" y="1396"/>
                    </a:lnTo>
                    <a:lnTo>
                      <a:pt x="1662" y="1394"/>
                    </a:lnTo>
                    <a:lnTo>
                      <a:pt x="1670" y="1394"/>
                    </a:lnTo>
                    <a:lnTo>
                      <a:pt x="1670" y="1394"/>
                    </a:lnTo>
                    <a:lnTo>
                      <a:pt x="1676" y="1396"/>
                    </a:lnTo>
                    <a:lnTo>
                      <a:pt x="1676" y="1398"/>
                    </a:lnTo>
                    <a:lnTo>
                      <a:pt x="1676" y="1400"/>
                    </a:lnTo>
                    <a:lnTo>
                      <a:pt x="1682" y="1400"/>
                    </a:lnTo>
                    <a:lnTo>
                      <a:pt x="1682" y="1400"/>
                    </a:lnTo>
                    <a:lnTo>
                      <a:pt x="1688" y="1402"/>
                    </a:lnTo>
                    <a:lnTo>
                      <a:pt x="1688" y="1404"/>
                    </a:lnTo>
                    <a:lnTo>
                      <a:pt x="1686" y="1412"/>
                    </a:lnTo>
                    <a:lnTo>
                      <a:pt x="1686" y="1416"/>
                    </a:lnTo>
                    <a:lnTo>
                      <a:pt x="1686" y="1420"/>
                    </a:lnTo>
                    <a:lnTo>
                      <a:pt x="1688" y="1422"/>
                    </a:lnTo>
                    <a:lnTo>
                      <a:pt x="1694" y="1420"/>
                    </a:lnTo>
                    <a:lnTo>
                      <a:pt x="1694" y="1420"/>
                    </a:lnTo>
                    <a:lnTo>
                      <a:pt x="1700" y="1420"/>
                    </a:lnTo>
                    <a:lnTo>
                      <a:pt x="1702" y="1422"/>
                    </a:lnTo>
                    <a:lnTo>
                      <a:pt x="1706" y="1424"/>
                    </a:lnTo>
                    <a:lnTo>
                      <a:pt x="1714" y="1422"/>
                    </a:lnTo>
                    <a:lnTo>
                      <a:pt x="1714" y="1422"/>
                    </a:lnTo>
                    <a:lnTo>
                      <a:pt x="1718" y="1422"/>
                    </a:lnTo>
                    <a:lnTo>
                      <a:pt x="1722" y="1422"/>
                    </a:lnTo>
                    <a:lnTo>
                      <a:pt x="1730" y="1426"/>
                    </a:lnTo>
                    <a:lnTo>
                      <a:pt x="1736" y="1430"/>
                    </a:lnTo>
                    <a:lnTo>
                      <a:pt x="1738" y="1430"/>
                    </a:lnTo>
                    <a:lnTo>
                      <a:pt x="1742" y="1428"/>
                    </a:lnTo>
                    <a:lnTo>
                      <a:pt x="1742" y="1428"/>
                    </a:lnTo>
                    <a:lnTo>
                      <a:pt x="1744" y="1428"/>
                    </a:lnTo>
                    <a:lnTo>
                      <a:pt x="1748" y="1430"/>
                    </a:lnTo>
                    <a:lnTo>
                      <a:pt x="1750" y="1434"/>
                    </a:lnTo>
                    <a:lnTo>
                      <a:pt x="1750" y="1442"/>
                    </a:lnTo>
                    <a:lnTo>
                      <a:pt x="1748" y="1444"/>
                    </a:lnTo>
                    <a:lnTo>
                      <a:pt x="1744" y="1446"/>
                    </a:lnTo>
                    <a:lnTo>
                      <a:pt x="1744" y="1446"/>
                    </a:lnTo>
                    <a:lnTo>
                      <a:pt x="1742" y="1448"/>
                    </a:lnTo>
                    <a:lnTo>
                      <a:pt x="1742" y="1450"/>
                    </a:lnTo>
                    <a:lnTo>
                      <a:pt x="1748" y="1458"/>
                    </a:lnTo>
                    <a:lnTo>
                      <a:pt x="1758" y="1464"/>
                    </a:lnTo>
                    <a:lnTo>
                      <a:pt x="1764" y="1464"/>
                    </a:lnTo>
                    <a:lnTo>
                      <a:pt x="1768" y="1464"/>
                    </a:lnTo>
                    <a:lnTo>
                      <a:pt x="1768" y="1464"/>
                    </a:lnTo>
                    <a:lnTo>
                      <a:pt x="1774" y="1458"/>
                    </a:lnTo>
                    <a:lnTo>
                      <a:pt x="1778" y="1454"/>
                    </a:lnTo>
                    <a:lnTo>
                      <a:pt x="1778" y="1452"/>
                    </a:lnTo>
                    <a:lnTo>
                      <a:pt x="1778" y="1454"/>
                    </a:lnTo>
                    <a:lnTo>
                      <a:pt x="1780" y="1460"/>
                    </a:lnTo>
                    <a:lnTo>
                      <a:pt x="1780" y="1460"/>
                    </a:lnTo>
                    <a:lnTo>
                      <a:pt x="1780" y="1468"/>
                    </a:lnTo>
                    <a:lnTo>
                      <a:pt x="1784" y="1470"/>
                    </a:lnTo>
                    <a:lnTo>
                      <a:pt x="1786" y="1470"/>
                    </a:lnTo>
                    <a:lnTo>
                      <a:pt x="1786" y="1474"/>
                    </a:lnTo>
                    <a:lnTo>
                      <a:pt x="1786" y="1474"/>
                    </a:lnTo>
                    <a:lnTo>
                      <a:pt x="1784" y="1476"/>
                    </a:lnTo>
                    <a:lnTo>
                      <a:pt x="1782" y="1476"/>
                    </a:lnTo>
                    <a:lnTo>
                      <a:pt x="1780" y="1472"/>
                    </a:lnTo>
                    <a:lnTo>
                      <a:pt x="1776" y="1468"/>
                    </a:lnTo>
                    <a:lnTo>
                      <a:pt x="1774" y="1468"/>
                    </a:lnTo>
                    <a:lnTo>
                      <a:pt x="1772" y="1470"/>
                    </a:lnTo>
                    <a:lnTo>
                      <a:pt x="1772" y="1470"/>
                    </a:lnTo>
                    <a:lnTo>
                      <a:pt x="1770" y="1472"/>
                    </a:lnTo>
                    <a:lnTo>
                      <a:pt x="1772" y="1476"/>
                    </a:lnTo>
                    <a:lnTo>
                      <a:pt x="1780" y="1484"/>
                    </a:lnTo>
                    <a:lnTo>
                      <a:pt x="1790" y="1486"/>
                    </a:lnTo>
                    <a:lnTo>
                      <a:pt x="1794" y="1486"/>
                    </a:lnTo>
                    <a:lnTo>
                      <a:pt x="1794" y="1484"/>
                    </a:lnTo>
                    <a:lnTo>
                      <a:pt x="1794" y="1484"/>
                    </a:lnTo>
                    <a:lnTo>
                      <a:pt x="1796" y="1478"/>
                    </a:lnTo>
                    <a:lnTo>
                      <a:pt x="1800" y="1474"/>
                    </a:lnTo>
                    <a:lnTo>
                      <a:pt x="1804" y="1474"/>
                    </a:lnTo>
                    <a:lnTo>
                      <a:pt x="1804" y="1478"/>
                    </a:lnTo>
                    <a:lnTo>
                      <a:pt x="1804" y="1478"/>
                    </a:lnTo>
                    <a:lnTo>
                      <a:pt x="1804" y="1486"/>
                    </a:lnTo>
                    <a:lnTo>
                      <a:pt x="1806" y="1492"/>
                    </a:lnTo>
                    <a:lnTo>
                      <a:pt x="1808" y="1498"/>
                    </a:lnTo>
                    <a:lnTo>
                      <a:pt x="1808" y="1504"/>
                    </a:lnTo>
                    <a:lnTo>
                      <a:pt x="1808" y="1504"/>
                    </a:lnTo>
                    <a:lnTo>
                      <a:pt x="1808" y="1510"/>
                    </a:lnTo>
                    <a:lnTo>
                      <a:pt x="1810" y="1512"/>
                    </a:lnTo>
                    <a:lnTo>
                      <a:pt x="1812" y="1510"/>
                    </a:lnTo>
                    <a:lnTo>
                      <a:pt x="1816" y="1506"/>
                    </a:lnTo>
                    <a:lnTo>
                      <a:pt x="1816" y="1506"/>
                    </a:lnTo>
                    <a:lnTo>
                      <a:pt x="1818" y="1504"/>
                    </a:lnTo>
                    <a:lnTo>
                      <a:pt x="1820" y="1506"/>
                    </a:lnTo>
                    <a:lnTo>
                      <a:pt x="1822" y="1508"/>
                    </a:lnTo>
                    <a:lnTo>
                      <a:pt x="1822" y="1508"/>
                    </a:lnTo>
                    <a:lnTo>
                      <a:pt x="1822" y="1516"/>
                    </a:lnTo>
                    <a:lnTo>
                      <a:pt x="1824" y="1520"/>
                    </a:lnTo>
                    <a:lnTo>
                      <a:pt x="1828" y="1526"/>
                    </a:lnTo>
                    <a:lnTo>
                      <a:pt x="1832" y="1528"/>
                    </a:lnTo>
                    <a:lnTo>
                      <a:pt x="1832" y="1530"/>
                    </a:lnTo>
                    <a:lnTo>
                      <a:pt x="1832" y="1534"/>
                    </a:lnTo>
                    <a:lnTo>
                      <a:pt x="1832" y="1534"/>
                    </a:lnTo>
                    <a:lnTo>
                      <a:pt x="1832" y="1538"/>
                    </a:lnTo>
                    <a:lnTo>
                      <a:pt x="1830" y="1538"/>
                    </a:lnTo>
                    <a:lnTo>
                      <a:pt x="1826" y="1540"/>
                    </a:lnTo>
                    <a:lnTo>
                      <a:pt x="1824" y="1540"/>
                    </a:lnTo>
                    <a:lnTo>
                      <a:pt x="1824" y="1542"/>
                    </a:lnTo>
                    <a:lnTo>
                      <a:pt x="1830" y="1550"/>
                    </a:lnTo>
                    <a:lnTo>
                      <a:pt x="1830" y="1550"/>
                    </a:lnTo>
                    <a:lnTo>
                      <a:pt x="1836" y="1562"/>
                    </a:lnTo>
                    <a:lnTo>
                      <a:pt x="1840" y="1570"/>
                    </a:lnTo>
                    <a:lnTo>
                      <a:pt x="1840" y="1582"/>
                    </a:lnTo>
                    <a:lnTo>
                      <a:pt x="1840" y="1600"/>
                    </a:lnTo>
                    <a:lnTo>
                      <a:pt x="1840" y="1600"/>
                    </a:lnTo>
                    <a:lnTo>
                      <a:pt x="1838" y="1608"/>
                    </a:lnTo>
                    <a:lnTo>
                      <a:pt x="1836" y="1610"/>
                    </a:lnTo>
                    <a:lnTo>
                      <a:pt x="1834" y="1608"/>
                    </a:lnTo>
                    <a:lnTo>
                      <a:pt x="1834" y="1604"/>
                    </a:lnTo>
                    <a:lnTo>
                      <a:pt x="1828" y="1570"/>
                    </a:lnTo>
                    <a:lnTo>
                      <a:pt x="1828" y="1570"/>
                    </a:lnTo>
                    <a:lnTo>
                      <a:pt x="1824" y="1564"/>
                    </a:lnTo>
                    <a:lnTo>
                      <a:pt x="1816" y="1560"/>
                    </a:lnTo>
                    <a:lnTo>
                      <a:pt x="1808" y="1558"/>
                    </a:lnTo>
                    <a:lnTo>
                      <a:pt x="1798" y="1556"/>
                    </a:lnTo>
                    <a:lnTo>
                      <a:pt x="1776" y="1554"/>
                    </a:lnTo>
                    <a:lnTo>
                      <a:pt x="1766" y="1552"/>
                    </a:lnTo>
                    <a:lnTo>
                      <a:pt x="1758" y="1548"/>
                    </a:lnTo>
                    <a:lnTo>
                      <a:pt x="1758" y="1548"/>
                    </a:lnTo>
                    <a:lnTo>
                      <a:pt x="1752" y="1546"/>
                    </a:lnTo>
                    <a:lnTo>
                      <a:pt x="1746" y="1546"/>
                    </a:lnTo>
                    <a:lnTo>
                      <a:pt x="1744" y="1548"/>
                    </a:lnTo>
                    <a:lnTo>
                      <a:pt x="1742" y="1552"/>
                    </a:lnTo>
                    <a:lnTo>
                      <a:pt x="1744" y="1556"/>
                    </a:lnTo>
                    <a:lnTo>
                      <a:pt x="1746" y="1564"/>
                    </a:lnTo>
                    <a:lnTo>
                      <a:pt x="1754" y="1578"/>
                    </a:lnTo>
                    <a:lnTo>
                      <a:pt x="1754" y="1578"/>
                    </a:lnTo>
                    <a:lnTo>
                      <a:pt x="1758" y="1586"/>
                    </a:lnTo>
                    <a:lnTo>
                      <a:pt x="1764" y="1598"/>
                    </a:lnTo>
                    <a:lnTo>
                      <a:pt x="1770" y="1626"/>
                    </a:lnTo>
                    <a:lnTo>
                      <a:pt x="1774" y="1658"/>
                    </a:lnTo>
                    <a:lnTo>
                      <a:pt x="1774" y="1690"/>
                    </a:lnTo>
                    <a:lnTo>
                      <a:pt x="1774" y="1690"/>
                    </a:lnTo>
                    <a:lnTo>
                      <a:pt x="1774" y="1726"/>
                    </a:lnTo>
                    <a:lnTo>
                      <a:pt x="1770" y="1768"/>
                    </a:lnTo>
                    <a:lnTo>
                      <a:pt x="1766" y="1810"/>
                    </a:lnTo>
                    <a:lnTo>
                      <a:pt x="1762" y="1828"/>
                    </a:lnTo>
                    <a:lnTo>
                      <a:pt x="1756" y="1842"/>
                    </a:lnTo>
                    <a:lnTo>
                      <a:pt x="1756" y="1842"/>
                    </a:lnTo>
                    <a:lnTo>
                      <a:pt x="1754" y="1854"/>
                    </a:lnTo>
                    <a:lnTo>
                      <a:pt x="1754" y="1870"/>
                    </a:lnTo>
                    <a:lnTo>
                      <a:pt x="1756" y="1886"/>
                    </a:lnTo>
                    <a:lnTo>
                      <a:pt x="1760" y="1904"/>
                    </a:lnTo>
                    <a:lnTo>
                      <a:pt x="1764" y="1920"/>
                    </a:lnTo>
                    <a:lnTo>
                      <a:pt x="1766" y="1938"/>
                    </a:lnTo>
                    <a:lnTo>
                      <a:pt x="1766" y="1956"/>
                    </a:lnTo>
                    <a:lnTo>
                      <a:pt x="1762" y="1972"/>
                    </a:lnTo>
                    <a:lnTo>
                      <a:pt x="1762" y="1972"/>
                    </a:lnTo>
                    <a:lnTo>
                      <a:pt x="1760" y="1986"/>
                    </a:lnTo>
                    <a:lnTo>
                      <a:pt x="1758" y="1996"/>
                    </a:lnTo>
                    <a:lnTo>
                      <a:pt x="1762" y="2006"/>
                    </a:lnTo>
                    <a:lnTo>
                      <a:pt x="1766" y="2012"/>
                    </a:lnTo>
                    <a:lnTo>
                      <a:pt x="1774" y="2030"/>
                    </a:lnTo>
                    <a:lnTo>
                      <a:pt x="1778" y="2042"/>
                    </a:lnTo>
                    <a:lnTo>
                      <a:pt x="1780" y="2056"/>
                    </a:lnTo>
                    <a:lnTo>
                      <a:pt x="1780" y="2056"/>
                    </a:lnTo>
                    <a:lnTo>
                      <a:pt x="1784" y="2072"/>
                    </a:lnTo>
                    <a:lnTo>
                      <a:pt x="1786" y="2082"/>
                    </a:lnTo>
                    <a:lnTo>
                      <a:pt x="1792" y="2090"/>
                    </a:lnTo>
                    <a:lnTo>
                      <a:pt x="1798" y="2096"/>
                    </a:lnTo>
                    <a:lnTo>
                      <a:pt x="1808" y="2104"/>
                    </a:lnTo>
                    <a:lnTo>
                      <a:pt x="1812" y="2110"/>
                    </a:lnTo>
                    <a:lnTo>
                      <a:pt x="1814" y="2118"/>
                    </a:lnTo>
                    <a:lnTo>
                      <a:pt x="1814" y="2118"/>
                    </a:lnTo>
                    <a:lnTo>
                      <a:pt x="1816" y="2124"/>
                    </a:lnTo>
                    <a:lnTo>
                      <a:pt x="1818" y="2128"/>
                    </a:lnTo>
                    <a:lnTo>
                      <a:pt x="1824" y="2132"/>
                    </a:lnTo>
                    <a:lnTo>
                      <a:pt x="1828" y="2136"/>
                    </a:lnTo>
                    <a:lnTo>
                      <a:pt x="1832" y="2140"/>
                    </a:lnTo>
                    <a:lnTo>
                      <a:pt x="1834" y="2146"/>
                    </a:lnTo>
                    <a:lnTo>
                      <a:pt x="1836" y="2158"/>
                    </a:lnTo>
                    <a:lnTo>
                      <a:pt x="1836" y="2158"/>
                    </a:lnTo>
                    <a:lnTo>
                      <a:pt x="1838" y="2170"/>
                    </a:lnTo>
                    <a:lnTo>
                      <a:pt x="1842" y="2178"/>
                    </a:lnTo>
                    <a:lnTo>
                      <a:pt x="1846" y="2182"/>
                    </a:lnTo>
                    <a:lnTo>
                      <a:pt x="1852" y="2186"/>
                    </a:lnTo>
                    <a:lnTo>
                      <a:pt x="1856" y="2188"/>
                    </a:lnTo>
                    <a:lnTo>
                      <a:pt x="1860" y="2190"/>
                    </a:lnTo>
                    <a:lnTo>
                      <a:pt x="1862" y="2194"/>
                    </a:lnTo>
                    <a:lnTo>
                      <a:pt x="1860" y="2200"/>
                    </a:lnTo>
                    <a:lnTo>
                      <a:pt x="1860" y="2200"/>
                    </a:lnTo>
                    <a:lnTo>
                      <a:pt x="1858" y="2208"/>
                    </a:lnTo>
                    <a:lnTo>
                      <a:pt x="1858" y="2214"/>
                    </a:lnTo>
                    <a:lnTo>
                      <a:pt x="1860" y="2218"/>
                    </a:lnTo>
                    <a:lnTo>
                      <a:pt x="1862" y="2224"/>
                    </a:lnTo>
                    <a:lnTo>
                      <a:pt x="1872" y="2238"/>
                    </a:lnTo>
                    <a:lnTo>
                      <a:pt x="1890" y="2260"/>
                    </a:lnTo>
                    <a:lnTo>
                      <a:pt x="1890" y="2260"/>
                    </a:lnTo>
                    <a:lnTo>
                      <a:pt x="1900" y="2272"/>
                    </a:lnTo>
                    <a:lnTo>
                      <a:pt x="1904" y="2282"/>
                    </a:lnTo>
                    <a:lnTo>
                      <a:pt x="1908" y="2292"/>
                    </a:lnTo>
                    <a:lnTo>
                      <a:pt x="1908" y="2298"/>
                    </a:lnTo>
                    <a:lnTo>
                      <a:pt x="1910" y="2310"/>
                    </a:lnTo>
                    <a:lnTo>
                      <a:pt x="1912" y="2314"/>
                    </a:lnTo>
                    <a:lnTo>
                      <a:pt x="1916" y="2318"/>
                    </a:lnTo>
                    <a:lnTo>
                      <a:pt x="1916" y="2318"/>
                    </a:lnTo>
                    <a:lnTo>
                      <a:pt x="1920" y="2322"/>
                    </a:lnTo>
                    <a:lnTo>
                      <a:pt x="1926" y="2324"/>
                    </a:lnTo>
                    <a:lnTo>
                      <a:pt x="1940" y="2326"/>
                    </a:lnTo>
                    <a:lnTo>
                      <a:pt x="1948" y="2328"/>
                    </a:lnTo>
                    <a:lnTo>
                      <a:pt x="1958" y="2332"/>
                    </a:lnTo>
                    <a:lnTo>
                      <a:pt x="1968" y="2336"/>
                    </a:lnTo>
                    <a:lnTo>
                      <a:pt x="1978" y="2344"/>
                    </a:lnTo>
                    <a:lnTo>
                      <a:pt x="1978" y="2344"/>
                    </a:lnTo>
                    <a:lnTo>
                      <a:pt x="1986" y="2352"/>
                    </a:lnTo>
                    <a:lnTo>
                      <a:pt x="1994" y="2358"/>
                    </a:lnTo>
                    <a:lnTo>
                      <a:pt x="2006" y="2360"/>
                    </a:lnTo>
                    <a:lnTo>
                      <a:pt x="2016" y="2364"/>
                    </a:lnTo>
                    <a:lnTo>
                      <a:pt x="2022" y="2368"/>
                    </a:lnTo>
                    <a:lnTo>
                      <a:pt x="2030" y="2374"/>
                    </a:lnTo>
                    <a:lnTo>
                      <a:pt x="2030" y="2374"/>
                    </a:lnTo>
                    <a:lnTo>
                      <a:pt x="2036" y="2382"/>
                    </a:lnTo>
                    <a:lnTo>
                      <a:pt x="2040" y="2388"/>
                    </a:lnTo>
                    <a:lnTo>
                      <a:pt x="2046" y="2400"/>
                    </a:lnTo>
                    <a:lnTo>
                      <a:pt x="2048" y="2410"/>
                    </a:lnTo>
                    <a:lnTo>
                      <a:pt x="2052" y="2424"/>
                    </a:lnTo>
                    <a:lnTo>
                      <a:pt x="2052" y="2424"/>
                    </a:lnTo>
                    <a:lnTo>
                      <a:pt x="2052" y="2424"/>
                    </a:lnTo>
                    <a:lnTo>
                      <a:pt x="2052" y="2424"/>
                    </a:lnTo>
                    <a:lnTo>
                      <a:pt x="2066" y="2454"/>
                    </a:lnTo>
                    <a:lnTo>
                      <a:pt x="2078" y="2480"/>
                    </a:lnTo>
                    <a:lnTo>
                      <a:pt x="2092" y="2520"/>
                    </a:lnTo>
                    <a:lnTo>
                      <a:pt x="2100" y="2548"/>
                    </a:lnTo>
                    <a:lnTo>
                      <a:pt x="2106" y="2560"/>
                    </a:lnTo>
                    <a:lnTo>
                      <a:pt x="2112" y="2568"/>
                    </a:lnTo>
                    <a:lnTo>
                      <a:pt x="2112" y="2568"/>
                    </a:lnTo>
                    <a:lnTo>
                      <a:pt x="2120" y="2578"/>
                    </a:lnTo>
                    <a:lnTo>
                      <a:pt x="2130" y="2586"/>
                    </a:lnTo>
                    <a:lnTo>
                      <a:pt x="2150" y="2604"/>
                    </a:lnTo>
                    <a:lnTo>
                      <a:pt x="2160" y="2614"/>
                    </a:lnTo>
                    <a:lnTo>
                      <a:pt x="2166" y="2624"/>
                    </a:lnTo>
                    <a:lnTo>
                      <a:pt x="2170" y="2636"/>
                    </a:lnTo>
                    <a:lnTo>
                      <a:pt x="2170" y="2650"/>
                    </a:lnTo>
                    <a:lnTo>
                      <a:pt x="2170" y="2650"/>
                    </a:lnTo>
                    <a:lnTo>
                      <a:pt x="2170" y="2656"/>
                    </a:lnTo>
                    <a:lnTo>
                      <a:pt x="2168" y="2662"/>
                    </a:lnTo>
                    <a:lnTo>
                      <a:pt x="2164" y="2664"/>
                    </a:lnTo>
                    <a:lnTo>
                      <a:pt x="2162" y="2668"/>
                    </a:lnTo>
                    <a:lnTo>
                      <a:pt x="2154" y="2668"/>
                    </a:lnTo>
                    <a:lnTo>
                      <a:pt x="2148" y="2668"/>
                    </a:lnTo>
                    <a:lnTo>
                      <a:pt x="2142" y="2668"/>
                    </a:lnTo>
                    <a:lnTo>
                      <a:pt x="2138" y="2668"/>
                    </a:lnTo>
                    <a:lnTo>
                      <a:pt x="2140" y="2672"/>
                    </a:lnTo>
                    <a:lnTo>
                      <a:pt x="2146" y="2682"/>
                    </a:lnTo>
                    <a:lnTo>
                      <a:pt x="2146" y="2682"/>
                    </a:lnTo>
                    <a:lnTo>
                      <a:pt x="2156" y="2692"/>
                    </a:lnTo>
                    <a:lnTo>
                      <a:pt x="2166" y="2700"/>
                    </a:lnTo>
                    <a:lnTo>
                      <a:pt x="2188" y="2716"/>
                    </a:lnTo>
                    <a:lnTo>
                      <a:pt x="2212" y="2730"/>
                    </a:lnTo>
                    <a:lnTo>
                      <a:pt x="2226" y="2738"/>
                    </a:lnTo>
                    <a:lnTo>
                      <a:pt x="2238" y="2748"/>
                    </a:lnTo>
                    <a:lnTo>
                      <a:pt x="2238" y="2748"/>
                    </a:lnTo>
                    <a:lnTo>
                      <a:pt x="2244" y="2754"/>
                    </a:lnTo>
                    <a:lnTo>
                      <a:pt x="2248" y="2758"/>
                    </a:lnTo>
                    <a:lnTo>
                      <a:pt x="2250" y="2764"/>
                    </a:lnTo>
                    <a:lnTo>
                      <a:pt x="2252" y="2770"/>
                    </a:lnTo>
                    <a:lnTo>
                      <a:pt x="2250" y="2782"/>
                    </a:lnTo>
                    <a:lnTo>
                      <a:pt x="2250" y="2794"/>
                    </a:lnTo>
                    <a:lnTo>
                      <a:pt x="2248" y="2808"/>
                    </a:lnTo>
                    <a:lnTo>
                      <a:pt x="2250" y="2814"/>
                    </a:lnTo>
                    <a:lnTo>
                      <a:pt x="2252" y="2820"/>
                    </a:lnTo>
                    <a:lnTo>
                      <a:pt x="2256" y="2828"/>
                    </a:lnTo>
                    <a:lnTo>
                      <a:pt x="2262" y="2834"/>
                    </a:lnTo>
                    <a:lnTo>
                      <a:pt x="2270" y="2842"/>
                    </a:lnTo>
                    <a:lnTo>
                      <a:pt x="2280" y="2850"/>
                    </a:lnTo>
                    <a:lnTo>
                      <a:pt x="2280" y="2850"/>
                    </a:lnTo>
                    <a:lnTo>
                      <a:pt x="2300" y="2866"/>
                    </a:lnTo>
                    <a:lnTo>
                      <a:pt x="2316" y="2882"/>
                    </a:lnTo>
                    <a:lnTo>
                      <a:pt x="2326" y="2894"/>
                    </a:lnTo>
                    <a:lnTo>
                      <a:pt x="2332" y="2906"/>
                    </a:lnTo>
                    <a:lnTo>
                      <a:pt x="2336" y="2914"/>
                    </a:lnTo>
                    <a:lnTo>
                      <a:pt x="2340" y="2918"/>
                    </a:lnTo>
                    <a:lnTo>
                      <a:pt x="2344" y="2920"/>
                    </a:lnTo>
                    <a:lnTo>
                      <a:pt x="2350" y="2916"/>
                    </a:lnTo>
                    <a:lnTo>
                      <a:pt x="2350" y="2916"/>
                    </a:lnTo>
                    <a:lnTo>
                      <a:pt x="2358" y="2910"/>
                    </a:lnTo>
                    <a:lnTo>
                      <a:pt x="2362" y="2906"/>
                    </a:lnTo>
                    <a:lnTo>
                      <a:pt x="2364" y="2900"/>
                    </a:lnTo>
                    <a:lnTo>
                      <a:pt x="2364" y="2896"/>
                    </a:lnTo>
                    <a:lnTo>
                      <a:pt x="2358" y="2884"/>
                    </a:lnTo>
                    <a:lnTo>
                      <a:pt x="2346" y="2864"/>
                    </a:lnTo>
                    <a:lnTo>
                      <a:pt x="2346" y="2864"/>
                    </a:lnTo>
                    <a:lnTo>
                      <a:pt x="2340" y="2856"/>
                    </a:lnTo>
                    <a:lnTo>
                      <a:pt x="2336" y="2850"/>
                    </a:lnTo>
                    <a:lnTo>
                      <a:pt x="2332" y="2850"/>
                    </a:lnTo>
                    <a:lnTo>
                      <a:pt x="2330" y="2850"/>
                    </a:lnTo>
                    <a:lnTo>
                      <a:pt x="2324" y="2854"/>
                    </a:lnTo>
                    <a:lnTo>
                      <a:pt x="2320" y="2854"/>
                    </a:lnTo>
                    <a:lnTo>
                      <a:pt x="2316" y="2850"/>
                    </a:lnTo>
                    <a:lnTo>
                      <a:pt x="2316" y="2850"/>
                    </a:lnTo>
                    <a:lnTo>
                      <a:pt x="2312" y="2846"/>
                    </a:lnTo>
                    <a:lnTo>
                      <a:pt x="2310" y="2842"/>
                    </a:lnTo>
                    <a:lnTo>
                      <a:pt x="2310" y="2832"/>
                    </a:lnTo>
                    <a:lnTo>
                      <a:pt x="2310" y="2826"/>
                    </a:lnTo>
                    <a:lnTo>
                      <a:pt x="2310" y="2820"/>
                    </a:lnTo>
                    <a:lnTo>
                      <a:pt x="2306" y="2810"/>
                    </a:lnTo>
                    <a:lnTo>
                      <a:pt x="2300" y="2798"/>
                    </a:lnTo>
                    <a:lnTo>
                      <a:pt x="2300" y="2798"/>
                    </a:lnTo>
                    <a:lnTo>
                      <a:pt x="2290" y="2776"/>
                    </a:lnTo>
                    <a:lnTo>
                      <a:pt x="2286" y="2762"/>
                    </a:lnTo>
                    <a:lnTo>
                      <a:pt x="2282" y="2748"/>
                    </a:lnTo>
                    <a:lnTo>
                      <a:pt x="2276" y="2730"/>
                    </a:lnTo>
                    <a:lnTo>
                      <a:pt x="2276" y="2730"/>
                    </a:lnTo>
                    <a:lnTo>
                      <a:pt x="2270" y="2718"/>
                    </a:lnTo>
                    <a:lnTo>
                      <a:pt x="2264" y="2708"/>
                    </a:lnTo>
                    <a:lnTo>
                      <a:pt x="2250" y="2690"/>
                    </a:lnTo>
                    <a:lnTo>
                      <a:pt x="2236" y="2672"/>
                    </a:lnTo>
                    <a:lnTo>
                      <a:pt x="2230" y="2662"/>
                    </a:lnTo>
                    <a:lnTo>
                      <a:pt x="2224" y="2648"/>
                    </a:lnTo>
                    <a:lnTo>
                      <a:pt x="2224" y="2648"/>
                    </a:lnTo>
                    <a:lnTo>
                      <a:pt x="2220" y="2636"/>
                    </a:lnTo>
                    <a:lnTo>
                      <a:pt x="2214" y="2624"/>
                    </a:lnTo>
                    <a:lnTo>
                      <a:pt x="2198" y="2604"/>
                    </a:lnTo>
                    <a:lnTo>
                      <a:pt x="2182" y="2584"/>
                    </a:lnTo>
                    <a:lnTo>
                      <a:pt x="2168" y="2564"/>
                    </a:lnTo>
                    <a:lnTo>
                      <a:pt x="2168" y="2564"/>
                    </a:lnTo>
                    <a:lnTo>
                      <a:pt x="2160" y="2550"/>
                    </a:lnTo>
                    <a:lnTo>
                      <a:pt x="2154" y="2534"/>
                    </a:lnTo>
                    <a:lnTo>
                      <a:pt x="2148" y="2516"/>
                    </a:lnTo>
                    <a:lnTo>
                      <a:pt x="2144" y="2498"/>
                    </a:lnTo>
                    <a:lnTo>
                      <a:pt x="2142" y="2482"/>
                    </a:lnTo>
                    <a:lnTo>
                      <a:pt x="2142" y="2470"/>
                    </a:lnTo>
                    <a:lnTo>
                      <a:pt x="2144" y="2466"/>
                    </a:lnTo>
                    <a:lnTo>
                      <a:pt x="2146" y="2464"/>
                    </a:lnTo>
                    <a:lnTo>
                      <a:pt x="2148" y="2464"/>
                    </a:lnTo>
                    <a:lnTo>
                      <a:pt x="2154" y="2466"/>
                    </a:lnTo>
                    <a:lnTo>
                      <a:pt x="2154" y="2466"/>
                    </a:lnTo>
                    <a:lnTo>
                      <a:pt x="2168" y="2474"/>
                    </a:lnTo>
                    <a:lnTo>
                      <a:pt x="2172" y="2476"/>
                    </a:lnTo>
                    <a:lnTo>
                      <a:pt x="2178" y="2474"/>
                    </a:lnTo>
                    <a:lnTo>
                      <a:pt x="2186" y="2478"/>
                    </a:lnTo>
                    <a:lnTo>
                      <a:pt x="2186" y="2478"/>
                    </a:lnTo>
                    <a:lnTo>
                      <a:pt x="2198" y="2484"/>
                    </a:lnTo>
                    <a:lnTo>
                      <a:pt x="2202" y="2488"/>
                    </a:lnTo>
                    <a:lnTo>
                      <a:pt x="2206" y="2492"/>
                    </a:lnTo>
                    <a:lnTo>
                      <a:pt x="2214" y="2508"/>
                    </a:lnTo>
                    <a:lnTo>
                      <a:pt x="2222" y="2536"/>
                    </a:lnTo>
                    <a:lnTo>
                      <a:pt x="2222" y="2536"/>
                    </a:lnTo>
                    <a:lnTo>
                      <a:pt x="2228" y="2556"/>
                    </a:lnTo>
                    <a:lnTo>
                      <a:pt x="2236" y="2574"/>
                    </a:lnTo>
                    <a:lnTo>
                      <a:pt x="2244" y="2594"/>
                    </a:lnTo>
                    <a:lnTo>
                      <a:pt x="2254" y="2612"/>
                    </a:lnTo>
                    <a:lnTo>
                      <a:pt x="2264" y="2628"/>
                    </a:lnTo>
                    <a:lnTo>
                      <a:pt x="2276" y="2642"/>
                    </a:lnTo>
                    <a:lnTo>
                      <a:pt x="2288" y="2654"/>
                    </a:lnTo>
                    <a:lnTo>
                      <a:pt x="2300" y="2664"/>
                    </a:lnTo>
                    <a:lnTo>
                      <a:pt x="2300" y="2664"/>
                    </a:lnTo>
                    <a:lnTo>
                      <a:pt x="2308" y="2672"/>
                    </a:lnTo>
                    <a:lnTo>
                      <a:pt x="2314" y="2678"/>
                    </a:lnTo>
                    <a:lnTo>
                      <a:pt x="2320" y="2694"/>
                    </a:lnTo>
                    <a:lnTo>
                      <a:pt x="2324" y="2700"/>
                    </a:lnTo>
                    <a:lnTo>
                      <a:pt x="2328" y="2706"/>
                    </a:lnTo>
                    <a:lnTo>
                      <a:pt x="2338" y="2714"/>
                    </a:lnTo>
                    <a:lnTo>
                      <a:pt x="2352" y="2722"/>
                    </a:lnTo>
                    <a:lnTo>
                      <a:pt x="2352" y="2722"/>
                    </a:lnTo>
                    <a:lnTo>
                      <a:pt x="2360" y="2724"/>
                    </a:lnTo>
                    <a:lnTo>
                      <a:pt x="2364" y="2728"/>
                    </a:lnTo>
                    <a:lnTo>
                      <a:pt x="2368" y="2732"/>
                    </a:lnTo>
                    <a:lnTo>
                      <a:pt x="2370" y="2736"/>
                    </a:lnTo>
                    <a:lnTo>
                      <a:pt x="2368" y="2746"/>
                    </a:lnTo>
                    <a:lnTo>
                      <a:pt x="2366" y="2754"/>
                    </a:lnTo>
                    <a:lnTo>
                      <a:pt x="2364" y="2764"/>
                    </a:lnTo>
                    <a:lnTo>
                      <a:pt x="2362" y="2772"/>
                    </a:lnTo>
                    <a:lnTo>
                      <a:pt x="2364" y="2776"/>
                    </a:lnTo>
                    <a:lnTo>
                      <a:pt x="2368" y="2782"/>
                    </a:lnTo>
                    <a:lnTo>
                      <a:pt x="2372" y="2786"/>
                    </a:lnTo>
                    <a:lnTo>
                      <a:pt x="2380" y="2790"/>
                    </a:lnTo>
                    <a:lnTo>
                      <a:pt x="2380" y="2790"/>
                    </a:lnTo>
                    <a:lnTo>
                      <a:pt x="2394" y="2798"/>
                    </a:lnTo>
                    <a:lnTo>
                      <a:pt x="2402" y="2804"/>
                    </a:lnTo>
                    <a:lnTo>
                      <a:pt x="2408" y="2810"/>
                    </a:lnTo>
                    <a:lnTo>
                      <a:pt x="2410" y="2816"/>
                    </a:lnTo>
                    <a:lnTo>
                      <a:pt x="2422" y="2834"/>
                    </a:lnTo>
                    <a:lnTo>
                      <a:pt x="2432" y="2848"/>
                    </a:lnTo>
                    <a:lnTo>
                      <a:pt x="2450" y="2864"/>
                    </a:lnTo>
                    <a:lnTo>
                      <a:pt x="2450" y="2864"/>
                    </a:lnTo>
                    <a:lnTo>
                      <a:pt x="2476" y="2890"/>
                    </a:lnTo>
                    <a:lnTo>
                      <a:pt x="2494" y="2912"/>
                    </a:lnTo>
                    <a:lnTo>
                      <a:pt x="2504" y="2928"/>
                    </a:lnTo>
                    <a:lnTo>
                      <a:pt x="2512" y="2942"/>
                    </a:lnTo>
                    <a:lnTo>
                      <a:pt x="2516" y="2954"/>
                    </a:lnTo>
                    <a:lnTo>
                      <a:pt x="2518" y="2964"/>
                    </a:lnTo>
                    <a:lnTo>
                      <a:pt x="2522" y="2976"/>
                    </a:lnTo>
                    <a:lnTo>
                      <a:pt x="2526" y="2988"/>
                    </a:lnTo>
                    <a:lnTo>
                      <a:pt x="2526" y="2988"/>
                    </a:lnTo>
                    <a:lnTo>
                      <a:pt x="2530" y="2998"/>
                    </a:lnTo>
                    <a:lnTo>
                      <a:pt x="2530" y="3010"/>
                    </a:lnTo>
                    <a:lnTo>
                      <a:pt x="2528" y="3020"/>
                    </a:lnTo>
                    <a:lnTo>
                      <a:pt x="2524" y="3028"/>
                    </a:lnTo>
                    <a:lnTo>
                      <a:pt x="2518" y="3038"/>
                    </a:lnTo>
                    <a:lnTo>
                      <a:pt x="2516" y="3050"/>
                    </a:lnTo>
                    <a:lnTo>
                      <a:pt x="2516" y="3060"/>
                    </a:lnTo>
                    <a:lnTo>
                      <a:pt x="2520" y="3072"/>
                    </a:lnTo>
                    <a:lnTo>
                      <a:pt x="2520" y="3072"/>
                    </a:lnTo>
                    <a:lnTo>
                      <a:pt x="2528" y="3084"/>
                    </a:lnTo>
                    <a:lnTo>
                      <a:pt x="2534" y="3094"/>
                    </a:lnTo>
                    <a:lnTo>
                      <a:pt x="2550" y="3106"/>
                    </a:lnTo>
                    <a:lnTo>
                      <a:pt x="2570" y="3120"/>
                    </a:lnTo>
                    <a:lnTo>
                      <a:pt x="2580" y="3130"/>
                    </a:lnTo>
                    <a:lnTo>
                      <a:pt x="2594" y="3140"/>
                    </a:lnTo>
                    <a:lnTo>
                      <a:pt x="2594" y="3140"/>
                    </a:lnTo>
                    <a:lnTo>
                      <a:pt x="2606" y="3152"/>
                    </a:lnTo>
                    <a:lnTo>
                      <a:pt x="2618" y="3158"/>
                    </a:lnTo>
                    <a:lnTo>
                      <a:pt x="2628" y="3162"/>
                    </a:lnTo>
                    <a:lnTo>
                      <a:pt x="2638" y="3164"/>
                    </a:lnTo>
                    <a:lnTo>
                      <a:pt x="2648" y="3168"/>
                    </a:lnTo>
                    <a:lnTo>
                      <a:pt x="2658" y="3170"/>
                    </a:lnTo>
                    <a:lnTo>
                      <a:pt x="2668" y="3176"/>
                    </a:lnTo>
                    <a:lnTo>
                      <a:pt x="2680" y="3186"/>
                    </a:lnTo>
                    <a:lnTo>
                      <a:pt x="2680" y="3186"/>
                    </a:lnTo>
                    <a:lnTo>
                      <a:pt x="2694" y="3198"/>
                    </a:lnTo>
                    <a:lnTo>
                      <a:pt x="2714" y="3210"/>
                    </a:lnTo>
                    <a:lnTo>
                      <a:pt x="2736" y="3224"/>
                    </a:lnTo>
                    <a:lnTo>
                      <a:pt x="2762" y="3236"/>
                    </a:lnTo>
                    <a:lnTo>
                      <a:pt x="2814" y="3260"/>
                    </a:lnTo>
                    <a:lnTo>
                      <a:pt x="2862" y="3278"/>
                    </a:lnTo>
                    <a:lnTo>
                      <a:pt x="2862" y="3278"/>
                    </a:lnTo>
                    <a:lnTo>
                      <a:pt x="2880" y="3282"/>
                    </a:lnTo>
                    <a:lnTo>
                      <a:pt x="2894" y="3282"/>
                    </a:lnTo>
                    <a:lnTo>
                      <a:pt x="2906" y="3278"/>
                    </a:lnTo>
                    <a:lnTo>
                      <a:pt x="2916" y="3272"/>
                    </a:lnTo>
                    <a:lnTo>
                      <a:pt x="2926" y="3266"/>
                    </a:lnTo>
                    <a:lnTo>
                      <a:pt x="2938" y="3260"/>
                    </a:lnTo>
                    <a:lnTo>
                      <a:pt x="2950" y="3258"/>
                    </a:lnTo>
                    <a:lnTo>
                      <a:pt x="2968" y="3260"/>
                    </a:lnTo>
                    <a:lnTo>
                      <a:pt x="2968" y="3260"/>
                    </a:lnTo>
                    <a:lnTo>
                      <a:pt x="2984" y="3264"/>
                    </a:lnTo>
                    <a:lnTo>
                      <a:pt x="2996" y="3272"/>
                    </a:lnTo>
                    <a:lnTo>
                      <a:pt x="3006" y="3280"/>
                    </a:lnTo>
                    <a:lnTo>
                      <a:pt x="3014" y="3290"/>
                    </a:lnTo>
                    <a:lnTo>
                      <a:pt x="3032" y="3314"/>
                    </a:lnTo>
                    <a:lnTo>
                      <a:pt x="3042" y="3326"/>
                    </a:lnTo>
                    <a:lnTo>
                      <a:pt x="3054" y="3338"/>
                    </a:lnTo>
                    <a:lnTo>
                      <a:pt x="3054" y="3338"/>
                    </a:lnTo>
                    <a:lnTo>
                      <a:pt x="3072" y="3356"/>
                    </a:lnTo>
                    <a:lnTo>
                      <a:pt x="3086" y="3364"/>
                    </a:lnTo>
                    <a:lnTo>
                      <a:pt x="3094" y="3368"/>
                    </a:lnTo>
                    <a:lnTo>
                      <a:pt x="3104" y="3368"/>
                    </a:lnTo>
                    <a:lnTo>
                      <a:pt x="3104" y="3368"/>
                    </a:lnTo>
                    <a:lnTo>
                      <a:pt x="3116" y="3368"/>
                    </a:lnTo>
                    <a:lnTo>
                      <a:pt x="3124" y="3370"/>
                    </a:lnTo>
                    <a:lnTo>
                      <a:pt x="3140" y="3376"/>
                    </a:lnTo>
                    <a:lnTo>
                      <a:pt x="3140" y="3376"/>
                    </a:lnTo>
                    <a:lnTo>
                      <a:pt x="3146" y="3382"/>
                    </a:lnTo>
                    <a:lnTo>
                      <a:pt x="3150" y="3386"/>
                    </a:lnTo>
                    <a:lnTo>
                      <a:pt x="3152" y="3388"/>
                    </a:lnTo>
                    <a:lnTo>
                      <a:pt x="3160" y="3390"/>
                    </a:lnTo>
                    <a:lnTo>
                      <a:pt x="3160" y="3390"/>
                    </a:lnTo>
                    <a:lnTo>
                      <a:pt x="3174" y="3392"/>
                    </a:lnTo>
                    <a:lnTo>
                      <a:pt x="3186" y="3398"/>
                    </a:lnTo>
                    <a:lnTo>
                      <a:pt x="3196" y="3404"/>
                    </a:lnTo>
                    <a:lnTo>
                      <a:pt x="3204" y="3406"/>
                    </a:lnTo>
                    <a:lnTo>
                      <a:pt x="3204" y="3406"/>
                    </a:lnTo>
                    <a:lnTo>
                      <a:pt x="3204" y="3406"/>
                    </a:lnTo>
                    <a:lnTo>
                      <a:pt x="3204" y="3404"/>
                    </a:lnTo>
                    <a:lnTo>
                      <a:pt x="3202" y="3402"/>
                    </a:lnTo>
                    <a:lnTo>
                      <a:pt x="3202" y="3400"/>
                    </a:lnTo>
                    <a:lnTo>
                      <a:pt x="3210" y="3404"/>
                    </a:lnTo>
                    <a:lnTo>
                      <a:pt x="3210" y="3404"/>
                    </a:lnTo>
                    <a:lnTo>
                      <a:pt x="3212" y="3406"/>
                    </a:lnTo>
                    <a:lnTo>
                      <a:pt x="3218" y="3406"/>
                    </a:lnTo>
                    <a:lnTo>
                      <a:pt x="3226" y="3406"/>
                    </a:lnTo>
                    <a:lnTo>
                      <a:pt x="3234" y="3404"/>
                    </a:lnTo>
                    <a:lnTo>
                      <a:pt x="3236" y="3402"/>
                    </a:lnTo>
                    <a:lnTo>
                      <a:pt x="3234" y="3400"/>
                    </a:lnTo>
                    <a:lnTo>
                      <a:pt x="3234" y="3400"/>
                    </a:lnTo>
                    <a:lnTo>
                      <a:pt x="3230" y="3398"/>
                    </a:lnTo>
                    <a:lnTo>
                      <a:pt x="3230" y="3396"/>
                    </a:lnTo>
                    <a:lnTo>
                      <a:pt x="3230" y="3394"/>
                    </a:lnTo>
                    <a:lnTo>
                      <a:pt x="3232" y="3394"/>
                    </a:lnTo>
                    <a:lnTo>
                      <a:pt x="3232" y="3394"/>
                    </a:lnTo>
                    <a:lnTo>
                      <a:pt x="3236" y="3396"/>
                    </a:lnTo>
                    <a:lnTo>
                      <a:pt x="3238" y="3396"/>
                    </a:lnTo>
                    <a:lnTo>
                      <a:pt x="3240" y="3392"/>
                    </a:lnTo>
                    <a:lnTo>
                      <a:pt x="3240" y="3392"/>
                    </a:lnTo>
                    <a:lnTo>
                      <a:pt x="3242" y="3398"/>
                    </a:lnTo>
                    <a:lnTo>
                      <a:pt x="3242" y="3398"/>
                    </a:lnTo>
                    <a:lnTo>
                      <a:pt x="3248" y="3406"/>
                    </a:lnTo>
                    <a:lnTo>
                      <a:pt x="3252" y="3410"/>
                    </a:lnTo>
                    <a:lnTo>
                      <a:pt x="3254" y="3412"/>
                    </a:lnTo>
                    <a:lnTo>
                      <a:pt x="3252" y="3416"/>
                    </a:lnTo>
                    <a:lnTo>
                      <a:pt x="3252" y="3416"/>
                    </a:lnTo>
                    <a:lnTo>
                      <a:pt x="3250" y="3418"/>
                    </a:lnTo>
                    <a:lnTo>
                      <a:pt x="3250" y="3418"/>
                    </a:lnTo>
                    <a:lnTo>
                      <a:pt x="3246" y="3416"/>
                    </a:lnTo>
                    <a:lnTo>
                      <a:pt x="3244" y="3412"/>
                    </a:lnTo>
                    <a:lnTo>
                      <a:pt x="3242" y="3412"/>
                    </a:lnTo>
                    <a:lnTo>
                      <a:pt x="3240" y="3414"/>
                    </a:lnTo>
                    <a:lnTo>
                      <a:pt x="3240" y="3414"/>
                    </a:lnTo>
                    <a:lnTo>
                      <a:pt x="3238" y="3418"/>
                    </a:lnTo>
                    <a:lnTo>
                      <a:pt x="3242" y="3422"/>
                    </a:lnTo>
                    <a:lnTo>
                      <a:pt x="3246" y="3426"/>
                    </a:lnTo>
                    <a:lnTo>
                      <a:pt x="3252" y="3434"/>
                    </a:lnTo>
                    <a:lnTo>
                      <a:pt x="3252" y="3434"/>
                    </a:lnTo>
                    <a:lnTo>
                      <a:pt x="3258" y="3442"/>
                    </a:lnTo>
                    <a:lnTo>
                      <a:pt x="3266" y="3448"/>
                    </a:lnTo>
                    <a:lnTo>
                      <a:pt x="3274" y="3454"/>
                    </a:lnTo>
                    <a:lnTo>
                      <a:pt x="3278" y="3460"/>
                    </a:lnTo>
                    <a:lnTo>
                      <a:pt x="3282" y="3466"/>
                    </a:lnTo>
                    <a:lnTo>
                      <a:pt x="3282" y="3466"/>
                    </a:lnTo>
                    <a:lnTo>
                      <a:pt x="3288" y="3478"/>
                    </a:lnTo>
                    <a:lnTo>
                      <a:pt x="3294" y="3486"/>
                    </a:lnTo>
                    <a:lnTo>
                      <a:pt x="3304" y="3494"/>
                    </a:lnTo>
                    <a:lnTo>
                      <a:pt x="3316" y="3506"/>
                    </a:lnTo>
                    <a:lnTo>
                      <a:pt x="3316" y="3506"/>
                    </a:lnTo>
                    <a:lnTo>
                      <a:pt x="3318" y="3510"/>
                    </a:lnTo>
                    <a:lnTo>
                      <a:pt x="3318" y="3512"/>
                    </a:lnTo>
                    <a:lnTo>
                      <a:pt x="3314" y="3514"/>
                    </a:lnTo>
                    <a:lnTo>
                      <a:pt x="3310" y="3518"/>
                    </a:lnTo>
                    <a:lnTo>
                      <a:pt x="3310" y="3518"/>
                    </a:lnTo>
                    <a:lnTo>
                      <a:pt x="3310" y="3520"/>
                    </a:lnTo>
                    <a:lnTo>
                      <a:pt x="3310" y="3520"/>
                    </a:lnTo>
                    <a:lnTo>
                      <a:pt x="3316" y="3522"/>
                    </a:lnTo>
                    <a:lnTo>
                      <a:pt x="3318" y="3522"/>
                    </a:lnTo>
                    <a:lnTo>
                      <a:pt x="3318" y="3522"/>
                    </a:lnTo>
                    <a:lnTo>
                      <a:pt x="3318" y="3528"/>
                    </a:lnTo>
                    <a:lnTo>
                      <a:pt x="3318" y="3528"/>
                    </a:lnTo>
                    <a:lnTo>
                      <a:pt x="3318" y="3534"/>
                    </a:lnTo>
                    <a:lnTo>
                      <a:pt x="3316" y="3534"/>
                    </a:lnTo>
                    <a:lnTo>
                      <a:pt x="3314" y="3536"/>
                    </a:lnTo>
                    <a:lnTo>
                      <a:pt x="3312" y="3540"/>
                    </a:lnTo>
                    <a:lnTo>
                      <a:pt x="3312" y="3540"/>
                    </a:lnTo>
                    <a:lnTo>
                      <a:pt x="3312" y="3550"/>
                    </a:lnTo>
                    <a:lnTo>
                      <a:pt x="3314" y="3558"/>
                    </a:lnTo>
                    <a:lnTo>
                      <a:pt x="3318" y="3564"/>
                    </a:lnTo>
                    <a:lnTo>
                      <a:pt x="3322" y="3566"/>
                    </a:lnTo>
                    <a:lnTo>
                      <a:pt x="3322" y="3566"/>
                    </a:lnTo>
                    <a:lnTo>
                      <a:pt x="3330" y="3570"/>
                    </a:lnTo>
                    <a:lnTo>
                      <a:pt x="3334" y="3574"/>
                    </a:lnTo>
                    <a:lnTo>
                      <a:pt x="3338" y="3578"/>
                    </a:lnTo>
                    <a:lnTo>
                      <a:pt x="3338" y="3578"/>
                    </a:lnTo>
                    <a:lnTo>
                      <a:pt x="3340" y="3582"/>
                    </a:lnTo>
                    <a:lnTo>
                      <a:pt x="3342" y="3580"/>
                    </a:lnTo>
                    <a:lnTo>
                      <a:pt x="3348" y="3574"/>
                    </a:lnTo>
                    <a:lnTo>
                      <a:pt x="3348" y="3574"/>
                    </a:lnTo>
                    <a:lnTo>
                      <a:pt x="3350" y="3572"/>
                    </a:lnTo>
                    <a:lnTo>
                      <a:pt x="3350" y="3570"/>
                    </a:lnTo>
                    <a:lnTo>
                      <a:pt x="3348" y="3566"/>
                    </a:lnTo>
                    <a:lnTo>
                      <a:pt x="3338" y="3558"/>
                    </a:lnTo>
                    <a:lnTo>
                      <a:pt x="3338" y="3558"/>
                    </a:lnTo>
                    <a:lnTo>
                      <a:pt x="3336" y="3554"/>
                    </a:lnTo>
                    <a:lnTo>
                      <a:pt x="3336" y="3552"/>
                    </a:lnTo>
                    <a:lnTo>
                      <a:pt x="3336" y="3550"/>
                    </a:lnTo>
                    <a:lnTo>
                      <a:pt x="3338" y="3552"/>
                    </a:lnTo>
                    <a:lnTo>
                      <a:pt x="3338" y="3552"/>
                    </a:lnTo>
                    <a:lnTo>
                      <a:pt x="3342" y="3554"/>
                    </a:lnTo>
                    <a:lnTo>
                      <a:pt x="3348" y="3558"/>
                    </a:lnTo>
                    <a:lnTo>
                      <a:pt x="3354" y="3562"/>
                    </a:lnTo>
                    <a:lnTo>
                      <a:pt x="3358" y="3566"/>
                    </a:lnTo>
                    <a:lnTo>
                      <a:pt x="3358" y="3566"/>
                    </a:lnTo>
                    <a:lnTo>
                      <a:pt x="3358" y="3576"/>
                    </a:lnTo>
                    <a:lnTo>
                      <a:pt x="3360" y="3578"/>
                    </a:lnTo>
                    <a:lnTo>
                      <a:pt x="3362" y="3582"/>
                    </a:lnTo>
                    <a:lnTo>
                      <a:pt x="3362" y="3582"/>
                    </a:lnTo>
                    <a:lnTo>
                      <a:pt x="3366" y="3584"/>
                    </a:lnTo>
                    <a:lnTo>
                      <a:pt x="3368" y="3586"/>
                    </a:lnTo>
                    <a:lnTo>
                      <a:pt x="3374" y="3586"/>
                    </a:lnTo>
                    <a:lnTo>
                      <a:pt x="3384" y="3592"/>
                    </a:lnTo>
                    <a:lnTo>
                      <a:pt x="3384" y="3592"/>
                    </a:lnTo>
                    <a:lnTo>
                      <a:pt x="3398" y="3604"/>
                    </a:lnTo>
                    <a:lnTo>
                      <a:pt x="3402" y="3608"/>
                    </a:lnTo>
                    <a:lnTo>
                      <a:pt x="3402" y="3612"/>
                    </a:lnTo>
                    <a:lnTo>
                      <a:pt x="3402" y="3612"/>
                    </a:lnTo>
                    <a:lnTo>
                      <a:pt x="3402" y="3620"/>
                    </a:lnTo>
                    <a:lnTo>
                      <a:pt x="3400" y="3624"/>
                    </a:lnTo>
                    <a:lnTo>
                      <a:pt x="3398" y="3626"/>
                    </a:lnTo>
                    <a:lnTo>
                      <a:pt x="3398" y="3626"/>
                    </a:lnTo>
                    <a:lnTo>
                      <a:pt x="3398" y="3628"/>
                    </a:lnTo>
                    <a:lnTo>
                      <a:pt x="3396" y="3630"/>
                    </a:lnTo>
                    <a:lnTo>
                      <a:pt x="3400" y="3634"/>
                    </a:lnTo>
                    <a:lnTo>
                      <a:pt x="3404" y="3636"/>
                    </a:lnTo>
                    <a:lnTo>
                      <a:pt x="3408" y="3638"/>
                    </a:lnTo>
                    <a:lnTo>
                      <a:pt x="3408" y="3638"/>
                    </a:lnTo>
                    <a:lnTo>
                      <a:pt x="3410" y="3640"/>
                    </a:lnTo>
                    <a:lnTo>
                      <a:pt x="3414" y="3640"/>
                    </a:lnTo>
                    <a:lnTo>
                      <a:pt x="3414" y="3642"/>
                    </a:lnTo>
                    <a:lnTo>
                      <a:pt x="3416" y="3640"/>
                    </a:lnTo>
                    <a:lnTo>
                      <a:pt x="3416" y="3640"/>
                    </a:lnTo>
                    <a:lnTo>
                      <a:pt x="3416" y="3636"/>
                    </a:lnTo>
                    <a:lnTo>
                      <a:pt x="3414" y="3634"/>
                    </a:lnTo>
                    <a:lnTo>
                      <a:pt x="3410" y="3630"/>
                    </a:lnTo>
                    <a:lnTo>
                      <a:pt x="3406" y="3626"/>
                    </a:lnTo>
                    <a:lnTo>
                      <a:pt x="3408" y="3626"/>
                    </a:lnTo>
                    <a:lnTo>
                      <a:pt x="3410" y="3624"/>
                    </a:lnTo>
                    <a:lnTo>
                      <a:pt x="3410" y="3624"/>
                    </a:lnTo>
                    <a:lnTo>
                      <a:pt x="3414" y="3622"/>
                    </a:lnTo>
                    <a:lnTo>
                      <a:pt x="3414" y="3624"/>
                    </a:lnTo>
                    <a:lnTo>
                      <a:pt x="3416" y="3628"/>
                    </a:lnTo>
                    <a:lnTo>
                      <a:pt x="3418" y="3630"/>
                    </a:lnTo>
                    <a:lnTo>
                      <a:pt x="3418" y="3630"/>
                    </a:lnTo>
                    <a:lnTo>
                      <a:pt x="3420" y="3630"/>
                    </a:lnTo>
                    <a:lnTo>
                      <a:pt x="3422" y="3632"/>
                    </a:lnTo>
                    <a:lnTo>
                      <a:pt x="3422" y="3636"/>
                    </a:lnTo>
                    <a:lnTo>
                      <a:pt x="3422" y="3642"/>
                    </a:lnTo>
                    <a:lnTo>
                      <a:pt x="3422" y="3646"/>
                    </a:lnTo>
                    <a:lnTo>
                      <a:pt x="3422" y="3646"/>
                    </a:lnTo>
                    <a:lnTo>
                      <a:pt x="3428" y="3654"/>
                    </a:lnTo>
                    <a:lnTo>
                      <a:pt x="3430" y="3656"/>
                    </a:lnTo>
                    <a:lnTo>
                      <a:pt x="3432" y="3656"/>
                    </a:lnTo>
                    <a:lnTo>
                      <a:pt x="3432" y="3656"/>
                    </a:lnTo>
                    <a:lnTo>
                      <a:pt x="3434" y="3648"/>
                    </a:lnTo>
                    <a:lnTo>
                      <a:pt x="3436" y="3646"/>
                    </a:lnTo>
                    <a:lnTo>
                      <a:pt x="3440" y="3644"/>
                    </a:lnTo>
                    <a:lnTo>
                      <a:pt x="3440" y="3644"/>
                    </a:lnTo>
                    <a:lnTo>
                      <a:pt x="3452" y="3646"/>
                    </a:lnTo>
                    <a:lnTo>
                      <a:pt x="3464" y="3650"/>
                    </a:lnTo>
                    <a:lnTo>
                      <a:pt x="3472" y="3652"/>
                    </a:lnTo>
                    <a:lnTo>
                      <a:pt x="3476" y="3654"/>
                    </a:lnTo>
                    <a:lnTo>
                      <a:pt x="3476" y="3654"/>
                    </a:lnTo>
                    <a:lnTo>
                      <a:pt x="3478" y="3652"/>
                    </a:lnTo>
                    <a:lnTo>
                      <a:pt x="3480" y="3654"/>
                    </a:lnTo>
                    <a:lnTo>
                      <a:pt x="3482" y="3662"/>
                    </a:lnTo>
                    <a:lnTo>
                      <a:pt x="3482" y="3662"/>
                    </a:lnTo>
                    <a:lnTo>
                      <a:pt x="3484" y="3666"/>
                    </a:lnTo>
                    <a:lnTo>
                      <a:pt x="3484" y="3670"/>
                    </a:lnTo>
                    <a:lnTo>
                      <a:pt x="3486" y="3672"/>
                    </a:lnTo>
                    <a:lnTo>
                      <a:pt x="3490" y="3676"/>
                    </a:lnTo>
                    <a:lnTo>
                      <a:pt x="3490" y="3676"/>
                    </a:lnTo>
                    <a:lnTo>
                      <a:pt x="3496" y="3678"/>
                    </a:lnTo>
                    <a:lnTo>
                      <a:pt x="3498" y="3678"/>
                    </a:lnTo>
                    <a:lnTo>
                      <a:pt x="3498" y="3674"/>
                    </a:lnTo>
                    <a:lnTo>
                      <a:pt x="3498" y="3674"/>
                    </a:lnTo>
                    <a:lnTo>
                      <a:pt x="3500" y="3668"/>
                    </a:lnTo>
                    <a:lnTo>
                      <a:pt x="3502" y="3666"/>
                    </a:lnTo>
                    <a:lnTo>
                      <a:pt x="3504" y="3666"/>
                    </a:lnTo>
                    <a:lnTo>
                      <a:pt x="3504" y="3668"/>
                    </a:lnTo>
                    <a:lnTo>
                      <a:pt x="3504" y="3668"/>
                    </a:lnTo>
                    <a:lnTo>
                      <a:pt x="3504" y="3672"/>
                    </a:lnTo>
                    <a:lnTo>
                      <a:pt x="3508" y="3680"/>
                    </a:lnTo>
                    <a:lnTo>
                      <a:pt x="3510" y="3686"/>
                    </a:lnTo>
                    <a:lnTo>
                      <a:pt x="3510" y="3694"/>
                    </a:lnTo>
                    <a:lnTo>
                      <a:pt x="3510" y="3694"/>
                    </a:lnTo>
                    <a:lnTo>
                      <a:pt x="3510" y="3696"/>
                    </a:lnTo>
                    <a:lnTo>
                      <a:pt x="3510" y="3698"/>
                    </a:lnTo>
                    <a:lnTo>
                      <a:pt x="3516" y="3698"/>
                    </a:lnTo>
                    <a:lnTo>
                      <a:pt x="3528" y="3696"/>
                    </a:lnTo>
                    <a:lnTo>
                      <a:pt x="3528" y="3696"/>
                    </a:lnTo>
                    <a:lnTo>
                      <a:pt x="3530" y="3696"/>
                    </a:lnTo>
                    <a:lnTo>
                      <a:pt x="3532" y="3696"/>
                    </a:lnTo>
                    <a:lnTo>
                      <a:pt x="3532" y="3692"/>
                    </a:lnTo>
                    <a:lnTo>
                      <a:pt x="3532" y="3690"/>
                    </a:lnTo>
                    <a:lnTo>
                      <a:pt x="3538" y="3688"/>
                    </a:lnTo>
                    <a:lnTo>
                      <a:pt x="3538" y="3688"/>
                    </a:lnTo>
                    <a:lnTo>
                      <a:pt x="3544" y="3688"/>
                    </a:lnTo>
                    <a:lnTo>
                      <a:pt x="3546" y="3686"/>
                    </a:lnTo>
                    <a:lnTo>
                      <a:pt x="3548" y="3684"/>
                    </a:lnTo>
                    <a:lnTo>
                      <a:pt x="3546" y="3680"/>
                    </a:lnTo>
                    <a:lnTo>
                      <a:pt x="3542" y="3672"/>
                    </a:lnTo>
                    <a:lnTo>
                      <a:pt x="3542" y="3672"/>
                    </a:lnTo>
                    <a:lnTo>
                      <a:pt x="3536" y="3664"/>
                    </a:lnTo>
                    <a:lnTo>
                      <a:pt x="3534" y="3660"/>
                    </a:lnTo>
                    <a:lnTo>
                      <a:pt x="3534" y="3658"/>
                    </a:lnTo>
                    <a:lnTo>
                      <a:pt x="3532" y="3658"/>
                    </a:lnTo>
                    <a:lnTo>
                      <a:pt x="3532" y="3658"/>
                    </a:lnTo>
                    <a:lnTo>
                      <a:pt x="3530" y="3658"/>
                    </a:lnTo>
                    <a:lnTo>
                      <a:pt x="3528" y="3656"/>
                    </a:lnTo>
                    <a:lnTo>
                      <a:pt x="3526" y="3652"/>
                    </a:lnTo>
                    <a:lnTo>
                      <a:pt x="3528" y="3648"/>
                    </a:lnTo>
                    <a:lnTo>
                      <a:pt x="3530" y="3646"/>
                    </a:lnTo>
                    <a:lnTo>
                      <a:pt x="3532" y="3646"/>
                    </a:lnTo>
                    <a:lnTo>
                      <a:pt x="3532" y="3646"/>
                    </a:lnTo>
                    <a:lnTo>
                      <a:pt x="3538" y="3644"/>
                    </a:lnTo>
                    <a:lnTo>
                      <a:pt x="3544" y="3642"/>
                    </a:lnTo>
                    <a:lnTo>
                      <a:pt x="3550" y="3636"/>
                    </a:lnTo>
                    <a:lnTo>
                      <a:pt x="3556" y="3628"/>
                    </a:lnTo>
                    <a:lnTo>
                      <a:pt x="3556" y="3628"/>
                    </a:lnTo>
                    <a:lnTo>
                      <a:pt x="3558" y="3624"/>
                    </a:lnTo>
                    <a:lnTo>
                      <a:pt x="3558" y="3622"/>
                    </a:lnTo>
                    <a:lnTo>
                      <a:pt x="3558" y="3618"/>
                    </a:lnTo>
                    <a:lnTo>
                      <a:pt x="3562" y="3616"/>
                    </a:lnTo>
                    <a:lnTo>
                      <a:pt x="3562" y="3616"/>
                    </a:lnTo>
                    <a:lnTo>
                      <a:pt x="3566" y="3614"/>
                    </a:lnTo>
                    <a:lnTo>
                      <a:pt x="3568" y="3612"/>
                    </a:lnTo>
                    <a:lnTo>
                      <a:pt x="3570" y="3610"/>
                    </a:lnTo>
                    <a:lnTo>
                      <a:pt x="3576" y="3610"/>
                    </a:lnTo>
                    <a:lnTo>
                      <a:pt x="3576" y="3610"/>
                    </a:lnTo>
                    <a:lnTo>
                      <a:pt x="3586" y="3612"/>
                    </a:lnTo>
                    <a:lnTo>
                      <a:pt x="3598" y="3620"/>
                    </a:lnTo>
                    <a:lnTo>
                      <a:pt x="3606" y="3626"/>
                    </a:lnTo>
                    <a:lnTo>
                      <a:pt x="3608" y="3630"/>
                    </a:lnTo>
                    <a:lnTo>
                      <a:pt x="3608" y="3632"/>
                    </a:lnTo>
                    <a:lnTo>
                      <a:pt x="3608" y="3632"/>
                    </a:lnTo>
                    <a:lnTo>
                      <a:pt x="3606" y="3636"/>
                    </a:lnTo>
                    <a:lnTo>
                      <a:pt x="3608" y="3638"/>
                    </a:lnTo>
                    <a:lnTo>
                      <a:pt x="3610" y="3640"/>
                    </a:lnTo>
                    <a:lnTo>
                      <a:pt x="3612" y="3640"/>
                    </a:lnTo>
                    <a:lnTo>
                      <a:pt x="3612" y="3640"/>
                    </a:lnTo>
                    <a:lnTo>
                      <a:pt x="3616" y="3638"/>
                    </a:lnTo>
                    <a:lnTo>
                      <a:pt x="3616" y="3638"/>
                    </a:lnTo>
                    <a:lnTo>
                      <a:pt x="3618" y="3638"/>
                    </a:lnTo>
                    <a:lnTo>
                      <a:pt x="3620" y="3638"/>
                    </a:lnTo>
                    <a:lnTo>
                      <a:pt x="3620" y="3638"/>
                    </a:lnTo>
                    <a:lnTo>
                      <a:pt x="3622" y="3638"/>
                    </a:lnTo>
                    <a:lnTo>
                      <a:pt x="3620" y="3640"/>
                    </a:lnTo>
                    <a:lnTo>
                      <a:pt x="3618" y="3648"/>
                    </a:lnTo>
                    <a:lnTo>
                      <a:pt x="3614" y="3658"/>
                    </a:lnTo>
                    <a:lnTo>
                      <a:pt x="3612" y="3662"/>
                    </a:lnTo>
                    <a:lnTo>
                      <a:pt x="3614" y="3666"/>
                    </a:lnTo>
                    <a:lnTo>
                      <a:pt x="3614" y="3666"/>
                    </a:lnTo>
                    <a:lnTo>
                      <a:pt x="3622" y="3682"/>
                    </a:lnTo>
                    <a:lnTo>
                      <a:pt x="3626" y="3690"/>
                    </a:lnTo>
                    <a:lnTo>
                      <a:pt x="3632" y="3696"/>
                    </a:lnTo>
                    <a:lnTo>
                      <a:pt x="3632" y="3696"/>
                    </a:lnTo>
                    <a:lnTo>
                      <a:pt x="3636" y="3700"/>
                    </a:lnTo>
                    <a:lnTo>
                      <a:pt x="3638" y="3702"/>
                    </a:lnTo>
                    <a:lnTo>
                      <a:pt x="3640" y="3704"/>
                    </a:lnTo>
                    <a:lnTo>
                      <a:pt x="3640" y="3708"/>
                    </a:lnTo>
                    <a:lnTo>
                      <a:pt x="3672" y="3654"/>
                    </a:lnTo>
                    <a:lnTo>
                      <a:pt x="3672" y="3654"/>
                    </a:lnTo>
                    <a:lnTo>
                      <a:pt x="3654" y="3626"/>
                    </a:lnTo>
                    <a:lnTo>
                      <a:pt x="3654" y="3626"/>
                    </a:lnTo>
                    <a:close/>
                    <a:moveTo>
                      <a:pt x="3590" y="1870"/>
                    </a:moveTo>
                    <a:lnTo>
                      <a:pt x="3590" y="1870"/>
                    </a:lnTo>
                    <a:lnTo>
                      <a:pt x="3570" y="1886"/>
                    </a:lnTo>
                    <a:lnTo>
                      <a:pt x="3558" y="1894"/>
                    </a:lnTo>
                    <a:lnTo>
                      <a:pt x="3546" y="1900"/>
                    </a:lnTo>
                    <a:lnTo>
                      <a:pt x="3546" y="1900"/>
                    </a:lnTo>
                    <a:lnTo>
                      <a:pt x="3536" y="1904"/>
                    </a:lnTo>
                    <a:lnTo>
                      <a:pt x="3524" y="1910"/>
                    </a:lnTo>
                    <a:lnTo>
                      <a:pt x="3508" y="1920"/>
                    </a:lnTo>
                    <a:lnTo>
                      <a:pt x="3488" y="1932"/>
                    </a:lnTo>
                    <a:lnTo>
                      <a:pt x="3488" y="1932"/>
                    </a:lnTo>
                    <a:lnTo>
                      <a:pt x="3466" y="1938"/>
                    </a:lnTo>
                    <a:lnTo>
                      <a:pt x="3448" y="1942"/>
                    </a:lnTo>
                    <a:lnTo>
                      <a:pt x="3434" y="1942"/>
                    </a:lnTo>
                    <a:lnTo>
                      <a:pt x="3426" y="1940"/>
                    </a:lnTo>
                    <a:lnTo>
                      <a:pt x="3426" y="1940"/>
                    </a:lnTo>
                    <a:lnTo>
                      <a:pt x="3424" y="1938"/>
                    </a:lnTo>
                    <a:lnTo>
                      <a:pt x="3424" y="1938"/>
                    </a:lnTo>
                    <a:lnTo>
                      <a:pt x="3430" y="1936"/>
                    </a:lnTo>
                    <a:lnTo>
                      <a:pt x="3434" y="1936"/>
                    </a:lnTo>
                    <a:lnTo>
                      <a:pt x="3434" y="1934"/>
                    </a:lnTo>
                    <a:lnTo>
                      <a:pt x="3434" y="1934"/>
                    </a:lnTo>
                    <a:lnTo>
                      <a:pt x="3434" y="1934"/>
                    </a:lnTo>
                    <a:lnTo>
                      <a:pt x="3426" y="1932"/>
                    </a:lnTo>
                    <a:lnTo>
                      <a:pt x="3418" y="1930"/>
                    </a:lnTo>
                    <a:lnTo>
                      <a:pt x="3410" y="1930"/>
                    </a:lnTo>
                    <a:lnTo>
                      <a:pt x="3408" y="1928"/>
                    </a:lnTo>
                    <a:lnTo>
                      <a:pt x="3406" y="1926"/>
                    </a:lnTo>
                    <a:lnTo>
                      <a:pt x="3406" y="1926"/>
                    </a:lnTo>
                    <a:lnTo>
                      <a:pt x="3408" y="1922"/>
                    </a:lnTo>
                    <a:lnTo>
                      <a:pt x="3410" y="1916"/>
                    </a:lnTo>
                    <a:lnTo>
                      <a:pt x="3414" y="1910"/>
                    </a:lnTo>
                    <a:lnTo>
                      <a:pt x="3416" y="1900"/>
                    </a:lnTo>
                    <a:lnTo>
                      <a:pt x="3416" y="1900"/>
                    </a:lnTo>
                    <a:lnTo>
                      <a:pt x="3420" y="1892"/>
                    </a:lnTo>
                    <a:lnTo>
                      <a:pt x="3422" y="1890"/>
                    </a:lnTo>
                    <a:lnTo>
                      <a:pt x="3426" y="1886"/>
                    </a:lnTo>
                    <a:lnTo>
                      <a:pt x="3430" y="1880"/>
                    </a:lnTo>
                    <a:lnTo>
                      <a:pt x="3430" y="1880"/>
                    </a:lnTo>
                    <a:lnTo>
                      <a:pt x="3434" y="1872"/>
                    </a:lnTo>
                    <a:lnTo>
                      <a:pt x="3436" y="1870"/>
                    </a:lnTo>
                    <a:lnTo>
                      <a:pt x="3438" y="1872"/>
                    </a:lnTo>
                    <a:lnTo>
                      <a:pt x="3440" y="1880"/>
                    </a:lnTo>
                    <a:lnTo>
                      <a:pt x="3440" y="1880"/>
                    </a:lnTo>
                    <a:lnTo>
                      <a:pt x="3446" y="1882"/>
                    </a:lnTo>
                    <a:lnTo>
                      <a:pt x="3448" y="1884"/>
                    </a:lnTo>
                    <a:lnTo>
                      <a:pt x="3450" y="1886"/>
                    </a:lnTo>
                    <a:lnTo>
                      <a:pt x="3448" y="1888"/>
                    </a:lnTo>
                    <a:lnTo>
                      <a:pt x="3442" y="1892"/>
                    </a:lnTo>
                    <a:lnTo>
                      <a:pt x="3432" y="1894"/>
                    </a:lnTo>
                    <a:lnTo>
                      <a:pt x="3432" y="1894"/>
                    </a:lnTo>
                    <a:lnTo>
                      <a:pt x="3426" y="1894"/>
                    </a:lnTo>
                    <a:lnTo>
                      <a:pt x="3424" y="1896"/>
                    </a:lnTo>
                    <a:lnTo>
                      <a:pt x="3422" y="1898"/>
                    </a:lnTo>
                    <a:lnTo>
                      <a:pt x="3422" y="1902"/>
                    </a:lnTo>
                    <a:lnTo>
                      <a:pt x="3422" y="1904"/>
                    </a:lnTo>
                    <a:lnTo>
                      <a:pt x="3424" y="1906"/>
                    </a:lnTo>
                    <a:lnTo>
                      <a:pt x="3428" y="1908"/>
                    </a:lnTo>
                    <a:lnTo>
                      <a:pt x="3432" y="1908"/>
                    </a:lnTo>
                    <a:lnTo>
                      <a:pt x="3432" y="1908"/>
                    </a:lnTo>
                    <a:lnTo>
                      <a:pt x="3438" y="1908"/>
                    </a:lnTo>
                    <a:lnTo>
                      <a:pt x="3442" y="1910"/>
                    </a:lnTo>
                    <a:lnTo>
                      <a:pt x="3444" y="1912"/>
                    </a:lnTo>
                    <a:lnTo>
                      <a:pt x="3446" y="1910"/>
                    </a:lnTo>
                    <a:lnTo>
                      <a:pt x="3446" y="1910"/>
                    </a:lnTo>
                    <a:lnTo>
                      <a:pt x="3450" y="1904"/>
                    </a:lnTo>
                    <a:lnTo>
                      <a:pt x="3456" y="1900"/>
                    </a:lnTo>
                    <a:lnTo>
                      <a:pt x="3466" y="1896"/>
                    </a:lnTo>
                    <a:lnTo>
                      <a:pt x="3466" y="1896"/>
                    </a:lnTo>
                    <a:lnTo>
                      <a:pt x="3470" y="1892"/>
                    </a:lnTo>
                    <a:lnTo>
                      <a:pt x="3474" y="1888"/>
                    </a:lnTo>
                    <a:lnTo>
                      <a:pt x="3482" y="1880"/>
                    </a:lnTo>
                    <a:lnTo>
                      <a:pt x="3488" y="1876"/>
                    </a:lnTo>
                    <a:lnTo>
                      <a:pt x="3496" y="1874"/>
                    </a:lnTo>
                    <a:lnTo>
                      <a:pt x="3504" y="1874"/>
                    </a:lnTo>
                    <a:lnTo>
                      <a:pt x="3518" y="1876"/>
                    </a:lnTo>
                    <a:lnTo>
                      <a:pt x="3518" y="1876"/>
                    </a:lnTo>
                    <a:lnTo>
                      <a:pt x="3534" y="1880"/>
                    </a:lnTo>
                    <a:lnTo>
                      <a:pt x="3538" y="1880"/>
                    </a:lnTo>
                    <a:lnTo>
                      <a:pt x="3536" y="1878"/>
                    </a:lnTo>
                    <a:lnTo>
                      <a:pt x="3532" y="1876"/>
                    </a:lnTo>
                    <a:lnTo>
                      <a:pt x="3532" y="1872"/>
                    </a:lnTo>
                    <a:lnTo>
                      <a:pt x="3532" y="1870"/>
                    </a:lnTo>
                    <a:lnTo>
                      <a:pt x="3532" y="1870"/>
                    </a:lnTo>
                    <a:lnTo>
                      <a:pt x="3536" y="1866"/>
                    </a:lnTo>
                    <a:lnTo>
                      <a:pt x="3540" y="1864"/>
                    </a:lnTo>
                    <a:lnTo>
                      <a:pt x="3560" y="1862"/>
                    </a:lnTo>
                    <a:lnTo>
                      <a:pt x="3560" y="1862"/>
                    </a:lnTo>
                    <a:lnTo>
                      <a:pt x="3580" y="1860"/>
                    </a:lnTo>
                    <a:lnTo>
                      <a:pt x="3584" y="1860"/>
                    </a:lnTo>
                    <a:lnTo>
                      <a:pt x="3586" y="1858"/>
                    </a:lnTo>
                    <a:lnTo>
                      <a:pt x="3586" y="1858"/>
                    </a:lnTo>
                    <a:lnTo>
                      <a:pt x="3586" y="1854"/>
                    </a:lnTo>
                    <a:lnTo>
                      <a:pt x="3586" y="1852"/>
                    </a:lnTo>
                    <a:lnTo>
                      <a:pt x="3588" y="1850"/>
                    </a:lnTo>
                    <a:lnTo>
                      <a:pt x="3588" y="1850"/>
                    </a:lnTo>
                    <a:lnTo>
                      <a:pt x="3590" y="1850"/>
                    </a:lnTo>
                    <a:lnTo>
                      <a:pt x="3592" y="1852"/>
                    </a:lnTo>
                    <a:lnTo>
                      <a:pt x="3594" y="1858"/>
                    </a:lnTo>
                    <a:lnTo>
                      <a:pt x="3592" y="1864"/>
                    </a:lnTo>
                    <a:lnTo>
                      <a:pt x="3590" y="1870"/>
                    </a:lnTo>
                    <a:lnTo>
                      <a:pt x="3590" y="1870"/>
                    </a:lnTo>
                    <a:close/>
                    <a:moveTo>
                      <a:pt x="3578" y="1812"/>
                    </a:moveTo>
                    <a:lnTo>
                      <a:pt x="3578" y="1812"/>
                    </a:lnTo>
                    <a:lnTo>
                      <a:pt x="3586" y="1806"/>
                    </a:lnTo>
                    <a:lnTo>
                      <a:pt x="3596" y="1804"/>
                    </a:lnTo>
                    <a:lnTo>
                      <a:pt x="3624" y="1798"/>
                    </a:lnTo>
                    <a:lnTo>
                      <a:pt x="3624" y="1798"/>
                    </a:lnTo>
                    <a:lnTo>
                      <a:pt x="3636" y="1796"/>
                    </a:lnTo>
                    <a:lnTo>
                      <a:pt x="3642" y="1794"/>
                    </a:lnTo>
                    <a:lnTo>
                      <a:pt x="3656" y="1802"/>
                    </a:lnTo>
                    <a:lnTo>
                      <a:pt x="3656" y="1802"/>
                    </a:lnTo>
                    <a:lnTo>
                      <a:pt x="3662" y="1804"/>
                    </a:lnTo>
                    <a:lnTo>
                      <a:pt x="3664" y="1804"/>
                    </a:lnTo>
                    <a:lnTo>
                      <a:pt x="3668" y="1804"/>
                    </a:lnTo>
                    <a:lnTo>
                      <a:pt x="3668" y="1802"/>
                    </a:lnTo>
                    <a:lnTo>
                      <a:pt x="3672" y="1794"/>
                    </a:lnTo>
                    <a:lnTo>
                      <a:pt x="3674" y="1790"/>
                    </a:lnTo>
                    <a:lnTo>
                      <a:pt x="3678" y="1788"/>
                    </a:lnTo>
                    <a:lnTo>
                      <a:pt x="3678" y="1788"/>
                    </a:lnTo>
                    <a:lnTo>
                      <a:pt x="3686" y="1782"/>
                    </a:lnTo>
                    <a:lnTo>
                      <a:pt x="3696" y="1778"/>
                    </a:lnTo>
                    <a:lnTo>
                      <a:pt x="3706" y="1776"/>
                    </a:lnTo>
                    <a:lnTo>
                      <a:pt x="3716" y="1770"/>
                    </a:lnTo>
                    <a:lnTo>
                      <a:pt x="3716" y="1770"/>
                    </a:lnTo>
                    <a:lnTo>
                      <a:pt x="3714" y="1774"/>
                    </a:lnTo>
                    <a:lnTo>
                      <a:pt x="3712" y="1778"/>
                    </a:lnTo>
                    <a:lnTo>
                      <a:pt x="3708" y="1782"/>
                    </a:lnTo>
                    <a:lnTo>
                      <a:pt x="3702" y="1784"/>
                    </a:lnTo>
                    <a:lnTo>
                      <a:pt x="3702" y="1784"/>
                    </a:lnTo>
                    <a:lnTo>
                      <a:pt x="3698" y="1786"/>
                    </a:lnTo>
                    <a:lnTo>
                      <a:pt x="3694" y="1790"/>
                    </a:lnTo>
                    <a:lnTo>
                      <a:pt x="3696" y="1794"/>
                    </a:lnTo>
                    <a:lnTo>
                      <a:pt x="3698" y="1798"/>
                    </a:lnTo>
                    <a:lnTo>
                      <a:pt x="3698" y="1798"/>
                    </a:lnTo>
                    <a:lnTo>
                      <a:pt x="3702" y="1800"/>
                    </a:lnTo>
                    <a:lnTo>
                      <a:pt x="3702" y="1802"/>
                    </a:lnTo>
                    <a:lnTo>
                      <a:pt x="3700" y="1806"/>
                    </a:lnTo>
                    <a:lnTo>
                      <a:pt x="3700" y="1814"/>
                    </a:lnTo>
                    <a:lnTo>
                      <a:pt x="3700" y="1814"/>
                    </a:lnTo>
                    <a:lnTo>
                      <a:pt x="3700" y="1820"/>
                    </a:lnTo>
                    <a:lnTo>
                      <a:pt x="3696" y="1822"/>
                    </a:lnTo>
                    <a:lnTo>
                      <a:pt x="3690" y="1826"/>
                    </a:lnTo>
                    <a:lnTo>
                      <a:pt x="3684" y="1830"/>
                    </a:lnTo>
                    <a:lnTo>
                      <a:pt x="3684" y="1830"/>
                    </a:lnTo>
                    <a:lnTo>
                      <a:pt x="3680" y="1834"/>
                    </a:lnTo>
                    <a:lnTo>
                      <a:pt x="3676" y="1836"/>
                    </a:lnTo>
                    <a:lnTo>
                      <a:pt x="3662" y="1838"/>
                    </a:lnTo>
                    <a:lnTo>
                      <a:pt x="3648" y="1838"/>
                    </a:lnTo>
                    <a:lnTo>
                      <a:pt x="3638" y="1834"/>
                    </a:lnTo>
                    <a:lnTo>
                      <a:pt x="3638" y="1834"/>
                    </a:lnTo>
                    <a:lnTo>
                      <a:pt x="3628" y="1832"/>
                    </a:lnTo>
                    <a:lnTo>
                      <a:pt x="3616" y="1830"/>
                    </a:lnTo>
                    <a:lnTo>
                      <a:pt x="3604" y="1832"/>
                    </a:lnTo>
                    <a:lnTo>
                      <a:pt x="3594" y="1834"/>
                    </a:lnTo>
                    <a:lnTo>
                      <a:pt x="3594" y="1834"/>
                    </a:lnTo>
                    <a:lnTo>
                      <a:pt x="3588" y="1838"/>
                    </a:lnTo>
                    <a:lnTo>
                      <a:pt x="3582" y="1840"/>
                    </a:lnTo>
                    <a:lnTo>
                      <a:pt x="3574" y="1842"/>
                    </a:lnTo>
                    <a:lnTo>
                      <a:pt x="3574" y="1842"/>
                    </a:lnTo>
                    <a:lnTo>
                      <a:pt x="3568" y="1842"/>
                    </a:lnTo>
                    <a:lnTo>
                      <a:pt x="3562" y="1842"/>
                    </a:lnTo>
                    <a:lnTo>
                      <a:pt x="3560" y="1840"/>
                    </a:lnTo>
                    <a:lnTo>
                      <a:pt x="3558" y="1838"/>
                    </a:lnTo>
                    <a:lnTo>
                      <a:pt x="3558" y="1834"/>
                    </a:lnTo>
                    <a:lnTo>
                      <a:pt x="3560" y="1828"/>
                    </a:lnTo>
                    <a:lnTo>
                      <a:pt x="3560" y="1828"/>
                    </a:lnTo>
                    <a:lnTo>
                      <a:pt x="3564" y="1820"/>
                    </a:lnTo>
                    <a:lnTo>
                      <a:pt x="3570" y="1818"/>
                    </a:lnTo>
                    <a:lnTo>
                      <a:pt x="3574" y="1816"/>
                    </a:lnTo>
                    <a:lnTo>
                      <a:pt x="3578" y="1812"/>
                    </a:lnTo>
                    <a:lnTo>
                      <a:pt x="3578" y="1812"/>
                    </a:lnTo>
                    <a:close/>
                    <a:moveTo>
                      <a:pt x="3092" y="1606"/>
                    </a:moveTo>
                    <a:lnTo>
                      <a:pt x="3092" y="1606"/>
                    </a:lnTo>
                    <a:lnTo>
                      <a:pt x="3104" y="1594"/>
                    </a:lnTo>
                    <a:lnTo>
                      <a:pt x="3118" y="1586"/>
                    </a:lnTo>
                    <a:lnTo>
                      <a:pt x="3158" y="1566"/>
                    </a:lnTo>
                    <a:lnTo>
                      <a:pt x="3158" y="1566"/>
                    </a:lnTo>
                    <a:lnTo>
                      <a:pt x="3164" y="1564"/>
                    </a:lnTo>
                    <a:lnTo>
                      <a:pt x="3164" y="1564"/>
                    </a:lnTo>
                    <a:lnTo>
                      <a:pt x="3168" y="1560"/>
                    </a:lnTo>
                    <a:lnTo>
                      <a:pt x="3172" y="1556"/>
                    </a:lnTo>
                    <a:lnTo>
                      <a:pt x="3176" y="1544"/>
                    </a:lnTo>
                    <a:lnTo>
                      <a:pt x="3176" y="1544"/>
                    </a:lnTo>
                    <a:lnTo>
                      <a:pt x="3180" y="1538"/>
                    </a:lnTo>
                    <a:lnTo>
                      <a:pt x="3184" y="1534"/>
                    </a:lnTo>
                    <a:lnTo>
                      <a:pt x="3188" y="1534"/>
                    </a:lnTo>
                    <a:lnTo>
                      <a:pt x="3190" y="1536"/>
                    </a:lnTo>
                    <a:lnTo>
                      <a:pt x="3190" y="1538"/>
                    </a:lnTo>
                    <a:lnTo>
                      <a:pt x="3190" y="1542"/>
                    </a:lnTo>
                    <a:lnTo>
                      <a:pt x="3190" y="1542"/>
                    </a:lnTo>
                    <a:lnTo>
                      <a:pt x="3188" y="1548"/>
                    </a:lnTo>
                    <a:lnTo>
                      <a:pt x="3192" y="1544"/>
                    </a:lnTo>
                    <a:lnTo>
                      <a:pt x="3196" y="1536"/>
                    </a:lnTo>
                    <a:lnTo>
                      <a:pt x="3200" y="1524"/>
                    </a:lnTo>
                    <a:lnTo>
                      <a:pt x="3200" y="1524"/>
                    </a:lnTo>
                    <a:lnTo>
                      <a:pt x="3204" y="1516"/>
                    </a:lnTo>
                    <a:lnTo>
                      <a:pt x="3206" y="1516"/>
                    </a:lnTo>
                    <a:lnTo>
                      <a:pt x="3208" y="1516"/>
                    </a:lnTo>
                    <a:lnTo>
                      <a:pt x="3208" y="1522"/>
                    </a:lnTo>
                    <a:lnTo>
                      <a:pt x="3206" y="1532"/>
                    </a:lnTo>
                    <a:lnTo>
                      <a:pt x="3206" y="1532"/>
                    </a:lnTo>
                    <a:lnTo>
                      <a:pt x="3204" y="1538"/>
                    </a:lnTo>
                    <a:lnTo>
                      <a:pt x="3204" y="1540"/>
                    </a:lnTo>
                    <a:lnTo>
                      <a:pt x="3204" y="1540"/>
                    </a:lnTo>
                    <a:lnTo>
                      <a:pt x="3216" y="1532"/>
                    </a:lnTo>
                    <a:lnTo>
                      <a:pt x="3216" y="1532"/>
                    </a:lnTo>
                    <a:lnTo>
                      <a:pt x="3218" y="1530"/>
                    </a:lnTo>
                    <a:lnTo>
                      <a:pt x="3220" y="1526"/>
                    </a:lnTo>
                    <a:lnTo>
                      <a:pt x="3218" y="1520"/>
                    </a:lnTo>
                    <a:lnTo>
                      <a:pt x="3216" y="1514"/>
                    </a:lnTo>
                    <a:lnTo>
                      <a:pt x="3216" y="1512"/>
                    </a:lnTo>
                    <a:lnTo>
                      <a:pt x="3216" y="1510"/>
                    </a:lnTo>
                    <a:lnTo>
                      <a:pt x="3216" y="1510"/>
                    </a:lnTo>
                    <a:lnTo>
                      <a:pt x="3220" y="1508"/>
                    </a:lnTo>
                    <a:lnTo>
                      <a:pt x="3224" y="1510"/>
                    </a:lnTo>
                    <a:lnTo>
                      <a:pt x="3236" y="1514"/>
                    </a:lnTo>
                    <a:lnTo>
                      <a:pt x="3248" y="1520"/>
                    </a:lnTo>
                    <a:lnTo>
                      <a:pt x="3254" y="1522"/>
                    </a:lnTo>
                    <a:lnTo>
                      <a:pt x="3260" y="1522"/>
                    </a:lnTo>
                    <a:lnTo>
                      <a:pt x="3260" y="1522"/>
                    </a:lnTo>
                    <a:lnTo>
                      <a:pt x="3268" y="1522"/>
                    </a:lnTo>
                    <a:lnTo>
                      <a:pt x="3272" y="1522"/>
                    </a:lnTo>
                    <a:lnTo>
                      <a:pt x="3276" y="1522"/>
                    </a:lnTo>
                    <a:lnTo>
                      <a:pt x="3284" y="1522"/>
                    </a:lnTo>
                    <a:lnTo>
                      <a:pt x="3284" y="1522"/>
                    </a:lnTo>
                    <a:lnTo>
                      <a:pt x="3288" y="1524"/>
                    </a:lnTo>
                    <a:lnTo>
                      <a:pt x="3292" y="1528"/>
                    </a:lnTo>
                    <a:lnTo>
                      <a:pt x="3296" y="1542"/>
                    </a:lnTo>
                    <a:lnTo>
                      <a:pt x="3298" y="1550"/>
                    </a:lnTo>
                    <a:lnTo>
                      <a:pt x="3302" y="1558"/>
                    </a:lnTo>
                    <a:lnTo>
                      <a:pt x="3308" y="1566"/>
                    </a:lnTo>
                    <a:lnTo>
                      <a:pt x="3314" y="1570"/>
                    </a:lnTo>
                    <a:lnTo>
                      <a:pt x="3314" y="1570"/>
                    </a:lnTo>
                    <a:lnTo>
                      <a:pt x="3320" y="1572"/>
                    </a:lnTo>
                    <a:lnTo>
                      <a:pt x="3328" y="1572"/>
                    </a:lnTo>
                    <a:lnTo>
                      <a:pt x="3340" y="1570"/>
                    </a:lnTo>
                    <a:lnTo>
                      <a:pt x="3344" y="1570"/>
                    </a:lnTo>
                    <a:lnTo>
                      <a:pt x="3348" y="1570"/>
                    </a:lnTo>
                    <a:lnTo>
                      <a:pt x="3348" y="1574"/>
                    </a:lnTo>
                    <a:lnTo>
                      <a:pt x="3346" y="1580"/>
                    </a:lnTo>
                    <a:lnTo>
                      <a:pt x="3346" y="1580"/>
                    </a:lnTo>
                    <a:lnTo>
                      <a:pt x="3344" y="1588"/>
                    </a:lnTo>
                    <a:lnTo>
                      <a:pt x="3346" y="1594"/>
                    </a:lnTo>
                    <a:lnTo>
                      <a:pt x="3358" y="1604"/>
                    </a:lnTo>
                    <a:lnTo>
                      <a:pt x="3358" y="1604"/>
                    </a:lnTo>
                    <a:lnTo>
                      <a:pt x="3360" y="1606"/>
                    </a:lnTo>
                    <a:lnTo>
                      <a:pt x="3360" y="1610"/>
                    </a:lnTo>
                    <a:lnTo>
                      <a:pt x="3358" y="1618"/>
                    </a:lnTo>
                    <a:lnTo>
                      <a:pt x="3354" y="1624"/>
                    </a:lnTo>
                    <a:lnTo>
                      <a:pt x="3354" y="1626"/>
                    </a:lnTo>
                    <a:lnTo>
                      <a:pt x="3356" y="1630"/>
                    </a:lnTo>
                    <a:lnTo>
                      <a:pt x="3356" y="1630"/>
                    </a:lnTo>
                    <a:lnTo>
                      <a:pt x="3362" y="1630"/>
                    </a:lnTo>
                    <a:lnTo>
                      <a:pt x="3364" y="1630"/>
                    </a:lnTo>
                    <a:lnTo>
                      <a:pt x="3366" y="1630"/>
                    </a:lnTo>
                    <a:lnTo>
                      <a:pt x="3368" y="1632"/>
                    </a:lnTo>
                    <a:lnTo>
                      <a:pt x="3368" y="1632"/>
                    </a:lnTo>
                    <a:lnTo>
                      <a:pt x="3370" y="1634"/>
                    </a:lnTo>
                    <a:lnTo>
                      <a:pt x="3368" y="1636"/>
                    </a:lnTo>
                    <a:lnTo>
                      <a:pt x="3364" y="1640"/>
                    </a:lnTo>
                    <a:lnTo>
                      <a:pt x="3362" y="1642"/>
                    </a:lnTo>
                    <a:lnTo>
                      <a:pt x="3362" y="1648"/>
                    </a:lnTo>
                    <a:lnTo>
                      <a:pt x="3362" y="1648"/>
                    </a:lnTo>
                    <a:lnTo>
                      <a:pt x="3362" y="1652"/>
                    </a:lnTo>
                    <a:lnTo>
                      <a:pt x="3364" y="1654"/>
                    </a:lnTo>
                    <a:lnTo>
                      <a:pt x="3372" y="1652"/>
                    </a:lnTo>
                    <a:lnTo>
                      <a:pt x="3380" y="1652"/>
                    </a:lnTo>
                    <a:lnTo>
                      <a:pt x="3382" y="1652"/>
                    </a:lnTo>
                    <a:lnTo>
                      <a:pt x="3382" y="1656"/>
                    </a:lnTo>
                    <a:lnTo>
                      <a:pt x="3382" y="1656"/>
                    </a:lnTo>
                    <a:lnTo>
                      <a:pt x="3382" y="1662"/>
                    </a:lnTo>
                    <a:lnTo>
                      <a:pt x="3386" y="1664"/>
                    </a:lnTo>
                    <a:lnTo>
                      <a:pt x="3392" y="1666"/>
                    </a:lnTo>
                    <a:lnTo>
                      <a:pt x="3402" y="1668"/>
                    </a:lnTo>
                    <a:lnTo>
                      <a:pt x="3402" y="1668"/>
                    </a:lnTo>
                    <a:lnTo>
                      <a:pt x="3416" y="1672"/>
                    </a:lnTo>
                    <a:lnTo>
                      <a:pt x="3430" y="1674"/>
                    </a:lnTo>
                    <a:lnTo>
                      <a:pt x="3446" y="1674"/>
                    </a:lnTo>
                    <a:lnTo>
                      <a:pt x="3460" y="1676"/>
                    </a:lnTo>
                    <a:lnTo>
                      <a:pt x="3460" y="1676"/>
                    </a:lnTo>
                    <a:lnTo>
                      <a:pt x="3470" y="1676"/>
                    </a:lnTo>
                    <a:lnTo>
                      <a:pt x="3478" y="1676"/>
                    </a:lnTo>
                    <a:lnTo>
                      <a:pt x="3484" y="1678"/>
                    </a:lnTo>
                    <a:lnTo>
                      <a:pt x="3484" y="1678"/>
                    </a:lnTo>
                    <a:lnTo>
                      <a:pt x="3484" y="1680"/>
                    </a:lnTo>
                    <a:lnTo>
                      <a:pt x="3484" y="1680"/>
                    </a:lnTo>
                    <a:lnTo>
                      <a:pt x="3484" y="1682"/>
                    </a:lnTo>
                    <a:lnTo>
                      <a:pt x="3484" y="1684"/>
                    </a:lnTo>
                    <a:lnTo>
                      <a:pt x="3490" y="1686"/>
                    </a:lnTo>
                    <a:lnTo>
                      <a:pt x="3508" y="1686"/>
                    </a:lnTo>
                    <a:lnTo>
                      <a:pt x="3508" y="1686"/>
                    </a:lnTo>
                    <a:lnTo>
                      <a:pt x="3514" y="1688"/>
                    </a:lnTo>
                    <a:lnTo>
                      <a:pt x="3518" y="1692"/>
                    </a:lnTo>
                    <a:lnTo>
                      <a:pt x="3526" y="1704"/>
                    </a:lnTo>
                    <a:lnTo>
                      <a:pt x="3532" y="1716"/>
                    </a:lnTo>
                    <a:lnTo>
                      <a:pt x="3534" y="1718"/>
                    </a:lnTo>
                    <a:lnTo>
                      <a:pt x="3536" y="1718"/>
                    </a:lnTo>
                    <a:lnTo>
                      <a:pt x="3536" y="1718"/>
                    </a:lnTo>
                    <a:lnTo>
                      <a:pt x="3540" y="1716"/>
                    </a:lnTo>
                    <a:lnTo>
                      <a:pt x="3542" y="1716"/>
                    </a:lnTo>
                    <a:lnTo>
                      <a:pt x="3544" y="1720"/>
                    </a:lnTo>
                    <a:lnTo>
                      <a:pt x="3544" y="1726"/>
                    </a:lnTo>
                    <a:lnTo>
                      <a:pt x="3544" y="1726"/>
                    </a:lnTo>
                    <a:lnTo>
                      <a:pt x="3544" y="1730"/>
                    </a:lnTo>
                    <a:lnTo>
                      <a:pt x="3546" y="1734"/>
                    </a:lnTo>
                    <a:lnTo>
                      <a:pt x="3552" y="1742"/>
                    </a:lnTo>
                    <a:lnTo>
                      <a:pt x="3556" y="1748"/>
                    </a:lnTo>
                    <a:lnTo>
                      <a:pt x="3560" y="1756"/>
                    </a:lnTo>
                    <a:lnTo>
                      <a:pt x="3560" y="1756"/>
                    </a:lnTo>
                    <a:lnTo>
                      <a:pt x="3558" y="1758"/>
                    </a:lnTo>
                    <a:lnTo>
                      <a:pt x="3558" y="1758"/>
                    </a:lnTo>
                    <a:lnTo>
                      <a:pt x="3554" y="1754"/>
                    </a:lnTo>
                    <a:lnTo>
                      <a:pt x="3548" y="1750"/>
                    </a:lnTo>
                    <a:lnTo>
                      <a:pt x="3546" y="1750"/>
                    </a:lnTo>
                    <a:lnTo>
                      <a:pt x="3544" y="1750"/>
                    </a:lnTo>
                    <a:lnTo>
                      <a:pt x="3544" y="1750"/>
                    </a:lnTo>
                    <a:lnTo>
                      <a:pt x="3542" y="1752"/>
                    </a:lnTo>
                    <a:lnTo>
                      <a:pt x="3542" y="1754"/>
                    </a:lnTo>
                    <a:lnTo>
                      <a:pt x="3546" y="1760"/>
                    </a:lnTo>
                    <a:lnTo>
                      <a:pt x="3548" y="1766"/>
                    </a:lnTo>
                    <a:lnTo>
                      <a:pt x="3546" y="1768"/>
                    </a:lnTo>
                    <a:lnTo>
                      <a:pt x="3544" y="1770"/>
                    </a:lnTo>
                    <a:lnTo>
                      <a:pt x="3544" y="1770"/>
                    </a:lnTo>
                    <a:lnTo>
                      <a:pt x="3542" y="1772"/>
                    </a:lnTo>
                    <a:lnTo>
                      <a:pt x="3538" y="1770"/>
                    </a:lnTo>
                    <a:lnTo>
                      <a:pt x="3530" y="1764"/>
                    </a:lnTo>
                    <a:lnTo>
                      <a:pt x="3520" y="1760"/>
                    </a:lnTo>
                    <a:lnTo>
                      <a:pt x="3516" y="1758"/>
                    </a:lnTo>
                    <a:lnTo>
                      <a:pt x="3512" y="1760"/>
                    </a:lnTo>
                    <a:lnTo>
                      <a:pt x="3512" y="1760"/>
                    </a:lnTo>
                    <a:lnTo>
                      <a:pt x="3508" y="1762"/>
                    </a:lnTo>
                    <a:lnTo>
                      <a:pt x="3508" y="1758"/>
                    </a:lnTo>
                    <a:lnTo>
                      <a:pt x="3508" y="1754"/>
                    </a:lnTo>
                    <a:lnTo>
                      <a:pt x="3508" y="1754"/>
                    </a:lnTo>
                    <a:lnTo>
                      <a:pt x="3504" y="1754"/>
                    </a:lnTo>
                    <a:lnTo>
                      <a:pt x="3504" y="1754"/>
                    </a:lnTo>
                    <a:lnTo>
                      <a:pt x="3502" y="1754"/>
                    </a:lnTo>
                    <a:lnTo>
                      <a:pt x="3502" y="1754"/>
                    </a:lnTo>
                    <a:lnTo>
                      <a:pt x="3504" y="1750"/>
                    </a:lnTo>
                    <a:lnTo>
                      <a:pt x="3506" y="1746"/>
                    </a:lnTo>
                    <a:lnTo>
                      <a:pt x="3504" y="1744"/>
                    </a:lnTo>
                    <a:lnTo>
                      <a:pt x="3502" y="1742"/>
                    </a:lnTo>
                    <a:lnTo>
                      <a:pt x="3502" y="1742"/>
                    </a:lnTo>
                    <a:lnTo>
                      <a:pt x="3498" y="1742"/>
                    </a:lnTo>
                    <a:lnTo>
                      <a:pt x="3496" y="1740"/>
                    </a:lnTo>
                    <a:lnTo>
                      <a:pt x="3494" y="1734"/>
                    </a:lnTo>
                    <a:lnTo>
                      <a:pt x="3494" y="1728"/>
                    </a:lnTo>
                    <a:lnTo>
                      <a:pt x="3492" y="1728"/>
                    </a:lnTo>
                    <a:lnTo>
                      <a:pt x="3490" y="1726"/>
                    </a:lnTo>
                    <a:lnTo>
                      <a:pt x="3490" y="1726"/>
                    </a:lnTo>
                    <a:lnTo>
                      <a:pt x="3486" y="1726"/>
                    </a:lnTo>
                    <a:lnTo>
                      <a:pt x="3482" y="1726"/>
                    </a:lnTo>
                    <a:lnTo>
                      <a:pt x="3480" y="1724"/>
                    </a:lnTo>
                    <a:lnTo>
                      <a:pt x="3478" y="1726"/>
                    </a:lnTo>
                    <a:lnTo>
                      <a:pt x="3478" y="1726"/>
                    </a:lnTo>
                    <a:lnTo>
                      <a:pt x="3480" y="1730"/>
                    </a:lnTo>
                    <a:lnTo>
                      <a:pt x="3484" y="1736"/>
                    </a:lnTo>
                    <a:lnTo>
                      <a:pt x="3490" y="1744"/>
                    </a:lnTo>
                    <a:lnTo>
                      <a:pt x="3496" y="1756"/>
                    </a:lnTo>
                    <a:lnTo>
                      <a:pt x="3496" y="1756"/>
                    </a:lnTo>
                    <a:lnTo>
                      <a:pt x="3496" y="1762"/>
                    </a:lnTo>
                    <a:lnTo>
                      <a:pt x="3494" y="1766"/>
                    </a:lnTo>
                    <a:lnTo>
                      <a:pt x="3486" y="1776"/>
                    </a:lnTo>
                    <a:lnTo>
                      <a:pt x="3482" y="1782"/>
                    </a:lnTo>
                    <a:lnTo>
                      <a:pt x="3480" y="1788"/>
                    </a:lnTo>
                    <a:lnTo>
                      <a:pt x="3476" y="1796"/>
                    </a:lnTo>
                    <a:lnTo>
                      <a:pt x="3476" y="1806"/>
                    </a:lnTo>
                    <a:lnTo>
                      <a:pt x="3476" y="1806"/>
                    </a:lnTo>
                    <a:lnTo>
                      <a:pt x="3476" y="1826"/>
                    </a:lnTo>
                    <a:lnTo>
                      <a:pt x="3476" y="1832"/>
                    </a:lnTo>
                    <a:lnTo>
                      <a:pt x="3472" y="1838"/>
                    </a:lnTo>
                    <a:lnTo>
                      <a:pt x="3468" y="1842"/>
                    </a:lnTo>
                    <a:lnTo>
                      <a:pt x="3464" y="1844"/>
                    </a:lnTo>
                    <a:lnTo>
                      <a:pt x="3448" y="1852"/>
                    </a:lnTo>
                    <a:lnTo>
                      <a:pt x="3448" y="1852"/>
                    </a:lnTo>
                    <a:lnTo>
                      <a:pt x="3446" y="1846"/>
                    </a:lnTo>
                    <a:lnTo>
                      <a:pt x="3444" y="1838"/>
                    </a:lnTo>
                    <a:lnTo>
                      <a:pt x="3440" y="1818"/>
                    </a:lnTo>
                    <a:lnTo>
                      <a:pt x="3438" y="1808"/>
                    </a:lnTo>
                    <a:lnTo>
                      <a:pt x="3434" y="1802"/>
                    </a:lnTo>
                    <a:lnTo>
                      <a:pt x="3428" y="1796"/>
                    </a:lnTo>
                    <a:lnTo>
                      <a:pt x="3424" y="1796"/>
                    </a:lnTo>
                    <a:lnTo>
                      <a:pt x="3424" y="1796"/>
                    </a:lnTo>
                    <a:lnTo>
                      <a:pt x="3418" y="1798"/>
                    </a:lnTo>
                    <a:lnTo>
                      <a:pt x="3414" y="1800"/>
                    </a:lnTo>
                    <a:lnTo>
                      <a:pt x="3408" y="1808"/>
                    </a:lnTo>
                    <a:lnTo>
                      <a:pt x="3404" y="1816"/>
                    </a:lnTo>
                    <a:lnTo>
                      <a:pt x="3400" y="1818"/>
                    </a:lnTo>
                    <a:lnTo>
                      <a:pt x="3398" y="1820"/>
                    </a:lnTo>
                    <a:lnTo>
                      <a:pt x="3398" y="1820"/>
                    </a:lnTo>
                    <a:lnTo>
                      <a:pt x="3394" y="1818"/>
                    </a:lnTo>
                    <a:lnTo>
                      <a:pt x="3392" y="1816"/>
                    </a:lnTo>
                    <a:lnTo>
                      <a:pt x="3388" y="1810"/>
                    </a:lnTo>
                    <a:lnTo>
                      <a:pt x="3390" y="1802"/>
                    </a:lnTo>
                    <a:lnTo>
                      <a:pt x="3392" y="1798"/>
                    </a:lnTo>
                    <a:lnTo>
                      <a:pt x="3394" y="1796"/>
                    </a:lnTo>
                    <a:lnTo>
                      <a:pt x="3394" y="1796"/>
                    </a:lnTo>
                    <a:lnTo>
                      <a:pt x="3400" y="1790"/>
                    </a:lnTo>
                    <a:lnTo>
                      <a:pt x="3406" y="1784"/>
                    </a:lnTo>
                    <a:lnTo>
                      <a:pt x="3410" y="1776"/>
                    </a:lnTo>
                    <a:lnTo>
                      <a:pt x="3412" y="1764"/>
                    </a:lnTo>
                    <a:lnTo>
                      <a:pt x="3412" y="1764"/>
                    </a:lnTo>
                    <a:lnTo>
                      <a:pt x="3412" y="1758"/>
                    </a:lnTo>
                    <a:lnTo>
                      <a:pt x="3412" y="1754"/>
                    </a:lnTo>
                    <a:lnTo>
                      <a:pt x="3410" y="1746"/>
                    </a:lnTo>
                    <a:lnTo>
                      <a:pt x="3408" y="1740"/>
                    </a:lnTo>
                    <a:lnTo>
                      <a:pt x="3408" y="1738"/>
                    </a:lnTo>
                    <a:lnTo>
                      <a:pt x="3410" y="1738"/>
                    </a:lnTo>
                    <a:lnTo>
                      <a:pt x="3410" y="1738"/>
                    </a:lnTo>
                    <a:lnTo>
                      <a:pt x="3414" y="1736"/>
                    </a:lnTo>
                    <a:lnTo>
                      <a:pt x="3414" y="1734"/>
                    </a:lnTo>
                    <a:lnTo>
                      <a:pt x="3410" y="1728"/>
                    </a:lnTo>
                    <a:lnTo>
                      <a:pt x="3402" y="1722"/>
                    </a:lnTo>
                    <a:lnTo>
                      <a:pt x="3392" y="1716"/>
                    </a:lnTo>
                    <a:lnTo>
                      <a:pt x="3392" y="1716"/>
                    </a:lnTo>
                    <a:lnTo>
                      <a:pt x="3382" y="1712"/>
                    </a:lnTo>
                    <a:lnTo>
                      <a:pt x="3380" y="1708"/>
                    </a:lnTo>
                    <a:lnTo>
                      <a:pt x="3378" y="1706"/>
                    </a:lnTo>
                    <a:lnTo>
                      <a:pt x="3372" y="1704"/>
                    </a:lnTo>
                    <a:lnTo>
                      <a:pt x="3372" y="1704"/>
                    </a:lnTo>
                    <a:lnTo>
                      <a:pt x="3366" y="1702"/>
                    </a:lnTo>
                    <a:lnTo>
                      <a:pt x="3362" y="1698"/>
                    </a:lnTo>
                    <a:lnTo>
                      <a:pt x="3358" y="1696"/>
                    </a:lnTo>
                    <a:lnTo>
                      <a:pt x="3356" y="1696"/>
                    </a:lnTo>
                    <a:lnTo>
                      <a:pt x="3352" y="1698"/>
                    </a:lnTo>
                    <a:lnTo>
                      <a:pt x="3346" y="1702"/>
                    </a:lnTo>
                    <a:lnTo>
                      <a:pt x="3346" y="1702"/>
                    </a:lnTo>
                    <a:lnTo>
                      <a:pt x="3342" y="1706"/>
                    </a:lnTo>
                    <a:lnTo>
                      <a:pt x="3340" y="1710"/>
                    </a:lnTo>
                    <a:lnTo>
                      <a:pt x="3342" y="1712"/>
                    </a:lnTo>
                    <a:lnTo>
                      <a:pt x="3344" y="1714"/>
                    </a:lnTo>
                    <a:lnTo>
                      <a:pt x="3346" y="1718"/>
                    </a:lnTo>
                    <a:lnTo>
                      <a:pt x="3340" y="1720"/>
                    </a:lnTo>
                    <a:lnTo>
                      <a:pt x="3340" y="1720"/>
                    </a:lnTo>
                    <a:lnTo>
                      <a:pt x="3334" y="1722"/>
                    </a:lnTo>
                    <a:lnTo>
                      <a:pt x="3330" y="1726"/>
                    </a:lnTo>
                    <a:lnTo>
                      <a:pt x="3328" y="1732"/>
                    </a:lnTo>
                    <a:lnTo>
                      <a:pt x="3328" y="1738"/>
                    </a:lnTo>
                    <a:lnTo>
                      <a:pt x="3326" y="1748"/>
                    </a:lnTo>
                    <a:lnTo>
                      <a:pt x="3324" y="1752"/>
                    </a:lnTo>
                    <a:lnTo>
                      <a:pt x="3322" y="1752"/>
                    </a:lnTo>
                    <a:lnTo>
                      <a:pt x="3322" y="1752"/>
                    </a:lnTo>
                    <a:lnTo>
                      <a:pt x="3320" y="1752"/>
                    </a:lnTo>
                    <a:lnTo>
                      <a:pt x="3318" y="1748"/>
                    </a:lnTo>
                    <a:lnTo>
                      <a:pt x="3318" y="1738"/>
                    </a:lnTo>
                    <a:lnTo>
                      <a:pt x="3318" y="1734"/>
                    </a:lnTo>
                    <a:lnTo>
                      <a:pt x="3316" y="1734"/>
                    </a:lnTo>
                    <a:lnTo>
                      <a:pt x="3314" y="1736"/>
                    </a:lnTo>
                    <a:lnTo>
                      <a:pt x="3308" y="1744"/>
                    </a:lnTo>
                    <a:lnTo>
                      <a:pt x="3308" y="1744"/>
                    </a:lnTo>
                    <a:lnTo>
                      <a:pt x="3300" y="1752"/>
                    </a:lnTo>
                    <a:lnTo>
                      <a:pt x="3296" y="1754"/>
                    </a:lnTo>
                    <a:lnTo>
                      <a:pt x="3294" y="1756"/>
                    </a:lnTo>
                    <a:lnTo>
                      <a:pt x="3294" y="1766"/>
                    </a:lnTo>
                    <a:lnTo>
                      <a:pt x="3294" y="1766"/>
                    </a:lnTo>
                    <a:lnTo>
                      <a:pt x="3296" y="1772"/>
                    </a:lnTo>
                    <a:lnTo>
                      <a:pt x="3294" y="1778"/>
                    </a:lnTo>
                    <a:lnTo>
                      <a:pt x="3290" y="1786"/>
                    </a:lnTo>
                    <a:lnTo>
                      <a:pt x="3286" y="1792"/>
                    </a:lnTo>
                    <a:lnTo>
                      <a:pt x="3286" y="1796"/>
                    </a:lnTo>
                    <a:lnTo>
                      <a:pt x="3286" y="1800"/>
                    </a:lnTo>
                    <a:lnTo>
                      <a:pt x="3286" y="1800"/>
                    </a:lnTo>
                    <a:lnTo>
                      <a:pt x="3288" y="1808"/>
                    </a:lnTo>
                    <a:lnTo>
                      <a:pt x="3286" y="1812"/>
                    </a:lnTo>
                    <a:lnTo>
                      <a:pt x="3284" y="1818"/>
                    </a:lnTo>
                    <a:lnTo>
                      <a:pt x="3286" y="1828"/>
                    </a:lnTo>
                    <a:lnTo>
                      <a:pt x="3286" y="1828"/>
                    </a:lnTo>
                    <a:lnTo>
                      <a:pt x="3292" y="1840"/>
                    </a:lnTo>
                    <a:lnTo>
                      <a:pt x="3294" y="1852"/>
                    </a:lnTo>
                    <a:lnTo>
                      <a:pt x="3296" y="1862"/>
                    </a:lnTo>
                    <a:lnTo>
                      <a:pt x="3294" y="1872"/>
                    </a:lnTo>
                    <a:lnTo>
                      <a:pt x="3294" y="1880"/>
                    </a:lnTo>
                    <a:lnTo>
                      <a:pt x="3290" y="1890"/>
                    </a:lnTo>
                    <a:lnTo>
                      <a:pt x="3282" y="1908"/>
                    </a:lnTo>
                    <a:lnTo>
                      <a:pt x="3282" y="1908"/>
                    </a:lnTo>
                    <a:lnTo>
                      <a:pt x="3276" y="1916"/>
                    </a:lnTo>
                    <a:lnTo>
                      <a:pt x="3270" y="1922"/>
                    </a:lnTo>
                    <a:lnTo>
                      <a:pt x="3264" y="1928"/>
                    </a:lnTo>
                    <a:lnTo>
                      <a:pt x="3258" y="1930"/>
                    </a:lnTo>
                    <a:lnTo>
                      <a:pt x="3252" y="1930"/>
                    </a:lnTo>
                    <a:lnTo>
                      <a:pt x="3246" y="1926"/>
                    </a:lnTo>
                    <a:lnTo>
                      <a:pt x="3242" y="1922"/>
                    </a:lnTo>
                    <a:lnTo>
                      <a:pt x="3236" y="1914"/>
                    </a:lnTo>
                    <a:lnTo>
                      <a:pt x="3236" y="1914"/>
                    </a:lnTo>
                    <a:lnTo>
                      <a:pt x="3232" y="1904"/>
                    </a:lnTo>
                    <a:lnTo>
                      <a:pt x="3230" y="1898"/>
                    </a:lnTo>
                    <a:lnTo>
                      <a:pt x="3230" y="1884"/>
                    </a:lnTo>
                    <a:lnTo>
                      <a:pt x="3230" y="1872"/>
                    </a:lnTo>
                    <a:lnTo>
                      <a:pt x="3230" y="1864"/>
                    </a:lnTo>
                    <a:lnTo>
                      <a:pt x="3230" y="1856"/>
                    </a:lnTo>
                    <a:lnTo>
                      <a:pt x="3230" y="1856"/>
                    </a:lnTo>
                    <a:lnTo>
                      <a:pt x="3228" y="1842"/>
                    </a:lnTo>
                    <a:lnTo>
                      <a:pt x="3228" y="1834"/>
                    </a:lnTo>
                    <a:lnTo>
                      <a:pt x="3232" y="1824"/>
                    </a:lnTo>
                    <a:lnTo>
                      <a:pt x="3234" y="1810"/>
                    </a:lnTo>
                    <a:lnTo>
                      <a:pt x="3234" y="1810"/>
                    </a:lnTo>
                    <a:lnTo>
                      <a:pt x="3234" y="1802"/>
                    </a:lnTo>
                    <a:lnTo>
                      <a:pt x="3236" y="1796"/>
                    </a:lnTo>
                    <a:lnTo>
                      <a:pt x="3238" y="1792"/>
                    </a:lnTo>
                    <a:lnTo>
                      <a:pt x="3240" y="1792"/>
                    </a:lnTo>
                    <a:lnTo>
                      <a:pt x="3242" y="1790"/>
                    </a:lnTo>
                    <a:lnTo>
                      <a:pt x="3242" y="1784"/>
                    </a:lnTo>
                    <a:lnTo>
                      <a:pt x="3242" y="1784"/>
                    </a:lnTo>
                    <a:lnTo>
                      <a:pt x="3240" y="1780"/>
                    </a:lnTo>
                    <a:lnTo>
                      <a:pt x="3242" y="1776"/>
                    </a:lnTo>
                    <a:lnTo>
                      <a:pt x="3246" y="1764"/>
                    </a:lnTo>
                    <a:lnTo>
                      <a:pt x="3248" y="1754"/>
                    </a:lnTo>
                    <a:lnTo>
                      <a:pt x="3248" y="1752"/>
                    </a:lnTo>
                    <a:lnTo>
                      <a:pt x="3246" y="1748"/>
                    </a:lnTo>
                    <a:lnTo>
                      <a:pt x="3246" y="1748"/>
                    </a:lnTo>
                    <a:lnTo>
                      <a:pt x="3240" y="1748"/>
                    </a:lnTo>
                    <a:lnTo>
                      <a:pt x="3238" y="1752"/>
                    </a:lnTo>
                    <a:lnTo>
                      <a:pt x="3234" y="1758"/>
                    </a:lnTo>
                    <a:lnTo>
                      <a:pt x="3228" y="1764"/>
                    </a:lnTo>
                    <a:lnTo>
                      <a:pt x="3228" y="1764"/>
                    </a:lnTo>
                    <a:lnTo>
                      <a:pt x="3226" y="1766"/>
                    </a:lnTo>
                    <a:lnTo>
                      <a:pt x="3224" y="1766"/>
                    </a:lnTo>
                    <a:lnTo>
                      <a:pt x="3224" y="1758"/>
                    </a:lnTo>
                    <a:lnTo>
                      <a:pt x="3226" y="1750"/>
                    </a:lnTo>
                    <a:lnTo>
                      <a:pt x="3230" y="1746"/>
                    </a:lnTo>
                    <a:lnTo>
                      <a:pt x="3232" y="1742"/>
                    </a:lnTo>
                    <a:lnTo>
                      <a:pt x="3232" y="1742"/>
                    </a:lnTo>
                    <a:lnTo>
                      <a:pt x="3236" y="1740"/>
                    </a:lnTo>
                    <a:lnTo>
                      <a:pt x="3238" y="1736"/>
                    </a:lnTo>
                    <a:lnTo>
                      <a:pt x="3240" y="1732"/>
                    </a:lnTo>
                    <a:lnTo>
                      <a:pt x="3244" y="1726"/>
                    </a:lnTo>
                    <a:lnTo>
                      <a:pt x="3244" y="1726"/>
                    </a:lnTo>
                    <a:lnTo>
                      <a:pt x="3252" y="1714"/>
                    </a:lnTo>
                    <a:lnTo>
                      <a:pt x="3258" y="1700"/>
                    </a:lnTo>
                    <a:lnTo>
                      <a:pt x="3264" y="1692"/>
                    </a:lnTo>
                    <a:lnTo>
                      <a:pt x="3266" y="1690"/>
                    </a:lnTo>
                    <a:lnTo>
                      <a:pt x="3266" y="1692"/>
                    </a:lnTo>
                    <a:lnTo>
                      <a:pt x="3266" y="1692"/>
                    </a:lnTo>
                    <a:lnTo>
                      <a:pt x="3268" y="1696"/>
                    </a:lnTo>
                    <a:lnTo>
                      <a:pt x="3270" y="1696"/>
                    </a:lnTo>
                    <a:lnTo>
                      <a:pt x="3274" y="1694"/>
                    </a:lnTo>
                    <a:lnTo>
                      <a:pt x="3278" y="1692"/>
                    </a:lnTo>
                    <a:lnTo>
                      <a:pt x="3280" y="1692"/>
                    </a:lnTo>
                    <a:lnTo>
                      <a:pt x="3278" y="1698"/>
                    </a:lnTo>
                    <a:lnTo>
                      <a:pt x="3278" y="1698"/>
                    </a:lnTo>
                    <a:lnTo>
                      <a:pt x="3278" y="1702"/>
                    </a:lnTo>
                    <a:lnTo>
                      <a:pt x="3278" y="1702"/>
                    </a:lnTo>
                    <a:lnTo>
                      <a:pt x="3284" y="1696"/>
                    </a:lnTo>
                    <a:lnTo>
                      <a:pt x="3292" y="1688"/>
                    </a:lnTo>
                    <a:lnTo>
                      <a:pt x="3296" y="1686"/>
                    </a:lnTo>
                    <a:lnTo>
                      <a:pt x="3300" y="1684"/>
                    </a:lnTo>
                    <a:lnTo>
                      <a:pt x="3300" y="1684"/>
                    </a:lnTo>
                    <a:lnTo>
                      <a:pt x="3310" y="1684"/>
                    </a:lnTo>
                    <a:lnTo>
                      <a:pt x="3314" y="1684"/>
                    </a:lnTo>
                    <a:lnTo>
                      <a:pt x="3320" y="1678"/>
                    </a:lnTo>
                    <a:lnTo>
                      <a:pt x="3324" y="1676"/>
                    </a:lnTo>
                    <a:lnTo>
                      <a:pt x="3328" y="1678"/>
                    </a:lnTo>
                    <a:lnTo>
                      <a:pt x="3336" y="1680"/>
                    </a:lnTo>
                    <a:lnTo>
                      <a:pt x="3346" y="1686"/>
                    </a:lnTo>
                    <a:lnTo>
                      <a:pt x="3346" y="1686"/>
                    </a:lnTo>
                    <a:lnTo>
                      <a:pt x="3352" y="1690"/>
                    </a:lnTo>
                    <a:lnTo>
                      <a:pt x="3354" y="1690"/>
                    </a:lnTo>
                    <a:lnTo>
                      <a:pt x="3356" y="1688"/>
                    </a:lnTo>
                    <a:lnTo>
                      <a:pt x="3358" y="1686"/>
                    </a:lnTo>
                    <a:lnTo>
                      <a:pt x="3358" y="1682"/>
                    </a:lnTo>
                    <a:lnTo>
                      <a:pt x="3360" y="1680"/>
                    </a:lnTo>
                    <a:lnTo>
                      <a:pt x="3362" y="1680"/>
                    </a:lnTo>
                    <a:lnTo>
                      <a:pt x="3362" y="1680"/>
                    </a:lnTo>
                    <a:lnTo>
                      <a:pt x="3370" y="1684"/>
                    </a:lnTo>
                    <a:lnTo>
                      <a:pt x="3380" y="1686"/>
                    </a:lnTo>
                    <a:lnTo>
                      <a:pt x="3386" y="1684"/>
                    </a:lnTo>
                    <a:lnTo>
                      <a:pt x="3388" y="1682"/>
                    </a:lnTo>
                    <a:lnTo>
                      <a:pt x="3388" y="1678"/>
                    </a:lnTo>
                    <a:lnTo>
                      <a:pt x="3388" y="1678"/>
                    </a:lnTo>
                    <a:lnTo>
                      <a:pt x="3384" y="1674"/>
                    </a:lnTo>
                    <a:lnTo>
                      <a:pt x="3380" y="1672"/>
                    </a:lnTo>
                    <a:lnTo>
                      <a:pt x="3376" y="1670"/>
                    </a:lnTo>
                    <a:lnTo>
                      <a:pt x="3374" y="1662"/>
                    </a:lnTo>
                    <a:lnTo>
                      <a:pt x="3374" y="1662"/>
                    </a:lnTo>
                    <a:lnTo>
                      <a:pt x="3374" y="1658"/>
                    </a:lnTo>
                    <a:lnTo>
                      <a:pt x="3372" y="1658"/>
                    </a:lnTo>
                    <a:lnTo>
                      <a:pt x="3368" y="1658"/>
                    </a:lnTo>
                    <a:lnTo>
                      <a:pt x="3360" y="1658"/>
                    </a:lnTo>
                    <a:lnTo>
                      <a:pt x="3348" y="1654"/>
                    </a:lnTo>
                    <a:lnTo>
                      <a:pt x="3348" y="1654"/>
                    </a:lnTo>
                    <a:lnTo>
                      <a:pt x="3346" y="1652"/>
                    </a:lnTo>
                    <a:lnTo>
                      <a:pt x="3344" y="1650"/>
                    </a:lnTo>
                    <a:lnTo>
                      <a:pt x="3344" y="1644"/>
                    </a:lnTo>
                    <a:lnTo>
                      <a:pt x="3346" y="1638"/>
                    </a:lnTo>
                    <a:lnTo>
                      <a:pt x="3344" y="1638"/>
                    </a:lnTo>
                    <a:lnTo>
                      <a:pt x="3340" y="1640"/>
                    </a:lnTo>
                    <a:lnTo>
                      <a:pt x="3340" y="1640"/>
                    </a:lnTo>
                    <a:lnTo>
                      <a:pt x="3330" y="1642"/>
                    </a:lnTo>
                    <a:lnTo>
                      <a:pt x="3314" y="1644"/>
                    </a:lnTo>
                    <a:lnTo>
                      <a:pt x="3300" y="1646"/>
                    </a:lnTo>
                    <a:lnTo>
                      <a:pt x="3294" y="1648"/>
                    </a:lnTo>
                    <a:lnTo>
                      <a:pt x="3288" y="1652"/>
                    </a:lnTo>
                    <a:lnTo>
                      <a:pt x="3288" y="1652"/>
                    </a:lnTo>
                    <a:lnTo>
                      <a:pt x="3280" y="1656"/>
                    </a:lnTo>
                    <a:lnTo>
                      <a:pt x="3274" y="1656"/>
                    </a:lnTo>
                    <a:lnTo>
                      <a:pt x="3268" y="1656"/>
                    </a:lnTo>
                    <a:lnTo>
                      <a:pt x="3258" y="1654"/>
                    </a:lnTo>
                    <a:lnTo>
                      <a:pt x="3258" y="1654"/>
                    </a:lnTo>
                    <a:lnTo>
                      <a:pt x="3252" y="1654"/>
                    </a:lnTo>
                    <a:lnTo>
                      <a:pt x="3250" y="1652"/>
                    </a:lnTo>
                    <a:lnTo>
                      <a:pt x="3244" y="1646"/>
                    </a:lnTo>
                    <a:lnTo>
                      <a:pt x="3238" y="1636"/>
                    </a:lnTo>
                    <a:lnTo>
                      <a:pt x="3234" y="1632"/>
                    </a:lnTo>
                    <a:lnTo>
                      <a:pt x="3228" y="1630"/>
                    </a:lnTo>
                    <a:lnTo>
                      <a:pt x="3228" y="1630"/>
                    </a:lnTo>
                    <a:lnTo>
                      <a:pt x="3222" y="1628"/>
                    </a:lnTo>
                    <a:lnTo>
                      <a:pt x="3218" y="1628"/>
                    </a:lnTo>
                    <a:lnTo>
                      <a:pt x="3210" y="1632"/>
                    </a:lnTo>
                    <a:lnTo>
                      <a:pt x="3208" y="1634"/>
                    </a:lnTo>
                    <a:lnTo>
                      <a:pt x="3206" y="1634"/>
                    </a:lnTo>
                    <a:lnTo>
                      <a:pt x="3206" y="1632"/>
                    </a:lnTo>
                    <a:lnTo>
                      <a:pt x="3204" y="1628"/>
                    </a:lnTo>
                    <a:lnTo>
                      <a:pt x="3204" y="1628"/>
                    </a:lnTo>
                    <a:lnTo>
                      <a:pt x="3202" y="1618"/>
                    </a:lnTo>
                    <a:lnTo>
                      <a:pt x="3200" y="1616"/>
                    </a:lnTo>
                    <a:lnTo>
                      <a:pt x="3198" y="1614"/>
                    </a:lnTo>
                    <a:lnTo>
                      <a:pt x="3190" y="1618"/>
                    </a:lnTo>
                    <a:lnTo>
                      <a:pt x="3180" y="1628"/>
                    </a:lnTo>
                    <a:lnTo>
                      <a:pt x="3180" y="1628"/>
                    </a:lnTo>
                    <a:lnTo>
                      <a:pt x="3176" y="1632"/>
                    </a:lnTo>
                    <a:lnTo>
                      <a:pt x="3170" y="1634"/>
                    </a:lnTo>
                    <a:lnTo>
                      <a:pt x="3164" y="1636"/>
                    </a:lnTo>
                    <a:lnTo>
                      <a:pt x="3156" y="1636"/>
                    </a:lnTo>
                    <a:lnTo>
                      <a:pt x="3150" y="1638"/>
                    </a:lnTo>
                    <a:lnTo>
                      <a:pt x="3144" y="1642"/>
                    </a:lnTo>
                    <a:lnTo>
                      <a:pt x="3144" y="1642"/>
                    </a:lnTo>
                    <a:lnTo>
                      <a:pt x="3134" y="1648"/>
                    </a:lnTo>
                    <a:lnTo>
                      <a:pt x="3126" y="1650"/>
                    </a:lnTo>
                    <a:lnTo>
                      <a:pt x="3118" y="1648"/>
                    </a:lnTo>
                    <a:lnTo>
                      <a:pt x="3110" y="1648"/>
                    </a:lnTo>
                    <a:lnTo>
                      <a:pt x="3110" y="1648"/>
                    </a:lnTo>
                    <a:lnTo>
                      <a:pt x="3106" y="1650"/>
                    </a:lnTo>
                    <a:lnTo>
                      <a:pt x="3104" y="1648"/>
                    </a:lnTo>
                    <a:lnTo>
                      <a:pt x="3108" y="1640"/>
                    </a:lnTo>
                    <a:lnTo>
                      <a:pt x="3112" y="1632"/>
                    </a:lnTo>
                    <a:lnTo>
                      <a:pt x="3110" y="1630"/>
                    </a:lnTo>
                    <a:lnTo>
                      <a:pt x="3108" y="1628"/>
                    </a:lnTo>
                    <a:lnTo>
                      <a:pt x="3108" y="1628"/>
                    </a:lnTo>
                    <a:lnTo>
                      <a:pt x="3104" y="1628"/>
                    </a:lnTo>
                    <a:lnTo>
                      <a:pt x="3098" y="1630"/>
                    </a:lnTo>
                    <a:lnTo>
                      <a:pt x="3086" y="1636"/>
                    </a:lnTo>
                    <a:lnTo>
                      <a:pt x="3074" y="1642"/>
                    </a:lnTo>
                    <a:lnTo>
                      <a:pt x="3068" y="1642"/>
                    </a:lnTo>
                    <a:lnTo>
                      <a:pt x="3062" y="1642"/>
                    </a:lnTo>
                    <a:lnTo>
                      <a:pt x="3062" y="1642"/>
                    </a:lnTo>
                    <a:lnTo>
                      <a:pt x="3058" y="1640"/>
                    </a:lnTo>
                    <a:lnTo>
                      <a:pt x="3058" y="1638"/>
                    </a:lnTo>
                    <a:lnTo>
                      <a:pt x="3060" y="1636"/>
                    </a:lnTo>
                    <a:lnTo>
                      <a:pt x="3064" y="1632"/>
                    </a:lnTo>
                    <a:lnTo>
                      <a:pt x="3076" y="1620"/>
                    </a:lnTo>
                    <a:lnTo>
                      <a:pt x="3092" y="1606"/>
                    </a:lnTo>
                    <a:lnTo>
                      <a:pt x="3092" y="1606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 sz="1400" b="1"/>
              </a:p>
            </p:txBody>
          </p:sp>
          <p:sp>
            <p:nvSpPr>
              <p:cNvPr id="72" name="Freeform 6087">
                <a:extLst>
                  <a:ext uri="{FF2B5EF4-FFF2-40B4-BE49-F238E27FC236}">
                    <a16:creationId xmlns="" xmlns:a16="http://schemas.microsoft.com/office/drawing/2014/main" id="{2D2CFB3B-5EF3-453F-BF94-2E3A9DF58E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27860" y="823913"/>
                <a:ext cx="304800" cy="171450"/>
              </a:xfrm>
              <a:custGeom>
                <a:avLst/>
                <a:gdLst/>
                <a:ahLst/>
                <a:cxnLst>
                  <a:cxn ang="0">
                    <a:pos x="78" y="174"/>
                  </a:cxn>
                  <a:cxn ang="0">
                    <a:pos x="110" y="166"/>
                  </a:cxn>
                  <a:cxn ang="0">
                    <a:pos x="110" y="174"/>
                  </a:cxn>
                  <a:cxn ang="0">
                    <a:pos x="176" y="164"/>
                  </a:cxn>
                  <a:cxn ang="0">
                    <a:pos x="174" y="172"/>
                  </a:cxn>
                  <a:cxn ang="0">
                    <a:pos x="118" y="192"/>
                  </a:cxn>
                  <a:cxn ang="0">
                    <a:pos x="108" y="204"/>
                  </a:cxn>
                  <a:cxn ang="0">
                    <a:pos x="148" y="238"/>
                  </a:cxn>
                  <a:cxn ang="0">
                    <a:pos x="224" y="268"/>
                  </a:cxn>
                  <a:cxn ang="0">
                    <a:pos x="260" y="262"/>
                  </a:cxn>
                  <a:cxn ang="0">
                    <a:pos x="268" y="252"/>
                  </a:cxn>
                  <a:cxn ang="0">
                    <a:pos x="288" y="260"/>
                  </a:cxn>
                  <a:cxn ang="0">
                    <a:pos x="282" y="242"/>
                  </a:cxn>
                  <a:cxn ang="0">
                    <a:pos x="296" y="246"/>
                  </a:cxn>
                  <a:cxn ang="0">
                    <a:pos x="322" y="266"/>
                  </a:cxn>
                  <a:cxn ang="0">
                    <a:pos x="328" y="246"/>
                  </a:cxn>
                  <a:cxn ang="0">
                    <a:pos x="340" y="234"/>
                  </a:cxn>
                  <a:cxn ang="0">
                    <a:pos x="364" y="230"/>
                  </a:cxn>
                  <a:cxn ang="0">
                    <a:pos x="426" y="192"/>
                  </a:cxn>
                  <a:cxn ang="0">
                    <a:pos x="480" y="174"/>
                  </a:cxn>
                  <a:cxn ang="0">
                    <a:pos x="472" y="166"/>
                  </a:cxn>
                  <a:cxn ang="0">
                    <a:pos x="438" y="146"/>
                  </a:cxn>
                  <a:cxn ang="0">
                    <a:pos x="400" y="146"/>
                  </a:cxn>
                  <a:cxn ang="0">
                    <a:pos x="390" y="142"/>
                  </a:cxn>
                  <a:cxn ang="0">
                    <a:pos x="400" y="122"/>
                  </a:cxn>
                  <a:cxn ang="0">
                    <a:pos x="382" y="108"/>
                  </a:cxn>
                  <a:cxn ang="0">
                    <a:pos x="376" y="86"/>
                  </a:cxn>
                  <a:cxn ang="0">
                    <a:pos x="352" y="78"/>
                  </a:cxn>
                  <a:cxn ang="0">
                    <a:pos x="328" y="90"/>
                  </a:cxn>
                  <a:cxn ang="0">
                    <a:pos x="326" y="102"/>
                  </a:cxn>
                  <a:cxn ang="0">
                    <a:pos x="306" y="92"/>
                  </a:cxn>
                  <a:cxn ang="0">
                    <a:pos x="306" y="74"/>
                  </a:cxn>
                  <a:cxn ang="0">
                    <a:pos x="274" y="68"/>
                  </a:cxn>
                  <a:cxn ang="0">
                    <a:pos x="192" y="20"/>
                  </a:cxn>
                  <a:cxn ang="0">
                    <a:pos x="134" y="0"/>
                  </a:cxn>
                  <a:cxn ang="0">
                    <a:pos x="100" y="4"/>
                  </a:cxn>
                  <a:cxn ang="0">
                    <a:pos x="112" y="20"/>
                  </a:cxn>
                  <a:cxn ang="0">
                    <a:pos x="98" y="28"/>
                  </a:cxn>
                  <a:cxn ang="0">
                    <a:pos x="66" y="32"/>
                  </a:cxn>
                  <a:cxn ang="0">
                    <a:pos x="54" y="54"/>
                  </a:cxn>
                  <a:cxn ang="0">
                    <a:pos x="26" y="76"/>
                  </a:cxn>
                  <a:cxn ang="0">
                    <a:pos x="18" y="92"/>
                  </a:cxn>
                  <a:cxn ang="0">
                    <a:pos x="50" y="100"/>
                  </a:cxn>
                  <a:cxn ang="0">
                    <a:pos x="90" y="104"/>
                  </a:cxn>
                  <a:cxn ang="0">
                    <a:pos x="72" y="112"/>
                  </a:cxn>
                  <a:cxn ang="0">
                    <a:pos x="4" y="106"/>
                  </a:cxn>
                  <a:cxn ang="0">
                    <a:pos x="2" y="116"/>
                  </a:cxn>
                  <a:cxn ang="0">
                    <a:pos x="32" y="148"/>
                  </a:cxn>
                </a:cxnLst>
                <a:rect l="0" t="0" r="r" b="b"/>
                <a:pathLst>
                  <a:path w="480" h="270">
                    <a:moveTo>
                      <a:pt x="54" y="164"/>
                    </a:moveTo>
                    <a:lnTo>
                      <a:pt x="54" y="164"/>
                    </a:lnTo>
                    <a:lnTo>
                      <a:pt x="66" y="172"/>
                    </a:lnTo>
                    <a:lnTo>
                      <a:pt x="78" y="174"/>
                    </a:lnTo>
                    <a:lnTo>
                      <a:pt x="88" y="172"/>
                    </a:lnTo>
                    <a:lnTo>
                      <a:pt x="98" y="170"/>
                    </a:lnTo>
                    <a:lnTo>
                      <a:pt x="108" y="164"/>
                    </a:lnTo>
                    <a:lnTo>
                      <a:pt x="110" y="166"/>
                    </a:lnTo>
                    <a:lnTo>
                      <a:pt x="108" y="170"/>
                    </a:lnTo>
                    <a:lnTo>
                      <a:pt x="108" y="170"/>
                    </a:lnTo>
                    <a:lnTo>
                      <a:pt x="108" y="172"/>
                    </a:lnTo>
                    <a:lnTo>
                      <a:pt x="110" y="174"/>
                    </a:lnTo>
                    <a:lnTo>
                      <a:pt x="116" y="176"/>
                    </a:lnTo>
                    <a:lnTo>
                      <a:pt x="142" y="168"/>
                    </a:lnTo>
                    <a:lnTo>
                      <a:pt x="168" y="162"/>
                    </a:lnTo>
                    <a:lnTo>
                      <a:pt x="176" y="164"/>
                    </a:lnTo>
                    <a:lnTo>
                      <a:pt x="176" y="164"/>
                    </a:lnTo>
                    <a:lnTo>
                      <a:pt x="176" y="168"/>
                    </a:lnTo>
                    <a:lnTo>
                      <a:pt x="176" y="168"/>
                    </a:lnTo>
                    <a:lnTo>
                      <a:pt x="174" y="172"/>
                    </a:lnTo>
                    <a:lnTo>
                      <a:pt x="170" y="174"/>
                    </a:lnTo>
                    <a:lnTo>
                      <a:pt x="158" y="180"/>
                    </a:lnTo>
                    <a:lnTo>
                      <a:pt x="130" y="188"/>
                    </a:lnTo>
                    <a:lnTo>
                      <a:pt x="118" y="192"/>
                    </a:lnTo>
                    <a:lnTo>
                      <a:pt x="108" y="196"/>
                    </a:lnTo>
                    <a:lnTo>
                      <a:pt x="104" y="200"/>
                    </a:lnTo>
                    <a:lnTo>
                      <a:pt x="106" y="202"/>
                    </a:lnTo>
                    <a:lnTo>
                      <a:pt x="108" y="204"/>
                    </a:lnTo>
                    <a:lnTo>
                      <a:pt x="108" y="204"/>
                    </a:lnTo>
                    <a:lnTo>
                      <a:pt x="122" y="214"/>
                    </a:lnTo>
                    <a:lnTo>
                      <a:pt x="134" y="226"/>
                    </a:lnTo>
                    <a:lnTo>
                      <a:pt x="148" y="238"/>
                    </a:lnTo>
                    <a:lnTo>
                      <a:pt x="166" y="250"/>
                    </a:lnTo>
                    <a:lnTo>
                      <a:pt x="166" y="250"/>
                    </a:lnTo>
                    <a:lnTo>
                      <a:pt x="194" y="260"/>
                    </a:lnTo>
                    <a:lnTo>
                      <a:pt x="224" y="268"/>
                    </a:lnTo>
                    <a:lnTo>
                      <a:pt x="238" y="270"/>
                    </a:lnTo>
                    <a:lnTo>
                      <a:pt x="250" y="270"/>
                    </a:lnTo>
                    <a:lnTo>
                      <a:pt x="258" y="266"/>
                    </a:lnTo>
                    <a:lnTo>
                      <a:pt x="260" y="262"/>
                    </a:lnTo>
                    <a:lnTo>
                      <a:pt x="262" y="260"/>
                    </a:lnTo>
                    <a:lnTo>
                      <a:pt x="262" y="260"/>
                    </a:lnTo>
                    <a:lnTo>
                      <a:pt x="262" y="254"/>
                    </a:lnTo>
                    <a:lnTo>
                      <a:pt x="268" y="252"/>
                    </a:lnTo>
                    <a:lnTo>
                      <a:pt x="274" y="254"/>
                    </a:lnTo>
                    <a:lnTo>
                      <a:pt x="280" y="256"/>
                    </a:lnTo>
                    <a:lnTo>
                      <a:pt x="284" y="258"/>
                    </a:lnTo>
                    <a:lnTo>
                      <a:pt x="288" y="260"/>
                    </a:lnTo>
                    <a:lnTo>
                      <a:pt x="290" y="258"/>
                    </a:lnTo>
                    <a:lnTo>
                      <a:pt x="286" y="250"/>
                    </a:lnTo>
                    <a:lnTo>
                      <a:pt x="286" y="250"/>
                    </a:lnTo>
                    <a:lnTo>
                      <a:pt x="282" y="242"/>
                    </a:lnTo>
                    <a:lnTo>
                      <a:pt x="280" y="236"/>
                    </a:lnTo>
                    <a:lnTo>
                      <a:pt x="282" y="236"/>
                    </a:lnTo>
                    <a:lnTo>
                      <a:pt x="284" y="236"/>
                    </a:lnTo>
                    <a:lnTo>
                      <a:pt x="296" y="246"/>
                    </a:lnTo>
                    <a:lnTo>
                      <a:pt x="314" y="260"/>
                    </a:lnTo>
                    <a:lnTo>
                      <a:pt x="314" y="260"/>
                    </a:lnTo>
                    <a:lnTo>
                      <a:pt x="320" y="266"/>
                    </a:lnTo>
                    <a:lnTo>
                      <a:pt x="322" y="266"/>
                    </a:lnTo>
                    <a:lnTo>
                      <a:pt x="324" y="266"/>
                    </a:lnTo>
                    <a:lnTo>
                      <a:pt x="326" y="262"/>
                    </a:lnTo>
                    <a:lnTo>
                      <a:pt x="328" y="254"/>
                    </a:lnTo>
                    <a:lnTo>
                      <a:pt x="328" y="246"/>
                    </a:lnTo>
                    <a:lnTo>
                      <a:pt x="330" y="240"/>
                    </a:lnTo>
                    <a:lnTo>
                      <a:pt x="334" y="236"/>
                    </a:lnTo>
                    <a:lnTo>
                      <a:pt x="336" y="234"/>
                    </a:lnTo>
                    <a:lnTo>
                      <a:pt x="340" y="234"/>
                    </a:lnTo>
                    <a:lnTo>
                      <a:pt x="340" y="234"/>
                    </a:lnTo>
                    <a:lnTo>
                      <a:pt x="348" y="236"/>
                    </a:lnTo>
                    <a:lnTo>
                      <a:pt x="356" y="234"/>
                    </a:lnTo>
                    <a:lnTo>
                      <a:pt x="364" y="230"/>
                    </a:lnTo>
                    <a:lnTo>
                      <a:pt x="374" y="226"/>
                    </a:lnTo>
                    <a:lnTo>
                      <a:pt x="414" y="198"/>
                    </a:lnTo>
                    <a:lnTo>
                      <a:pt x="414" y="198"/>
                    </a:lnTo>
                    <a:lnTo>
                      <a:pt x="426" y="192"/>
                    </a:lnTo>
                    <a:lnTo>
                      <a:pt x="440" y="186"/>
                    </a:lnTo>
                    <a:lnTo>
                      <a:pt x="466" y="180"/>
                    </a:lnTo>
                    <a:lnTo>
                      <a:pt x="474" y="176"/>
                    </a:lnTo>
                    <a:lnTo>
                      <a:pt x="480" y="174"/>
                    </a:lnTo>
                    <a:lnTo>
                      <a:pt x="480" y="172"/>
                    </a:lnTo>
                    <a:lnTo>
                      <a:pt x="480" y="170"/>
                    </a:lnTo>
                    <a:lnTo>
                      <a:pt x="472" y="166"/>
                    </a:lnTo>
                    <a:lnTo>
                      <a:pt x="472" y="166"/>
                    </a:lnTo>
                    <a:lnTo>
                      <a:pt x="464" y="162"/>
                    </a:lnTo>
                    <a:lnTo>
                      <a:pt x="456" y="156"/>
                    </a:lnTo>
                    <a:lnTo>
                      <a:pt x="444" y="148"/>
                    </a:lnTo>
                    <a:lnTo>
                      <a:pt x="438" y="146"/>
                    </a:lnTo>
                    <a:lnTo>
                      <a:pt x="430" y="144"/>
                    </a:lnTo>
                    <a:lnTo>
                      <a:pt x="418" y="144"/>
                    </a:lnTo>
                    <a:lnTo>
                      <a:pt x="400" y="146"/>
                    </a:lnTo>
                    <a:lnTo>
                      <a:pt x="400" y="146"/>
                    </a:lnTo>
                    <a:lnTo>
                      <a:pt x="388" y="148"/>
                    </a:lnTo>
                    <a:lnTo>
                      <a:pt x="384" y="148"/>
                    </a:lnTo>
                    <a:lnTo>
                      <a:pt x="386" y="146"/>
                    </a:lnTo>
                    <a:lnTo>
                      <a:pt x="390" y="142"/>
                    </a:lnTo>
                    <a:lnTo>
                      <a:pt x="396" y="136"/>
                    </a:lnTo>
                    <a:lnTo>
                      <a:pt x="400" y="130"/>
                    </a:lnTo>
                    <a:lnTo>
                      <a:pt x="400" y="126"/>
                    </a:lnTo>
                    <a:lnTo>
                      <a:pt x="400" y="122"/>
                    </a:lnTo>
                    <a:lnTo>
                      <a:pt x="396" y="118"/>
                    </a:lnTo>
                    <a:lnTo>
                      <a:pt x="392" y="114"/>
                    </a:lnTo>
                    <a:lnTo>
                      <a:pt x="392" y="114"/>
                    </a:lnTo>
                    <a:lnTo>
                      <a:pt x="382" y="108"/>
                    </a:lnTo>
                    <a:lnTo>
                      <a:pt x="376" y="100"/>
                    </a:lnTo>
                    <a:lnTo>
                      <a:pt x="376" y="96"/>
                    </a:lnTo>
                    <a:lnTo>
                      <a:pt x="376" y="90"/>
                    </a:lnTo>
                    <a:lnTo>
                      <a:pt x="376" y="86"/>
                    </a:lnTo>
                    <a:lnTo>
                      <a:pt x="372" y="82"/>
                    </a:lnTo>
                    <a:lnTo>
                      <a:pt x="366" y="80"/>
                    </a:lnTo>
                    <a:lnTo>
                      <a:pt x="352" y="78"/>
                    </a:lnTo>
                    <a:lnTo>
                      <a:pt x="352" y="78"/>
                    </a:lnTo>
                    <a:lnTo>
                      <a:pt x="338" y="76"/>
                    </a:lnTo>
                    <a:lnTo>
                      <a:pt x="330" y="80"/>
                    </a:lnTo>
                    <a:lnTo>
                      <a:pt x="328" y="84"/>
                    </a:lnTo>
                    <a:lnTo>
                      <a:pt x="328" y="90"/>
                    </a:lnTo>
                    <a:lnTo>
                      <a:pt x="330" y="96"/>
                    </a:lnTo>
                    <a:lnTo>
                      <a:pt x="328" y="100"/>
                    </a:lnTo>
                    <a:lnTo>
                      <a:pt x="328" y="102"/>
                    </a:lnTo>
                    <a:lnTo>
                      <a:pt x="326" y="102"/>
                    </a:lnTo>
                    <a:lnTo>
                      <a:pt x="318" y="100"/>
                    </a:lnTo>
                    <a:lnTo>
                      <a:pt x="318" y="100"/>
                    </a:lnTo>
                    <a:lnTo>
                      <a:pt x="310" y="96"/>
                    </a:lnTo>
                    <a:lnTo>
                      <a:pt x="306" y="92"/>
                    </a:lnTo>
                    <a:lnTo>
                      <a:pt x="306" y="86"/>
                    </a:lnTo>
                    <a:lnTo>
                      <a:pt x="308" y="82"/>
                    </a:lnTo>
                    <a:lnTo>
                      <a:pt x="308" y="78"/>
                    </a:lnTo>
                    <a:lnTo>
                      <a:pt x="306" y="74"/>
                    </a:lnTo>
                    <a:lnTo>
                      <a:pt x="298" y="70"/>
                    </a:lnTo>
                    <a:lnTo>
                      <a:pt x="284" y="70"/>
                    </a:lnTo>
                    <a:lnTo>
                      <a:pt x="284" y="70"/>
                    </a:lnTo>
                    <a:lnTo>
                      <a:pt x="274" y="68"/>
                    </a:lnTo>
                    <a:lnTo>
                      <a:pt x="266" y="66"/>
                    </a:lnTo>
                    <a:lnTo>
                      <a:pt x="248" y="56"/>
                    </a:lnTo>
                    <a:lnTo>
                      <a:pt x="212" y="32"/>
                    </a:lnTo>
                    <a:lnTo>
                      <a:pt x="192" y="20"/>
                    </a:lnTo>
                    <a:lnTo>
                      <a:pt x="170" y="10"/>
                    </a:lnTo>
                    <a:lnTo>
                      <a:pt x="158" y="6"/>
                    </a:lnTo>
                    <a:lnTo>
                      <a:pt x="146" y="2"/>
                    </a:lnTo>
                    <a:lnTo>
                      <a:pt x="134" y="0"/>
                    </a:lnTo>
                    <a:lnTo>
                      <a:pt x="118" y="0"/>
                    </a:lnTo>
                    <a:lnTo>
                      <a:pt x="118" y="0"/>
                    </a:lnTo>
                    <a:lnTo>
                      <a:pt x="104" y="2"/>
                    </a:lnTo>
                    <a:lnTo>
                      <a:pt x="100" y="4"/>
                    </a:lnTo>
                    <a:lnTo>
                      <a:pt x="100" y="6"/>
                    </a:lnTo>
                    <a:lnTo>
                      <a:pt x="102" y="10"/>
                    </a:lnTo>
                    <a:lnTo>
                      <a:pt x="108" y="14"/>
                    </a:lnTo>
                    <a:lnTo>
                      <a:pt x="112" y="20"/>
                    </a:lnTo>
                    <a:lnTo>
                      <a:pt x="114" y="24"/>
                    </a:lnTo>
                    <a:lnTo>
                      <a:pt x="114" y="24"/>
                    </a:lnTo>
                    <a:lnTo>
                      <a:pt x="110" y="26"/>
                    </a:lnTo>
                    <a:lnTo>
                      <a:pt x="98" y="28"/>
                    </a:lnTo>
                    <a:lnTo>
                      <a:pt x="98" y="28"/>
                    </a:lnTo>
                    <a:lnTo>
                      <a:pt x="82" y="28"/>
                    </a:lnTo>
                    <a:lnTo>
                      <a:pt x="70" y="30"/>
                    </a:lnTo>
                    <a:lnTo>
                      <a:pt x="66" y="32"/>
                    </a:lnTo>
                    <a:lnTo>
                      <a:pt x="64" y="36"/>
                    </a:lnTo>
                    <a:lnTo>
                      <a:pt x="58" y="48"/>
                    </a:lnTo>
                    <a:lnTo>
                      <a:pt x="58" y="48"/>
                    </a:lnTo>
                    <a:lnTo>
                      <a:pt x="54" y="54"/>
                    </a:lnTo>
                    <a:lnTo>
                      <a:pt x="52" y="58"/>
                    </a:lnTo>
                    <a:lnTo>
                      <a:pt x="42" y="64"/>
                    </a:lnTo>
                    <a:lnTo>
                      <a:pt x="32" y="72"/>
                    </a:lnTo>
                    <a:lnTo>
                      <a:pt x="26" y="76"/>
                    </a:lnTo>
                    <a:lnTo>
                      <a:pt x="20" y="84"/>
                    </a:lnTo>
                    <a:lnTo>
                      <a:pt x="20" y="84"/>
                    </a:lnTo>
                    <a:lnTo>
                      <a:pt x="18" y="88"/>
                    </a:lnTo>
                    <a:lnTo>
                      <a:pt x="18" y="92"/>
                    </a:lnTo>
                    <a:lnTo>
                      <a:pt x="20" y="94"/>
                    </a:lnTo>
                    <a:lnTo>
                      <a:pt x="24" y="96"/>
                    </a:lnTo>
                    <a:lnTo>
                      <a:pt x="34" y="98"/>
                    </a:lnTo>
                    <a:lnTo>
                      <a:pt x="50" y="100"/>
                    </a:lnTo>
                    <a:lnTo>
                      <a:pt x="78" y="102"/>
                    </a:lnTo>
                    <a:lnTo>
                      <a:pt x="86" y="102"/>
                    </a:lnTo>
                    <a:lnTo>
                      <a:pt x="88" y="102"/>
                    </a:lnTo>
                    <a:lnTo>
                      <a:pt x="90" y="104"/>
                    </a:lnTo>
                    <a:lnTo>
                      <a:pt x="90" y="104"/>
                    </a:lnTo>
                    <a:lnTo>
                      <a:pt x="86" y="108"/>
                    </a:lnTo>
                    <a:lnTo>
                      <a:pt x="82" y="110"/>
                    </a:lnTo>
                    <a:lnTo>
                      <a:pt x="72" y="112"/>
                    </a:lnTo>
                    <a:lnTo>
                      <a:pt x="58" y="112"/>
                    </a:lnTo>
                    <a:lnTo>
                      <a:pt x="42" y="110"/>
                    </a:lnTo>
                    <a:lnTo>
                      <a:pt x="14" y="106"/>
                    </a:lnTo>
                    <a:lnTo>
                      <a:pt x="4" y="106"/>
                    </a:lnTo>
                    <a:lnTo>
                      <a:pt x="2" y="108"/>
                    </a:lnTo>
                    <a:lnTo>
                      <a:pt x="0" y="110"/>
                    </a:lnTo>
                    <a:lnTo>
                      <a:pt x="0" y="110"/>
                    </a:lnTo>
                    <a:lnTo>
                      <a:pt x="2" y="116"/>
                    </a:lnTo>
                    <a:lnTo>
                      <a:pt x="4" y="122"/>
                    </a:lnTo>
                    <a:lnTo>
                      <a:pt x="8" y="128"/>
                    </a:lnTo>
                    <a:lnTo>
                      <a:pt x="14" y="134"/>
                    </a:lnTo>
                    <a:lnTo>
                      <a:pt x="32" y="148"/>
                    </a:lnTo>
                    <a:lnTo>
                      <a:pt x="54" y="164"/>
                    </a:lnTo>
                    <a:lnTo>
                      <a:pt x="54" y="164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 sz="1400" b="1"/>
              </a:p>
            </p:txBody>
          </p:sp>
          <p:sp>
            <p:nvSpPr>
              <p:cNvPr id="73" name="Freeform 6088">
                <a:extLst>
                  <a:ext uri="{FF2B5EF4-FFF2-40B4-BE49-F238E27FC236}">
                    <a16:creationId xmlns="" xmlns:a16="http://schemas.microsoft.com/office/drawing/2014/main" id="{0F6FF6E2-E6CF-489A-A96F-5A32094743C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00580" y="1206183"/>
                <a:ext cx="734060" cy="539750"/>
              </a:xfrm>
              <a:custGeom>
                <a:avLst/>
                <a:gdLst/>
                <a:ahLst/>
                <a:cxnLst>
                  <a:cxn ang="0">
                    <a:pos x="1088" y="504"/>
                  </a:cxn>
                  <a:cxn ang="0">
                    <a:pos x="1060" y="480"/>
                  </a:cxn>
                  <a:cxn ang="0">
                    <a:pos x="960" y="426"/>
                  </a:cxn>
                  <a:cxn ang="0">
                    <a:pos x="890" y="396"/>
                  </a:cxn>
                  <a:cxn ang="0">
                    <a:pos x="890" y="348"/>
                  </a:cxn>
                  <a:cxn ang="0">
                    <a:pos x="926" y="328"/>
                  </a:cxn>
                  <a:cxn ang="0">
                    <a:pos x="926" y="298"/>
                  </a:cxn>
                  <a:cxn ang="0">
                    <a:pos x="846" y="276"/>
                  </a:cxn>
                  <a:cxn ang="0">
                    <a:pos x="844" y="232"/>
                  </a:cxn>
                  <a:cxn ang="0">
                    <a:pos x="782" y="204"/>
                  </a:cxn>
                  <a:cxn ang="0">
                    <a:pos x="706" y="174"/>
                  </a:cxn>
                  <a:cxn ang="0">
                    <a:pos x="642" y="134"/>
                  </a:cxn>
                  <a:cxn ang="0">
                    <a:pos x="560" y="98"/>
                  </a:cxn>
                  <a:cxn ang="0">
                    <a:pos x="462" y="112"/>
                  </a:cxn>
                  <a:cxn ang="0">
                    <a:pos x="404" y="110"/>
                  </a:cxn>
                  <a:cxn ang="0">
                    <a:pos x="388" y="90"/>
                  </a:cxn>
                  <a:cxn ang="0">
                    <a:pos x="352" y="18"/>
                  </a:cxn>
                  <a:cxn ang="0">
                    <a:pos x="200" y="50"/>
                  </a:cxn>
                  <a:cxn ang="0">
                    <a:pos x="174" y="84"/>
                  </a:cxn>
                  <a:cxn ang="0">
                    <a:pos x="168" y="138"/>
                  </a:cxn>
                  <a:cxn ang="0">
                    <a:pos x="222" y="180"/>
                  </a:cxn>
                  <a:cxn ang="0">
                    <a:pos x="150" y="122"/>
                  </a:cxn>
                  <a:cxn ang="0">
                    <a:pos x="188" y="26"/>
                  </a:cxn>
                  <a:cxn ang="0">
                    <a:pos x="116" y="8"/>
                  </a:cxn>
                  <a:cxn ang="0">
                    <a:pos x="18" y="90"/>
                  </a:cxn>
                  <a:cxn ang="0">
                    <a:pos x="58" y="196"/>
                  </a:cxn>
                  <a:cxn ang="0">
                    <a:pos x="40" y="216"/>
                  </a:cxn>
                  <a:cxn ang="0">
                    <a:pos x="118" y="270"/>
                  </a:cxn>
                  <a:cxn ang="0">
                    <a:pos x="234" y="288"/>
                  </a:cxn>
                  <a:cxn ang="0">
                    <a:pos x="336" y="290"/>
                  </a:cxn>
                  <a:cxn ang="0">
                    <a:pos x="358" y="284"/>
                  </a:cxn>
                  <a:cxn ang="0">
                    <a:pos x="462" y="284"/>
                  </a:cxn>
                  <a:cxn ang="0">
                    <a:pos x="498" y="274"/>
                  </a:cxn>
                  <a:cxn ang="0">
                    <a:pos x="580" y="338"/>
                  </a:cxn>
                  <a:cxn ang="0">
                    <a:pos x="538" y="376"/>
                  </a:cxn>
                  <a:cxn ang="0">
                    <a:pos x="654" y="402"/>
                  </a:cxn>
                  <a:cxn ang="0">
                    <a:pos x="712" y="474"/>
                  </a:cxn>
                  <a:cxn ang="0">
                    <a:pos x="640" y="558"/>
                  </a:cxn>
                  <a:cxn ang="0">
                    <a:pos x="628" y="608"/>
                  </a:cxn>
                  <a:cxn ang="0">
                    <a:pos x="510" y="624"/>
                  </a:cxn>
                  <a:cxn ang="0">
                    <a:pos x="514" y="688"/>
                  </a:cxn>
                  <a:cxn ang="0">
                    <a:pos x="616" y="688"/>
                  </a:cxn>
                  <a:cxn ang="0">
                    <a:pos x="656" y="674"/>
                  </a:cxn>
                  <a:cxn ang="0">
                    <a:pos x="736" y="724"/>
                  </a:cxn>
                  <a:cxn ang="0">
                    <a:pos x="732" y="752"/>
                  </a:cxn>
                  <a:cxn ang="0">
                    <a:pos x="854" y="818"/>
                  </a:cxn>
                  <a:cxn ang="0">
                    <a:pos x="966" y="822"/>
                  </a:cxn>
                  <a:cxn ang="0">
                    <a:pos x="854" y="724"/>
                  </a:cxn>
                  <a:cxn ang="0">
                    <a:pos x="908" y="744"/>
                  </a:cxn>
                  <a:cxn ang="0">
                    <a:pos x="1012" y="814"/>
                  </a:cxn>
                  <a:cxn ang="0">
                    <a:pos x="1018" y="766"/>
                  </a:cxn>
                  <a:cxn ang="0">
                    <a:pos x="1022" y="724"/>
                  </a:cxn>
                  <a:cxn ang="0">
                    <a:pos x="1000" y="694"/>
                  </a:cxn>
                  <a:cxn ang="0">
                    <a:pos x="942" y="632"/>
                  </a:cxn>
                  <a:cxn ang="0">
                    <a:pos x="890" y="586"/>
                  </a:cxn>
                  <a:cxn ang="0">
                    <a:pos x="902" y="544"/>
                  </a:cxn>
                  <a:cxn ang="0">
                    <a:pos x="942" y="544"/>
                  </a:cxn>
                  <a:cxn ang="0">
                    <a:pos x="990" y="580"/>
                  </a:cxn>
                  <a:cxn ang="0">
                    <a:pos x="1070" y="648"/>
                  </a:cxn>
                  <a:cxn ang="0">
                    <a:pos x="1102" y="596"/>
                  </a:cxn>
                  <a:cxn ang="0">
                    <a:pos x="1128" y="568"/>
                  </a:cxn>
                  <a:cxn ang="0">
                    <a:pos x="1148" y="514"/>
                  </a:cxn>
                </a:cxnLst>
                <a:rect l="0" t="0" r="r" b="b"/>
                <a:pathLst>
                  <a:path w="1156" h="850">
                    <a:moveTo>
                      <a:pt x="1148" y="514"/>
                    </a:moveTo>
                    <a:lnTo>
                      <a:pt x="1148" y="514"/>
                    </a:lnTo>
                    <a:lnTo>
                      <a:pt x="1144" y="506"/>
                    </a:lnTo>
                    <a:lnTo>
                      <a:pt x="1138" y="502"/>
                    </a:lnTo>
                    <a:lnTo>
                      <a:pt x="1134" y="500"/>
                    </a:lnTo>
                    <a:lnTo>
                      <a:pt x="1128" y="498"/>
                    </a:lnTo>
                    <a:lnTo>
                      <a:pt x="1116" y="498"/>
                    </a:lnTo>
                    <a:lnTo>
                      <a:pt x="1106" y="502"/>
                    </a:lnTo>
                    <a:lnTo>
                      <a:pt x="1096" y="506"/>
                    </a:lnTo>
                    <a:lnTo>
                      <a:pt x="1090" y="508"/>
                    </a:lnTo>
                    <a:lnTo>
                      <a:pt x="1088" y="506"/>
                    </a:lnTo>
                    <a:lnTo>
                      <a:pt x="1088" y="504"/>
                    </a:lnTo>
                    <a:lnTo>
                      <a:pt x="1090" y="496"/>
                    </a:lnTo>
                    <a:lnTo>
                      <a:pt x="1090" y="496"/>
                    </a:lnTo>
                    <a:lnTo>
                      <a:pt x="1092" y="486"/>
                    </a:lnTo>
                    <a:lnTo>
                      <a:pt x="1090" y="482"/>
                    </a:lnTo>
                    <a:lnTo>
                      <a:pt x="1088" y="480"/>
                    </a:lnTo>
                    <a:lnTo>
                      <a:pt x="1084" y="480"/>
                    </a:lnTo>
                    <a:lnTo>
                      <a:pt x="1076" y="482"/>
                    </a:lnTo>
                    <a:lnTo>
                      <a:pt x="1062" y="486"/>
                    </a:lnTo>
                    <a:lnTo>
                      <a:pt x="1060" y="486"/>
                    </a:lnTo>
                    <a:lnTo>
                      <a:pt x="1058" y="486"/>
                    </a:lnTo>
                    <a:lnTo>
                      <a:pt x="1060" y="480"/>
                    </a:lnTo>
                    <a:lnTo>
                      <a:pt x="1060" y="480"/>
                    </a:lnTo>
                    <a:lnTo>
                      <a:pt x="1062" y="472"/>
                    </a:lnTo>
                    <a:lnTo>
                      <a:pt x="1062" y="466"/>
                    </a:lnTo>
                    <a:lnTo>
                      <a:pt x="1060" y="462"/>
                    </a:lnTo>
                    <a:lnTo>
                      <a:pt x="1056" y="458"/>
                    </a:lnTo>
                    <a:lnTo>
                      <a:pt x="1042" y="450"/>
                    </a:lnTo>
                    <a:lnTo>
                      <a:pt x="1022" y="436"/>
                    </a:lnTo>
                    <a:lnTo>
                      <a:pt x="1022" y="436"/>
                    </a:lnTo>
                    <a:lnTo>
                      <a:pt x="1010" y="430"/>
                    </a:lnTo>
                    <a:lnTo>
                      <a:pt x="996" y="428"/>
                    </a:lnTo>
                    <a:lnTo>
                      <a:pt x="984" y="426"/>
                    </a:lnTo>
                    <a:lnTo>
                      <a:pt x="970" y="426"/>
                    </a:lnTo>
                    <a:lnTo>
                      <a:pt x="960" y="426"/>
                    </a:lnTo>
                    <a:lnTo>
                      <a:pt x="950" y="424"/>
                    </a:lnTo>
                    <a:lnTo>
                      <a:pt x="944" y="420"/>
                    </a:lnTo>
                    <a:lnTo>
                      <a:pt x="942" y="416"/>
                    </a:lnTo>
                    <a:lnTo>
                      <a:pt x="940" y="410"/>
                    </a:lnTo>
                    <a:lnTo>
                      <a:pt x="940" y="410"/>
                    </a:lnTo>
                    <a:lnTo>
                      <a:pt x="938" y="406"/>
                    </a:lnTo>
                    <a:lnTo>
                      <a:pt x="936" y="402"/>
                    </a:lnTo>
                    <a:lnTo>
                      <a:pt x="930" y="400"/>
                    </a:lnTo>
                    <a:lnTo>
                      <a:pt x="926" y="398"/>
                    </a:lnTo>
                    <a:lnTo>
                      <a:pt x="914" y="396"/>
                    </a:lnTo>
                    <a:lnTo>
                      <a:pt x="900" y="396"/>
                    </a:lnTo>
                    <a:lnTo>
                      <a:pt x="890" y="396"/>
                    </a:lnTo>
                    <a:lnTo>
                      <a:pt x="882" y="394"/>
                    </a:lnTo>
                    <a:lnTo>
                      <a:pt x="882" y="394"/>
                    </a:lnTo>
                    <a:lnTo>
                      <a:pt x="882" y="392"/>
                    </a:lnTo>
                    <a:lnTo>
                      <a:pt x="890" y="384"/>
                    </a:lnTo>
                    <a:lnTo>
                      <a:pt x="890" y="384"/>
                    </a:lnTo>
                    <a:lnTo>
                      <a:pt x="896" y="380"/>
                    </a:lnTo>
                    <a:lnTo>
                      <a:pt x="900" y="376"/>
                    </a:lnTo>
                    <a:lnTo>
                      <a:pt x="902" y="372"/>
                    </a:lnTo>
                    <a:lnTo>
                      <a:pt x="902" y="366"/>
                    </a:lnTo>
                    <a:lnTo>
                      <a:pt x="900" y="360"/>
                    </a:lnTo>
                    <a:lnTo>
                      <a:pt x="894" y="352"/>
                    </a:lnTo>
                    <a:lnTo>
                      <a:pt x="890" y="348"/>
                    </a:lnTo>
                    <a:lnTo>
                      <a:pt x="888" y="344"/>
                    </a:lnTo>
                    <a:lnTo>
                      <a:pt x="890" y="344"/>
                    </a:lnTo>
                    <a:lnTo>
                      <a:pt x="902" y="346"/>
                    </a:lnTo>
                    <a:lnTo>
                      <a:pt x="902" y="346"/>
                    </a:lnTo>
                    <a:lnTo>
                      <a:pt x="916" y="348"/>
                    </a:lnTo>
                    <a:lnTo>
                      <a:pt x="928" y="348"/>
                    </a:lnTo>
                    <a:lnTo>
                      <a:pt x="938" y="346"/>
                    </a:lnTo>
                    <a:lnTo>
                      <a:pt x="942" y="342"/>
                    </a:lnTo>
                    <a:lnTo>
                      <a:pt x="944" y="340"/>
                    </a:lnTo>
                    <a:lnTo>
                      <a:pt x="944" y="338"/>
                    </a:lnTo>
                    <a:lnTo>
                      <a:pt x="938" y="334"/>
                    </a:lnTo>
                    <a:lnTo>
                      <a:pt x="926" y="328"/>
                    </a:lnTo>
                    <a:lnTo>
                      <a:pt x="906" y="324"/>
                    </a:lnTo>
                    <a:lnTo>
                      <a:pt x="906" y="324"/>
                    </a:lnTo>
                    <a:lnTo>
                      <a:pt x="876" y="318"/>
                    </a:lnTo>
                    <a:lnTo>
                      <a:pt x="876" y="318"/>
                    </a:lnTo>
                    <a:lnTo>
                      <a:pt x="876" y="318"/>
                    </a:lnTo>
                    <a:lnTo>
                      <a:pt x="880" y="316"/>
                    </a:lnTo>
                    <a:lnTo>
                      <a:pt x="900" y="312"/>
                    </a:lnTo>
                    <a:lnTo>
                      <a:pt x="910" y="308"/>
                    </a:lnTo>
                    <a:lnTo>
                      <a:pt x="920" y="304"/>
                    </a:lnTo>
                    <a:lnTo>
                      <a:pt x="920" y="304"/>
                    </a:lnTo>
                    <a:lnTo>
                      <a:pt x="924" y="300"/>
                    </a:lnTo>
                    <a:lnTo>
                      <a:pt x="926" y="298"/>
                    </a:lnTo>
                    <a:lnTo>
                      <a:pt x="926" y="294"/>
                    </a:lnTo>
                    <a:lnTo>
                      <a:pt x="926" y="290"/>
                    </a:lnTo>
                    <a:lnTo>
                      <a:pt x="922" y="284"/>
                    </a:lnTo>
                    <a:lnTo>
                      <a:pt x="914" y="278"/>
                    </a:lnTo>
                    <a:lnTo>
                      <a:pt x="904" y="272"/>
                    </a:lnTo>
                    <a:lnTo>
                      <a:pt x="894" y="268"/>
                    </a:lnTo>
                    <a:lnTo>
                      <a:pt x="886" y="268"/>
                    </a:lnTo>
                    <a:lnTo>
                      <a:pt x="880" y="270"/>
                    </a:lnTo>
                    <a:lnTo>
                      <a:pt x="880" y="270"/>
                    </a:lnTo>
                    <a:lnTo>
                      <a:pt x="872" y="274"/>
                    </a:lnTo>
                    <a:lnTo>
                      <a:pt x="864" y="276"/>
                    </a:lnTo>
                    <a:lnTo>
                      <a:pt x="846" y="276"/>
                    </a:lnTo>
                    <a:lnTo>
                      <a:pt x="842" y="276"/>
                    </a:lnTo>
                    <a:lnTo>
                      <a:pt x="840" y="274"/>
                    </a:lnTo>
                    <a:lnTo>
                      <a:pt x="842" y="270"/>
                    </a:lnTo>
                    <a:lnTo>
                      <a:pt x="852" y="266"/>
                    </a:lnTo>
                    <a:lnTo>
                      <a:pt x="852" y="266"/>
                    </a:lnTo>
                    <a:lnTo>
                      <a:pt x="874" y="258"/>
                    </a:lnTo>
                    <a:lnTo>
                      <a:pt x="880" y="254"/>
                    </a:lnTo>
                    <a:lnTo>
                      <a:pt x="882" y="252"/>
                    </a:lnTo>
                    <a:lnTo>
                      <a:pt x="878" y="248"/>
                    </a:lnTo>
                    <a:lnTo>
                      <a:pt x="872" y="244"/>
                    </a:lnTo>
                    <a:lnTo>
                      <a:pt x="844" y="232"/>
                    </a:lnTo>
                    <a:lnTo>
                      <a:pt x="844" y="232"/>
                    </a:lnTo>
                    <a:lnTo>
                      <a:pt x="826" y="226"/>
                    </a:lnTo>
                    <a:lnTo>
                      <a:pt x="812" y="226"/>
                    </a:lnTo>
                    <a:lnTo>
                      <a:pt x="802" y="228"/>
                    </a:lnTo>
                    <a:lnTo>
                      <a:pt x="794" y="230"/>
                    </a:lnTo>
                    <a:lnTo>
                      <a:pt x="790" y="232"/>
                    </a:lnTo>
                    <a:lnTo>
                      <a:pt x="786" y="232"/>
                    </a:lnTo>
                    <a:lnTo>
                      <a:pt x="786" y="230"/>
                    </a:lnTo>
                    <a:lnTo>
                      <a:pt x="786" y="220"/>
                    </a:lnTo>
                    <a:lnTo>
                      <a:pt x="786" y="220"/>
                    </a:lnTo>
                    <a:lnTo>
                      <a:pt x="788" y="210"/>
                    </a:lnTo>
                    <a:lnTo>
                      <a:pt x="784" y="206"/>
                    </a:lnTo>
                    <a:lnTo>
                      <a:pt x="782" y="204"/>
                    </a:lnTo>
                    <a:lnTo>
                      <a:pt x="776" y="204"/>
                    </a:lnTo>
                    <a:lnTo>
                      <a:pt x="768" y="206"/>
                    </a:lnTo>
                    <a:lnTo>
                      <a:pt x="764" y="204"/>
                    </a:lnTo>
                    <a:lnTo>
                      <a:pt x="762" y="198"/>
                    </a:lnTo>
                    <a:lnTo>
                      <a:pt x="762" y="198"/>
                    </a:lnTo>
                    <a:lnTo>
                      <a:pt x="762" y="190"/>
                    </a:lnTo>
                    <a:lnTo>
                      <a:pt x="756" y="184"/>
                    </a:lnTo>
                    <a:lnTo>
                      <a:pt x="748" y="178"/>
                    </a:lnTo>
                    <a:lnTo>
                      <a:pt x="738" y="174"/>
                    </a:lnTo>
                    <a:lnTo>
                      <a:pt x="728" y="170"/>
                    </a:lnTo>
                    <a:lnTo>
                      <a:pt x="716" y="170"/>
                    </a:lnTo>
                    <a:lnTo>
                      <a:pt x="706" y="174"/>
                    </a:lnTo>
                    <a:lnTo>
                      <a:pt x="696" y="182"/>
                    </a:lnTo>
                    <a:lnTo>
                      <a:pt x="696" y="182"/>
                    </a:lnTo>
                    <a:lnTo>
                      <a:pt x="686" y="190"/>
                    </a:lnTo>
                    <a:lnTo>
                      <a:pt x="680" y="192"/>
                    </a:lnTo>
                    <a:lnTo>
                      <a:pt x="674" y="190"/>
                    </a:lnTo>
                    <a:lnTo>
                      <a:pt x="670" y="186"/>
                    </a:lnTo>
                    <a:lnTo>
                      <a:pt x="666" y="178"/>
                    </a:lnTo>
                    <a:lnTo>
                      <a:pt x="662" y="168"/>
                    </a:lnTo>
                    <a:lnTo>
                      <a:pt x="652" y="148"/>
                    </a:lnTo>
                    <a:lnTo>
                      <a:pt x="652" y="148"/>
                    </a:lnTo>
                    <a:lnTo>
                      <a:pt x="648" y="138"/>
                    </a:lnTo>
                    <a:lnTo>
                      <a:pt x="642" y="134"/>
                    </a:lnTo>
                    <a:lnTo>
                      <a:pt x="638" y="134"/>
                    </a:lnTo>
                    <a:lnTo>
                      <a:pt x="632" y="134"/>
                    </a:lnTo>
                    <a:lnTo>
                      <a:pt x="628" y="134"/>
                    </a:lnTo>
                    <a:lnTo>
                      <a:pt x="622" y="134"/>
                    </a:lnTo>
                    <a:lnTo>
                      <a:pt x="616" y="128"/>
                    </a:lnTo>
                    <a:lnTo>
                      <a:pt x="610" y="120"/>
                    </a:lnTo>
                    <a:lnTo>
                      <a:pt x="610" y="120"/>
                    </a:lnTo>
                    <a:lnTo>
                      <a:pt x="602" y="110"/>
                    </a:lnTo>
                    <a:lnTo>
                      <a:pt x="594" y="104"/>
                    </a:lnTo>
                    <a:lnTo>
                      <a:pt x="586" y="100"/>
                    </a:lnTo>
                    <a:lnTo>
                      <a:pt x="578" y="100"/>
                    </a:lnTo>
                    <a:lnTo>
                      <a:pt x="560" y="98"/>
                    </a:lnTo>
                    <a:lnTo>
                      <a:pt x="552" y="98"/>
                    </a:lnTo>
                    <a:lnTo>
                      <a:pt x="546" y="94"/>
                    </a:lnTo>
                    <a:lnTo>
                      <a:pt x="546" y="94"/>
                    </a:lnTo>
                    <a:lnTo>
                      <a:pt x="528" y="88"/>
                    </a:lnTo>
                    <a:lnTo>
                      <a:pt x="518" y="84"/>
                    </a:lnTo>
                    <a:lnTo>
                      <a:pt x="506" y="82"/>
                    </a:lnTo>
                    <a:lnTo>
                      <a:pt x="494" y="84"/>
                    </a:lnTo>
                    <a:lnTo>
                      <a:pt x="484" y="88"/>
                    </a:lnTo>
                    <a:lnTo>
                      <a:pt x="474" y="94"/>
                    </a:lnTo>
                    <a:lnTo>
                      <a:pt x="466" y="106"/>
                    </a:lnTo>
                    <a:lnTo>
                      <a:pt x="466" y="106"/>
                    </a:lnTo>
                    <a:lnTo>
                      <a:pt x="462" y="112"/>
                    </a:lnTo>
                    <a:lnTo>
                      <a:pt x="460" y="116"/>
                    </a:lnTo>
                    <a:lnTo>
                      <a:pt x="456" y="118"/>
                    </a:lnTo>
                    <a:lnTo>
                      <a:pt x="452" y="118"/>
                    </a:lnTo>
                    <a:lnTo>
                      <a:pt x="444" y="116"/>
                    </a:lnTo>
                    <a:lnTo>
                      <a:pt x="436" y="112"/>
                    </a:lnTo>
                    <a:lnTo>
                      <a:pt x="428" y="106"/>
                    </a:lnTo>
                    <a:lnTo>
                      <a:pt x="420" y="104"/>
                    </a:lnTo>
                    <a:lnTo>
                      <a:pt x="416" y="102"/>
                    </a:lnTo>
                    <a:lnTo>
                      <a:pt x="412" y="104"/>
                    </a:lnTo>
                    <a:lnTo>
                      <a:pt x="408" y="106"/>
                    </a:lnTo>
                    <a:lnTo>
                      <a:pt x="404" y="110"/>
                    </a:lnTo>
                    <a:lnTo>
                      <a:pt x="404" y="110"/>
                    </a:lnTo>
                    <a:lnTo>
                      <a:pt x="396" y="118"/>
                    </a:lnTo>
                    <a:lnTo>
                      <a:pt x="388" y="124"/>
                    </a:lnTo>
                    <a:lnTo>
                      <a:pt x="380" y="130"/>
                    </a:lnTo>
                    <a:lnTo>
                      <a:pt x="376" y="132"/>
                    </a:lnTo>
                    <a:lnTo>
                      <a:pt x="372" y="132"/>
                    </a:lnTo>
                    <a:lnTo>
                      <a:pt x="370" y="130"/>
                    </a:lnTo>
                    <a:lnTo>
                      <a:pt x="372" y="126"/>
                    </a:lnTo>
                    <a:lnTo>
                      <a:pt x="376" y="118"/>
                    </a:lnTo>
                    <a:lnTo>
                      <a:pt x="376" y="118"/>
                    </a:lnTo>
                    <a:lnTo>
                      <a:pt x="382" y="110"/>
                    </a:lnTo>
                    <a:lnTo>
                      <a:pt x="386" y="100"/>
                    </a:lnTo>
                    <a:lnTo>
                      <a:pt x="388" y="90"/>
                    </a:lnTo>
                    <a:lnTo>
                      <a:pt x="388" y="82"/>
                    </a:lnTo>
                    <a:lnTo>
                      <a:pt x="386" y="72"/>
                    </a:lnTo>
                    <a:lnTo>
                      <a:pt x="382" y="64"/>
                    </a:lnTo>
                    <a:lnTo>
                      <a:pt x="376" y="58"/>
                    </a:lnTo>
                    <a:lnTo>
                      <a:pt x="368" y="54"/>
                    </a:lnTo>
                    <a:lnTo>
                      <a:pt x="368" y="54"/>
                    </a:lnTo>
                    <a:lnTo>
                      <a:pt x="360" y="50"/>
                    </a:lnTo>
                    <a:lnTo>
                      <a:pt x="356" y="44"/>
                    </a:lnTo>
                    <a:lnTo>
                      <a:pt x="356" y="38"/>
                    </a:lnTo>
                    <a:lnTo>
                      <a:pt x="354" y="32"/>
                    </a:lnTo>
                    <a:lnTo>
                      <a:pt x="354" y="24"/>
                    </a:lnTo>
                    <a:lnTo>
                      <a:pt x="352" y="18"/>
                    </a:lnTo>
                    <a:lnTo>
                      <a:pt x="346" y="14"/>
                    </a:lnTo>
                    <a:lnTo>
                      <a:pt x="338" y="12"/>
                    </a:lnTo>
                    <a:lnTo>
                      <a:pt x="338" y="12"/>
                    </a:lnTo>
                    <a:lnTo>
                      <a:pt x="326" y="10"/>
                    </a:lnTo>
                    <a:lnTo>
                      <a:pt x="306" y="12"/>
                    </a:lnTo>
                    <a:lnTo>
                      <a:pt x="282" y="14"/>
                    </a:lnTo>
                    <a:lnTo>
                      <a:pt x="260" y="18"/>
                    </a:lnTo>
                    <a:lnTo>
                      <a:pt x="236" y="24"/>
                    </a:lnTo>
                    <a:lnTo>
                      <a:pt x="218" y="32"/>
                    </a:lnTo>
                    <a:lnTo>
                      <a:pt x="210" y="38"/>
                    </a:lnTo>
                    <a:lnTo>
                      <a:pt x="204" y="44"/>
                    </a:lnTo>
                    <a:lnTo>
                      <a:pt x="200" y="50"/>
                    </a:lnTo>
                    <a:lnTo>
                      <a:pt x="198" y="56"/>
                    </a:lnTo>
                    <a:lnTo>
                      <a:pt x="198" y="56"/>
                    </a:lnTo>
                    <a:lnTo>
                      <a:pt x="198" y="62"/>
                    </a:lnTo>
                    <a:lnTo>
                      <a:pt x="196" y="66"/>
                    </a:lnTo>
                    <a:lnTo>
                      <a:pt x="194" y="68"/>
                    </a:lnTo>
                    <a:lnTo>
                      <a:pt x="192" y="70"/>
                    </a:lnTo>
                    <a:lnTo>
                      <a:pt x="186" y="72"/>
                    </a:lnTo>
                    <a:lnTo>
                      <a:pt x="178" y="70"/>
                    </a:lnTo>
                    <a:lnTo>
                      <a:pt x="174" y="72"/>
                    </a:lnTo>
                    <a:lnTo>
                      <a:pt x="172" y="72"/>
                    </a:lnTo>
                    <a:lnTo>
                      <a:pt x="172" y="74"/>
                    </a:lnTo>
                    <a:lnTo>
                      <a:pt x="174" y="84"/>
                    </a:lnTo>
                    <a:lnTo>
                      <a:pt x="182" y="100"/>
                    </a:lnTo>
                    <a:lnTo>
                      <a:pt x="182" y="100"/>
                    </a:lnTo>
                    <a:lnTo>
                      <a:pt x="188" y="116"/>
                    </a:lnTo>
                    <a:lnTo>
                      <a:pt x="188" y="122"/>
                    </a:lnTo>
                    <a:lnTo>
                      <a:pt x="188" y="126"/>
                    </a:lnTo>
                    <a:lnTo>
                      <a:pt x="188" y="130"/>
                    </a:lnTo>
                    <a:lnTo>
                      <a:pt x="184" y="130"/>
                    </a:lnTo>
                    <a:lnTo>
                      <a:pt x="180" y="132"/>
                    </a:lnTo>
                    <a:lnTo>
                      <a:pt x="174" y="132"/>
                    </a:lnTo>
                    <a:lnTo>
                      <a:pt x="168" y="134"/>
                    </a:lnTo>
                    <a:lnTo>
                      <a:pt x="168" y="136"/>
                    </a:lnTo>
                    <a:lnTo>
                      <a:pt x="168" y="138"/>
                    </a:lnTo>
                    <a:lnTo>
                      <a:pt x="174" y="148"/>
                    </a:lnTo>
                    <a:lnTo>
                      <a:pt x="174" y="148"/>
                    </a:lnTo>
                    <a:lnTo>
                      <a:pt x="184" y="158"/>
                    </a:lnTo>
                    <a:lnTo>
                      <a:pt x="192" y="164"/>
                    </a:lnTo>
                    <a:lnTo>
                      <a:pt x="200" y="166"/>
                    </a:lnTo>
                    <a:lnTo>
                      <a:pt x="208" y="166"/>
                    </a:lnTo>
                    <a:lnTo>
                      <a:pt x="212" y="164"/>
                    </a:lnTo>
                    <a:lnTo>
                      <a:pt x="218" y="166"/>
                    </a:lnTo>
                    <a:lnTo>
                      <a:pt x="220" y="168"/>
                    </a:lnTo>
                    <a:lnTo>
                      <a:pt x="222" y="176"/>
                    </a:lnTo>
                    <a:lnTo>
                      <a:pt x="222" y="176"/>
                    </a:lnTo>
                    <a:lnTo>
                      <a:pt x="222" y="180"/>
                    </a:lnTo>
                    <a:lnTo>
                      <a:pt x="220" y="182"/>
                    </a:lnTo>
                    <a:lnTo>
                      <a:pt x="216" y="184"/>
                    </a:lnTo>
                    <a:lnTo>
                      <a:pt x="210" y="184"/>
                    </a:lnTo>
                    <a:lnTo>
                      <a:pt x="196" y="180"/>
                    </a:lnTo>
                    <a:lnTo>
                      <a:pt x="180" y="174"/>
                    </a:lnTo>
                    <a:lnTo>
                      <a:pt x="164" y="164"/>
                    </a:lnTo>
                    <a:lnTo>
                      <a:pt x="152" y="150"/>
                    </a:lnTo>
                    <a:lnTo>
                      <a:pt x="148" y="144"/>
                    </a:lnTo>
                    <a:lnTo>
                      <a:pt x="146" y="136"/>
                    </a:lnTo>
                    <a:lnTo>
                      <a:pt x="146" y="130"/>
                    </a:lnTo>
                    <a:lnTo>
                      <a:pt x="150" y="122"/>
                    </a:lnTo>
                    <a:lnTo>
                      <a:pt x="150" y="122"/>
                    </a:lnTo>
                    <a:lnTo>
                      <a:pt x="154" y="110"/>
                    </a:lnTo>
                    <a:lnTo>
                      <a:pt x="152" y="102"/>
                    </a:lnTo>
                    <a:lnTo>
                      <a:pt x="150" y="98"/>
                    </a:lnTo>
                    <a:lnTo>
                      <a:pt x="144" y="94"/>
                    </a:lnTo>
                    <a:lnTo>
                      <a:pt x="142" y="90"/>
                    </a:lnTo>
                    <a:lnTo>
                      <a:pt x="140" y="84"/>
                    </a:lnTo>
                    <a:lnTo>
                      <a:pt x="144" y="74"/>
                    </a:lnTo>
                    <a:lnTo>
                      <a:pt x="154" y="60"/>
                    </a:lnTo>
                    <a:lnTo>
                      <a:pt x="154" y="60"/>
                    </a:lnTo>
                    <a:lnTo>
                      <a:pt x="168" y="44"/>
                    </a:lnTo>
                    <a:lnTo>
                      <a:pt x="180" y="34"/>
                    </a:lnTo>
                    <a:lnTo>
                      <a:pt x="188" y="26"/>
                    </a:lnTo>
                    <a:lnTo>
                      <a:pt x="198" y="22"/>
                    </a:lnTo>
                    <a:lnTo>
                      <a:pt x="208" y="16"/>
                    </a:lnTo>
                    <a:lnTo>
                      <a:pt x="212" y="14"/>
                    </a:lnTo>
                    <a:lnTo>
                      <a:pt x="212" y="10"/>
                    </a:lnTo>
                    <a:lnTo>
                      <a:pt x="212" y="10"/>
                    </a:lnTo>
                    <a:lnTo>
                      <a:pt x="212" y="8"/>
                    </a:lnTo>
                    <a:lnTo>
                      <a:pt x="210" y="6"/>
                    </a:lnTo>
                    <a:lnTo>
                      <a:pt x="200" y="2"/>
                    </a:lnTo>
                    <a:lnTo>
                      <a:pt x="184" y="0"/>
                    </a:lnTo>
                    <a:lnTo>
                      <a:pt x="164" y="0"/>
                    </a:lnTo>
                    <a:lnTo>
                      <a:pt x="140" y="2"/>
                    </a:lnTo>
                    <a:lnTo>
                      <a:pt x="116" y="8"/>
                    </a:lnTo>
                    <a:lnTo>
                      <a:pt x="92" y="16"/>
                    </a:lnTo>
                    <a:lnTo>
                      <a:pt x="70" y="26"/>
                    </a:lnTo>
                    <a:lnTo>
                      <a:pt x="70" y="26"/>
                    </a:lnTo>
                    <a:lnTo>
                      <a:pt x="52" y="38"/>
                    </a:lnTo>
                    <a:lnTo>
                      <a:pt x="40" y="48"/>
                    </a:lnTo>
                    <a:lnTo>
                      <a:pt x="34" y="56"/>
                    </a:lnTo>
                    <a:lnTo>
                      <a:pt x="32" y="62"/>
                    </a:lnTo>
                    <a:lnTo>
                      <a:pt x="30" y="72"/>
                    </a:lnTo>
                    <a:lnTo>
                      <a:pt x="28" y="76"/>
                    </a:lnTo>
                    <a:lnTo>
                      <a:pt x="24" y="82"/>
                    </a:lnTo>
                    <a:lnTo>
                      <a:pt x="24" y="82"/>
                    </a:lnTo>
                    <a:lnTo>
                      <a:pt x="18" y="90"/>
                    </a:lnTo>
                    <a:lnTo>
                      <a:pt x="14" y="96"/>
                    </a:lnTo>
                    <a:lnTo>
                      <a:pt x="8" y="112"/>
                    </a:lnTo>
                    <a:lnTo>
                      <a:pt x="4" y="132"/>
                    </a:lnTo>
                    <a:lnTo>
                      <a:pt x="2" y="156"/>
                    </a:lnTo>
                    <a:lnTo>
                      <a:pt x="2" y="156"/>
                    </a:lnTo>
                    <a:lnTo>
                      <a:pt x="0" y="168"/>
                    </a:lnTo>
                    <a:lnTo>
                      <a:pt x="0" y="178"/>
                    </a:lnTo>
                    <a:lnTo>
                      <a:pt x="2" y="184"/>
                    </a:lnTo>
                    <a:lnTo>
                      <a:pt x="8" y="188"/>
                    </a:lnTo>
                    <a:lnTo>
                      <a:pt x="14" y="192"/>
                    </a:lnTo>
                    <a:lnTo>
                      <a:pt x="26" y="194"/>
                    </a:lnTo>
                    <a:lnTo>
                      <a:pt x="58" y="196"/>
                    </a:lnTo>
                    <a:lnTo>
                      <a:pt x="58" y="196"/>
                    </a:lnTo>
                    <a:lnTo>
                      <a:pt x="76" y="200"/>
                    </a:lnTo>
                    <a:lnTo>
                      <a:pt x="90" y="202"/>
                    </a:lnTo>
                    <a:lnTo>
                      <a:pt x="100" y="208"/>
                    </a:lnTo>
                    <a:lnTo>
                      <a:pt x="106" y="212"/>
                    </a:lnTo>
                    <a:lnTo>
                      <a:pt x="106" y="216"/>
                    </a:lnTo>
                    <a:lnTo>
                      <a:pt x="102" y="218"/>
                    </a:lnTo>
                    <a:lnTo>
                      <a:pt x="94" y="220"/>
                    </a:lnTo>
                    <a:lnTo>
                      <a:pt x="78" y="218"/>
                    </a:lnTo>
                    <a:lnTo>
                      <a:pt x="78" y="218"/>
                    </a:lnTo>
                    <a:lnTo>
                      <a:pt x="50" y="216"/>
                    </a:lnTo>
                    <a:lnTo>
                      <a:pt x="40" y="216"/>
                    </a:lnTo>
                    <a:lnTo>
                      <a:pt x="32" y="218"/>
                    </a:lnTo>
                    <a:lnTo>
                      <a:pt x="32" y="220"/>
                    </a:lnTo>
                    <a:lnTo>
                      <a:pt x="30" y="222"/>
                    </a:lnTo>
                    <a:lnTo>
                      <a:pt x="32" y="228"/>
                    </a:lnTo>
                    <a:lnTo>
                      <a:pt x="40" y="238"/>
                    </a:lnTo>
                    <a:lnTo>
                      <a:pt x="52" y="250"/>
                    </a:lnTo>
                    <a:lnTo>
                      <a:pt x="52" y="250"/>
                    </a:lnTo>
                    <a:lnTo>
                      <a:pt x="68" y="262"/>
                    </a:lnTo>
                    <a:lnTo>
                      <a:pt x="82" y="268"/>
                    </a:lnTo>
                    <a:lnTo>
                      <a:pt x="94" y="270"/>
                    </a:lnTo>
                    <a:lnTo>
                      <a:pt x="106" y="270"/>
                    </a:lnTo>
                    <a:lnTo>
                      <a:pt x="118" y="270"/>
                    </a:lnTo>
                    <a:lnTo>
                      <a:pt x="130" y="270"/>
                    </a:lnTo>
                    <a:lnTo>
                      <a:pt x="142" y="272"/>
                    </a:lnTo>
                    <a:lnTo>
                      <a:pt x="152" y="278"/>
                    </a:lnTo>
                    <a:lnTo>
                      <a:pt x="152" y="278"/>
                    </a:lnTo>
                    <a:lnTo>
                      <a:pt x="162" y="284"/>
                    </a:lnTo>
                    <a:lnTo>
                      <a:pt x="174" y="288"/>
                    </a:lnTo>
                    <a:lnTo>
                      <a:pt x="184" y="290"/>
                    </a:lnTo>
                    <a:lnTo>
                      <a:pt x="194" y="288"/>
                    </a:lnTo>
                    <a:lnTo>
                      <a:pt x="208" y="286"/>
                    </a:lnTo>
                    <a:lnTo>
                      <a:pt x="218" y="286"/>
                    </a:lnTo>
                    <a:lnTo>
                      <a:pt x="218" y="286"/>
                    </a:lnTo>
                    <a:lnTo>
                      <a:pt x="234" y="288"/>
                    </a:lnTo>
                    <a:lnTo>
                      <a:pt x="244" y="290"/>
                    </a:lnTo>
                    <a:lnTo>
                      <a:pt x="260" y="290"/>
                    </a:lnTo>
                    <a:lnTo>
                      <a:pt x="268" y="290"/>
                    </a:lnTo>
                    <a:lnTo>
                      <a:pt x="276" y="290"/>
                    </a:lnTo>
                    <a:lnTo>
                      <a:pt x="288" y="292"/>
                    </a:lnTo>
                    <a:lnTo>
                      <a:pt x="304" y="296"/>
                    </a:lnTo>
                    <a:lnTo>
                      <a:pt x="304" y="296"/>
                    </a:lnTo>
                    <a:lnTo>
                      <a:pt x="316" y="300"/>
                    </a:lnTo>
                    <a:lnTo>
                      <a:pt x="324" y="298"/>
                    </a:lnTo>
                    <a:lnTo>
                      <a:pt x="328" y="296"/>
                    </a:lnTo>
                    <a:lnTo>
                      <a:pt x="332" y="292"/>
                    </a:lnTo>
                    <a:lnTo>
                      <a:pt x="336" y="290"/>
                    </a:lnTo>
                    <a:lnTo>
                      <a:pt x="340" y="290"/>
                    </a:lnTo>
                    <a:lnTo>
                      <a:pt x="346" y="292"/>
                    </a:lnTo>
                    <a:lnTo>
                      <a:pt x="356" y="298"/>
                    </a:lnTo>
                    <a:lnTo>
                      <a:pt x="356" y="298"/>
                    </a:lnTo>
                    <a:lnTo>
                      <a:pt x="374" y="312"/>
                    </a:lnTo>
                    <a:lnTo>
                      <a:pt x="378" y="314"/>
                    </a:lnTo>
                    <a:lnTo>
                      <a:pt x="380" y="312"/>
                    </a:lnTo>
                    <a:lnTo>
                      <a:pt x="378" y="310"/>
                    </a:lnTo>
                    <a:lnTo>
                      <a:pt x="376" y="306"/>
                    </a:lnTo>
                    <a:lnTo>
                      <a:pt x="362" y="292"/>
                    </a:lnTo>
                    <a:lnTo>
                      <a:pt x="362" y="292"/>
                    </a:lnTo>
                    <a:lnTo>
                      <a:pt x="358" y="284"/>
                    </a:lnTo>
                    <a:lnTo>
                      <a:pt x="358" y="282"/>
                    </a:lnTo>
                    <a:lnTo>
                      <a:pt x="360" y="282"/>
                    </a:lnTo>
                    <a:lnTo>
                      <a:pt x="368" y="282"/>
                    </a:lnTo>
                    <a:lnTo>
                      <a:pt x="380" y="284"/>
                    </a:lnTo>
                    <a:lnTo>
                      <a:pt x="410" y="290"/>
                    </a:lnTo>
                    <a:lnTo>
                      <a:pt x="444" y="296"/>
                    </a:lnTo>
                    <a:lnTo>
                      <a:pt x="444" y="296"/>
                    </a:lnTo>
                    <a:lnTo>
                      <a:pt x="450" y="296"/>
                    </a:lnTo>
                    <a:lnTo>
                      <a:pt x="454" y="296"/>
                    </a:lnTo>
                    <a:lnTo>
                      <a:pt x="458" y="294"/>
                    </a:lnTo>
                    <a:lnTo>
                      <a:pt x="460" y="290"/>
                    </a:lnTo>
                    <a:lnTo>
                      <a:pt x="462" y="284"/>
                    </a:lnTo>
                    <a:lnTo>
                      <a:pt x="460" y="274"/>
                    </a:lnTo>
                    <a:lnTo>
                      <a:pt x="456" y="260"/>
                    </a:lnTo>
                    <a:lnTo>
                      <a:pt x="456" y="260"/>
                    </a:lnTo>
                    <a:lnTo>
                      <a:pt x="458" y="260"/>
                    </a:lnTo>
                    <a:lnTo>
                      <a:pt x="464" y="264"/>
                    </a:lnTo>
                    <a:lnTo>
                      <a:pt x="464" y="264"/>
                    </a:lnTo>
                    <a:lnTo>
                      <a:pt x="472" y="270"/>
                    </a:lnTo>
                    <a:lnTo>
                      <a:pt x="478" y="272"/>
                    </a:lnTo>
                    <a:lnTo>
                      <a:pt x="484" y="272"/>
                    </a:lnTo>
                    <a:lnTo>
                      <a:pt x="490" y="272"/>
                    </a:lnTo>
                    <a:lnTo>
                      <a:pt x="494" y="272"/>
                    </a:lnTo>
                    <a:lnTo>
                      <a:pt x="498" y="274"/>
                    </a:lnTo>
                    <a:lnTo>
                      <a:pt x="500" y="278"/>
                    </a:lnTo>
                    <a:lnTo>
                      <a:pt x="502" y="286"/>
                    </a:lnTo>
                    <a:lnTo>
                      <a:pt x="502" y="286"/>
                    </a:lnTo>
                    <a:lnTo>
                      <a:pt x="502" y="294"/>
                    </a:lnTo>
                    <a:lnTo>
                      <a:pt x="504" y="302"/>
                    </a:lnTo>
                    <a:lnTo>
                      <a:pt x="508" y="306"/>
                    </a:lnTo>
                    <a:lnTo>
                      <a:pt x="512" y="310"/>
                    </a:lnTo>
                    <a:lnTo>
                      <a:pt x="528" y="318"/>
                    </a:lnTo>
                    <a:lnTo>
                      <a:pt x="556" y="326"/>
                    </a:lnTo>
                    <a:lnTo>
                      <a:pt x="556" y="326"/>
                    </a:lnTo>
                    <a:lnTo>
                      <a:pt x="570" y="332"/>
                    </a:lnTo>
                    <a:lnTo>
                      <a:pt x="580" y="338"/>
                    </a:lnTo>
                    <a:lnTo>
                      <a:pt x="584" y="344"/>
                    </a:lnTo>
                    <a:lnTo>
                      <a:pt x="584" y="348"/>
                    </a:lnTo>
                    <a:lnTo>
                      <a:pt x="580" y="352"/>
                    </a:lnTo>
                    <a:lnTo>
                      <a:pt x="574" y="356"/>
                    </a:lnTo>
                    <a:lnTo>
                      <a:pt x="568" y="356"/>
                    </a:lnTo>
                    <a:lnTo>
                      <a:pt x="558" y="356"/>
                    </a:lnTo>
                    <a:lnTo>
                      <a:pt x="558" y="356"/>
                    </a:lnTo>
                    <a:lnTo>
                      <a:pt x="550" y="358"/>
                    </a:lnTo>
                    <a:lnTo>
                      <a:pt x="542" y="360"/>
                    </a:lnTo>
                    <a:lnTo>
                      <a:pt x="538" y="366"/>
                    </a:lnTo>
                    <a:lnTo>
                      <a:pt x="538" y="370"/>
                    </a:lnTo>
                    <a:lnTo>
                      <a:pt x="538" y="376"/>
                    </a:lnTo>
                    <a:lnTo>
                      <a:pt x="544" y="378"/>
                    </a:lnTo>
                    <a:lnTo>
                      <a:pt x="550" y="380"/>
                    </a:lnTo>
                    <a:lnTo>
                      <a:pt x="562" y="378"/>
                    </a:lnTo>
                    <a:lnTo>
                      <a:pt x="562" y="378"/>
                    </a:lnTo>
                    <a:lnTo>
                      <a:pt x="576" y="374"/>
                    </a:lnTo>
                    <a:lnTo>
                      <a:pt x="590" y="374"/>
                    </a:lnTo>
                    <a:lnTo>
                      <a:pt x="606" y="376"/>
                    </a:lnTo>
                    <a:lnTo>
                      <a:pt x="618" y="380"/>
                    </a:lnTo>
                    <a:lnTo>
                      <a:pt x="630" y="384"/>
                    </a:lnTo>
                    <a:lnTo>
                      <a:pt x="640" y="390"/>
                    </a:lnTo>
                    <a:lnTo>
                      <a:pt x="648" y="396"/>
                    </a:lnTo>
                    <a:lnTo>
                      <a:pt x="654" y="402"/>
                    </a:lnTo>
                    <a:lnTo>
                      <a:pt x="654" y="402"/>
                    </a:lnTo>
                    <a:lnTo>
                      <a:pt x="656" y="406"/>
                    </a:lnTo>
                    <a:lnTo>
                      <a:pt x="662" y="408"/>
                    </a:lnTo>
                    <a:lnTo>
                      <a:pt x="674" y="414"/>
                    </a:lnTo>
                    <a:lnTo>
                      <a:pt x="682" y="416"/>
                    </a:lnTo>
                    <a:lnTo>
                      <a:pt x="688" y="420"/>
                    </a:lnTo>
                    <a:lnTo>
                      <a:pt x="692" y="428"/>
                    </a:lnTo>
                    <a:lnTo>
                      <a:pt x="696" y="438"/>
                    </a:lnTo>
                    <a:lnTo>
                      <a:pt x="696" y="438"/>
                    </a:lnTo>
                    <a:lnTo>
                      <a:pt x="698" y="450"/>
                    </a:lnTo>
                    <a:lnTo>
                      <a:pt x="704" y="460"/>
                    </a:lnTo>
                    <a:lnTo>
                      <a:pt x="712" y="474"/>
                    </a:lnTo>
                    <a:lnTo>
                      <a:pt x="716" y="480"/>
                    </a:lnTo>
                    <a:lnTo>
                      <a:pt x="718" y="486"/>
                    </a:lnTo>
                    <a:lnTo>
                      <a:pt x="716" y="490"/>
                    </a:lnTo>
                    <a:lnTo>
                      <a:pt x="710" y="494"/>
                    </a:lnTo>
                    <a:lnTo>
                      <a:pt x="710" y="494"/>
                    </a:lnTo>
                    <a:lnTo>
                      <a:pt x="696" y="504"/>
                    </a:lnTo>
                    <a:lnTo>
                      <a:pt x="682" y="518"/>
                    </a:lnTo>
                    <a:lnTo>
                      <a:pt x="668" y="532"/>
                    </a:lnTo>
                    <a:lnTo>
                      <a:pt x="648" y="548"/>
                    </a:lnTo>
                    <a:lnTo>
                      <a:pt x="648" y="548"/>
                    </a:lnTo>
                    <a:lnTo>
                      <a:pt x="644" y="554"/>
                    </a:lnTo>
                    <a:lnTo>
                      <a:pt x="640" y="558"/>
                    </a:lnTo>
                    <a:lnTo>
                      <a:pt x="640" y="564"/>
                    </a:lnTo>
                    <a:lnTo>
                      <a:pt x="642" y="570"/>
                    </a:lnTo>
                    <a:lnTo>
                      <a:pt x="646" y="580"/>
                    </a:lnTo>
                    <a:lnTo>
                      <a:pt x="654" y="590"/>
                    </a:lnTo>
                    <a:lnTo>
                      <a:pt x="666" y="604"/>
                    </a:lnTo>
                    <a:lnTo>
                      <a:pt x="666" y="606"/>
                    </a:lnTo>
                    <a:lnTo>
                      <a:pt x="666" y="608"/>
                    </a:lnTo>
                    <a:lnTo>
                      <a:pt x="656" y="606"/>
                    </a:lnTo>
                    <a:lnTo>
                      <a:pt x="656" y="606"/>
                    </a:lnTo>
                    <a:lnTo>
                      <a:pt x="646" y="602"/>
                    </a:lnTo>
                    <a:lnTo>
                      <a:pt x="636" y="604"/>
                    </a:lnTo>
                    <a:lnTo>
                      <a:pt x="628" y="608"/>
                    </a:lnTo>
                    <a:lnTo>
                      <a:pt x="620" y="612"/>
                    </a:lnTo>
                    <a:lnTo>
                      <a:pt x="608" y="616"/>
                    </a:lnTo>
                    <a:lnTo>
                      <a:pt x="594" y="620"/>
                    </a:lnTo>
                    <a:lnTo>
                      <a:pt x="576" y="620"/>
                    </a:lnTo>
                    <a:lnTo>
                      <a:pt x="552" y="614"/>
                    </a:lnTo>
                    <a:lnTo>
                      <a:pt x="552" y="614"/>
                    </a:lnTo>
                    <a:lnTo>
                      <a:pt x="528" y="610"/>
                    </a:lnTo>
                    <a:lnTo>
                      <a:pt x="516" y="608"/>
                    </a:lnTo>
                    <a:lnTo>
                      <a:pt x="510" y="608"/>
                    </a:lnTo>
                    <a:lnTo>
                      <a:pt x="510" y="612"/>
                    </a:lnTo>
                    <a:lnTo>
                      <a:pt x="510" y="616"/>
                    </a:lnTo>
                    <a:lnTo>
                      <a:pt x="510" y="624"/>
                    </a:lnTo>
                    <a:lnTo>
                      <a:pt x="504" y="630"/>
                    </a:lnTo>
                    <a:lnTo>
                      <a:pt x="494" y="638"/>
                    </a:lnTo>
                    <a:lnTo>
                      <a:pt x="494" y="638"/>
                    </a:lnTo>
                    <a:lnTo>
                      <a:pt x="488" y="642"/>
                    </a:lnTo>
                    <a:lnTo>
                      <a:pt x="484" y="648"/>
                    </a:lnTo>
                    <a:lnTo>
                      <a:pt x="482" y="652"/>
                    </a:lnTo>
                    <a:lnTo>
                      <a:pt x="480" y="658"/>
                    </a:lnTo>
                    <a:lnTo>
                      <a:pt x="482" y="664"/>
                    </a:lnTo>
                    <a:lnTo>
                      <a:pt x="484" y="668"/>
                    </a:lnTo>
                    <a:lnTo>
                      <a:pt x="494" y="678"/>
                    </a:lnTo>
                    <a:lnTo>
                      <a:pt x="506" y="686"/>
                    </a:lnTo>
                    <a:lnTo>
                      <a:pt x="514" y="688"/>
                    </a:lnTo>
                    <a:lnTo>
                      <a:pt x="522" y="690"/>
                    </a:lnTo>
                    <a:lnTo>
                      <a:pt x="532" y="690"/>
                    </a:lnTo>
                    <a:lnTo>
                      <a:pt x="542" y="690"/>
                    </a:lnTo>
                    <a:lnTo>
                      <a:pt x="552" y="686"/>
                    </a:lnTo>
                    <a:lnTo>
                      <a:pt x="562" y="682"/>
                    </a:lnTo>
                    <a:lnTo>
                      <a:pt x="562" y="682"/>
                    </a:lnTo>
                    <a:lnTo>
                      <a:pt x="580" y="676"/>
                    </a:lnTo>
                    <a:lnTo>
                      <a:pt x="592" y="674"/>
                    </a:lnTo>
                    <a:lnTo>
                      <a:pt x="602" y="676"/>
                    </a:lnTo>
                    <a:lnTo>
                      <a:pt x="608" y="680"/>
                    </a:lnTo>
                    <a:lnTo>
                      <a:pt x="612" y="684"/>
                    </a:lnTo>
                    <a:lnTo>
                      <a:pt x="616" y="688"/>
                    </a:lnTo>
                    <a:lnTo>
                      <a:pt x="622" y="686"/>
                    </a:lnTo>
                    <a:lnTo>
                      <a:pt x="628" y="680"/>
                    </a:lnTo>
                    <a:lnTo>
                      <a:pt x="628" y="680"/>
                    </a:lnTo>
                    <a:lnTo>
                      <a:pt x="634" y="674"/>
                    </a:lnTo>
                    <a:lnTo>
                      <a:pt x="640" y="674"/>
                    </a:lnTo>
                    <a:lnTo>
                      <a:pt x="642" y="676"/>
                    </a:lnTo>
                    <a:lnTo>
                      <a:pt x="644" y="680"/>
                    </a:lnTo>
                    <a:lnTo>
                      <a:pt x="646" y="688"/>
                    </a:lnTo>
                    <a:lnTo>
                      <a:pt x="648" y="690"/>
                    </a:lnTo>
                    <a:lnTo>
                      <a:pt x="650" y="686"/>
                    </a:lnTo>
                    <a:lnTo>
                      <a:pt x="650" y="686"/>
                    </a:lnTo>
                    <a:lnTo>
                      <a:pt x="656" y="674"/>
                    </a:lnTo>
                    <a:lnTo>
                      <a:pt x="658" y="672"/>
                    </a:lnTo>
                    <a:lnTo>
                      <a:pt x="662" y="672"/>
                    </a:lnTo>
                    <a:lnTo>
                      <a:pt x="666" y="674"/>
                    </a:lnTo>
                    <a:lnTo>
                      <a:pt x="672" y="680"/>
                    </a:lnTo>
                    <a:lnTo>
                      <a:pt x="696" y="706"/>
                    </a:lnTo>
                    <a:lnTo>
                      <a:pt x="696" y="706"/>
                    </a:lnTo>
                    <a:lnTo>
                      <a:pt x="708" y="720"/>
                    </a:lnTo>
                    <a:lnTo>
                      <a:pt x="718" y="726"/>
                    </a:lnTo>
                    <a:lnTo>
                      <a:pt x="724" y="728"/>
                    </a:lnTo>
                    <a:lnTo>
                      <a:pt x="728" y="728"/>
                    </a:lnTo>
                    <a:lnTo>
                      <a:pt x="732" y="726"/>
                    </a:lnTo>
                    <a:lnTo>
                      <a:pt x="736" y="724"/>
                    </a:lnTo>
                    <a:lnTo>
                      <a:pt x="742" y="726"/>
                    </a:lnTo>
                    <a:lnTo>
                      <a:pt x="750" y="732"/>
                    </a:lnTo>
                    <a:lnTo>
                      <a:pt x="750" y="732"/>
                    </a:lnTo>
                    <a:lnTo>
                      <a:pt x="756" y="738"/>
                    </a:lnTo>
                    <a:lnTo>
                      <a:pt x="756" y="740"/>
                    </a:lnTo>
                    <a:lnTo>
                      <a:pt x="754" y="742"/>
                    </a:lnTo>
                    <a:lnTo>
                      <a:pt x="750" y="744"/>
                    </a:lnTo>
                    <a:lnTo>
                      <a:pt x="742" y="744"/>
                    </a:lnTo>
                    <a:lnTo>
                      <a:pt x="734" y="746"/>
                    </a:lnTo>
                    <a:lnTo>
                      <a:pt x="732" y="748"/>
                    </a:lnTo>
                    <a:lnTo>
                      <a:pt x="732" y="750"/>
                    </a:lnTo>
                    <a:lnTo>
                      <a:pt x="732" y="752"/>
                    </a:lnTo>
                    <a:lnTo>
                      <a:pt x="734" y="756"/>
                    </a:lnTo>
                    <a:lnTo>
                      <a:pt x="744" y="768"/>
                    </a:lnTo>
                    <a:lnTo>
                      <a:pt x="744" y="768"/>
                    </a:lnTo>
                    <a:lnTo>
                      <a:pt x="754" y="776"/>
                    </a:lnTo>
                    <a:lnTo>
                      <a:pt x="766" y="780"/>
                    </a:lnTo>
                    <a:lnTo>
                      <a:pt x="792" y="788"/>
                    </a:lnTo>
                    <a:lnTo>
                      <a:pt x="816" y="794"/>
                    </a:lnTo>
                    <a:lnTo>
                      <a:pt x="826" y="798"/>
                    </a:lnTo>
                    <a:lnTo>
                      <a:pt x="834" y="804"/>
                    </a:lnTo>
                    <a:lnTo>
                      <a:pt x="834" y="804"/>
                    </a:lnTo>
                    <a:lnTo>
                      <a:pt x="842" y="812"/>
                    </a:lnTo>
                    <a:lnTo>
                      <a:pt x="854" y="818"/>
                    </a:lnTo>
                    <a:lnTo>
                      <a:pt x="868" y="824"/>
                    </a:lnTo>
                    <a:lnTo>
                      <a:pt x="882" y="828"/>
                    </a:lnTo>
                    <a:lnTo>
                      <a:pt x="916" y="836"/>
                    </a:lnTo>
                    <a:lnTo>
                      <a:pt x="948" y="846"/>
                    </a:lnTo>
                    <a:lnTo>
                      <a:pt x="948" y="846"/>
                    </a:lnTo>
                    <a:lnTo>
                      <a:pt x="962" y="850"/>
                    </a:lnTo>
                    <a:lnTo>
                      <a:pt x="970" y="850"/>
                    </a:lnTo>
                    <a:lnTo>
                      <a:pt x="972" y="848"/>
                    </a:lnTo>
                    <a:lnTo>
                      <a:pt x="974" y="846"/>
                    </a:lnTo>
                    <a:lnTo>
                      <a:pt x="974" y="840"/>
                    </a:lnTo>
                    <a:lnTo>
                      <a:pt x="972" y="832"/>
                    </a:lnTo>
                    <a:lnTo>
                      <a:pt x="966" y="822"/>
                    </a:lnTo>
                    <a:lnTo>
                      <a:pt x="958" y="812"/>
                    </a:lnTo>
                    <a:lnTo>
                      <a:pt x="948" y="802"/>
                    </a:lnTo>
                    <a:lnTo>
                      <a:pt x="948" y="802"/>
                    </a:lnTo>
                    <a:lnTo>
                      <a:pt x="936" y="792"/>
                    </a:lnTo>
                    <a:lnTo>
                      <a:pt x="920" y="780"/>
                    </a:lnTo>
                    <a:lnTo>
                      <a:pt x="888" y="758"/>
                    </a:lnTo>
                    <a:lnTo>
                      <a:pt x="872" y="748"/>
                    </a:lnTo>
                    <a:lnTo>
                      <a:pt x="862" y="738"/>
                    </a:lnTo>
                    <a:lnTo>
                      <a:pt x="854" y="732"/>
                    </a:lnTo>
                    <a:lnTo>
                      <a:pt x="854" y="728"/>
                    </a:lnTo>
                    <a:lnTo>
                      <a:pt x="854" y="724"/>
                    </a:lnTo>
                    <a:lnTo>
                      <a:pt x="854" y="724"/>
                    </a:lnTo>
                    <a:lnTo>
                      <a:pt x="854" y="724"/>
                    </a:lnTo>
                    <a:lnTo>
                      <a:pt x="858" y="722"/>
                    </a:lnTo>
                    <a:lnTo>
                      <a:pt x="864" y="724"/>
                    </a:lnTo>
                    <a:lnTo>
                      <a:pt x="880" y="736"/>
                    </a:lnTo>
                    <a:lnTo>
                      <a:pt x="894" y="748"/>
                    </a:lnTo>
                    <a:lnTo>
                      <a:pt x="900" y="748"/>
                    </a:lnTo>
                    <a:lnTo>
                      <a:pt x="902" y="748"/>
                    </a:lnTo>
                    <a:lnTo>
                      <a:pt x="902" y="746"/>
                    </a:lnTo>
                    <a:lnTo>
                      <a:pt x="902" y="746"/>
                    </a:lnTo>
                    <a:lnTo>
                      <a:pt x="902" y="742"/>
                    </a:lnTo>
                    <a:lnTo>
                      <a:pt x="904" y="742"/>
                    </a:lnTo>
                    <a:lnTo>
                      <a:pt x="908" y="744"/>
                    </a:lnTo>
                    <a:lnTo>
                      <a:pt x="924" y="754"/>
                    </a:lnTo>
                    <a:lnTo>
                      <a:pt x="932" y="762"/>
                    </a:lnTo>
                    <a:lnTo>
                      <a:pt x="944" y="770"/>
                    </a:lnTo>
                    <a:lnTo>
                      <a:pt x="956" y="776"/>
                    </a:lnTo>
                    <a:lnTo>
                      <a:pt x="968" y="778"/>
                    </a:lnTo>
                    <a:lnTo>
                      <a:pt x="968" y="778"/>
                    </a:lnTo>
                    <a:lnTo>
                      <a:pt x="980" y="782"/>
                    </a:lnTo>
                    <a:lnTo>
                      <a:pt x="990" y="788"/>
                    </a:lnTo>
                    <a:lnTo>
                      <a:pt x="998" y="798"/>
                    </a:lnTo>
                    <a:lnTo>
                      <a:pt x="1004" y="806"/>
                    </a:lnTo>
                    <a:lnTo>
                      <a:pt x="1010" y="812"/>
                    </a:lnTo>
                    <a:lnTo>
                      <a:pt x="1012" y="814"/>
                    </a:lnTo>
                    <a:lnTo>
                      <a:pt x="1014" y="812"/>
                    </a:lnTo>
                    <a:lnTo>
                      <a:pt x="1012" y="802"/>
                    </a:lnTo>
                    <a:lnTo>
                      <a:pt x="1012" y="802"/>
                    </a:lnTo>
                    <a:lnTo>
                      <a:pt x="1012" y="792"/>
                    </a:lnTo>
                    <a:lnTo>
                      <a:pt x="1012" y="788"/>
                    </a:lnTo>
                    <a:lnTo>
                      <a:pt x="1014" y="788"/>
                    </a:lnTo>
                    <a:lnTo>
                      <a:pt x="1016" y="788"/>
                    </a:lnTo>
                    <a:lnTo>
                      <a:pt x="1018" y="788"/>
                    </a:lnTo>
                    <a:lnTo>
                      <a:pt x="1020" y="786"/>
                    </a:lnTo>
                    <a:lnTo>
                      <a:pt x="1020" y="780"/>
                    </a:lnTo>
                    <a:lnTo>
                      <a:pt x="1018" y="766"/>
                    </a:lnTo>
                    <a:lnTo>
                      <a:pt x="1018" y="766"/>
                    </a:lnTo>
                    <a:lnTo>
                      <a:pt x="1016" y="750"/>
                    </a:lnTo>
                    <a:lnTo>
                      <a:pt x="1018" y="752"/>
                    </a:lnTo>
                    <a:lnTo>
                      <a:pt x="1020" y="754"/>
                    </a:lnTo>
                    <a:lnTo>
                      <a:pt x="1022" y="758"/>
                    </a:lnTo>
                    <a:lnTo>
                      <a:pt x="1026" y="760"/>
                    </a:lnTo>
                    <a:lnTo>
                      <a:pt x="1028" y="756"/>
                    </a:lnTo>
                    <a:lnTo>
                      <a:pt x="1032" y="746"/>
                    </a:lnTo>
                    <a:lnTo>
                      <a:pt x="1032" y="746"/>
                    </a:lnTo>
                    <a:lnTo>
                      <a:pt x="1032" y="734"/>
                    </a:lnTo>
                    <a:lnTo>
                      <a:pt x="1030" y="728"/>
                    </a:lnTo>
                    <a:lnTo>
                      <a:pt x="1026" y="724"/>
                    </a:lnTo>
                    <a:lnTo>
                      <a:pt x="1022" y="724"/>
                    </a:lnTo>
                    <a:lnTo>
                      <a:pt x="1018" y="722"/>
                    </a:lnTo>
                    <a:lnTo>
                      <a:pt x="1014" y="722"/>
                    </a:lnTo>
                    <a:lnTo>
                      <a:pt x="1014" y="720"/>
                    </a:lnTo>
                    <a:lnTo>
                      <a:pt x="1018" y="714"/>
                    </a:lnTo>
                    <a:lnTo>
                      <a:pt x="1018" y="714"/>
                    </a:lnTo>
                    <a:lnTo>
                      <a:pt x="1022" y="708"/>
                    </a:lnTo>
                    <a:lnTo>
                      <a:pt x="1020" y="704"/>
                    </a:lnTo>
                    <a:lnTo>
                      <a:pt x="1016" y="702"/>
                    </a:lnTo>
                    <a:lnTo>
                      <a:pt x="1012" y="700"/>
                    </a:lnTo>
                    <a:lnTo>
                      <a:pt x="1006" y="700"/>
                    </a:lnTo>
                    <a:lnTo>
                      <a:pt x="1000" y="698"/>
                    </a:lnTo>
                    <a:lnTo>
                      <a:pt x="1000" y="694"/>
                    </a:lnTo>
                    <a:lnTo>
                      <a:pt x="1002" y="688"/>
                    </a:lnTo>
                    <a:lnTo>
                      <a:pt x="1002" y="688"/>
                    </a:lnTo>
                    <a:lnTo>
                      <a:pt x="1006" y="682"/>
                    </a:lnTo>
                    <a:lnTo>
                      <a:pt x="1010" y="676"/>
                    </a:lnTo>
                    <a:lnTo>
                      <a:pt x="1008" y="672"/>
                    </a:lnTo>
                    <a:lnTo>
                      <a:pt x="1006" y="668"/>
                    </a:lnTo>
                    <a:lnTo>
                      <a:pt x="1000" y="664"/>
                    </a:lnTo>
                    <a:lnTo>
                      <a:pt x="992" y="660"/>
                    </a:lnTo>
                    <a:lnTo>
                      <a:pt x="966" y="648"/>
                    </a:lnTo>
                    <a:lnTo>
                      <a:pt x="966" y="648"/>
                    </a:lnTo>
                    <a:lnTo>
                      <a:pt x="952" y="642"/>
                    </a:lnTo>
                    <a:lnTo>
                      <a:pt x="942" y="632"/>
                    </a:lnTo>
                    <a:lnTo>
                      <a:pt x="936" y="622"/>
                    </a:lnTo>
                    <a:lnTo>
                      <a:pt x="930" y="612"/>
                    </a:lnTo>
                    <a:lnTo>
                      <a:pt x="928" y="602"/>
                    </a:lnTo>
                    <a:lnTo>
                      <a:pt x="924" y="596"/>
                    </a:lnTo>
                    <a:lnTo>
                      <a:pt x="918" y="592"/>
                    </a:lnTo>
                    <a:lnTo>
                      <a:pt x="912" y="592"/>
                    </a:lnTo>
                    <a:lnTo>
                      <a:pt x="912" y="592"/>
                    </a:lnTo>
                    <a:lnTo>
                      <a:pt x="904" y="594"/>
                    </a:lnTo>
                    <a:lnTo>
                      <a:pt x="896" y="594"/>
                    </a:lnTo>
                    <a:lnTo>
                      <a:pt x="892" y="592"/>
                    </a:lnTo>
                    <a:lnTo>
                      <a:pt x="890" y="590"/>
                    </a:lnTo>
                    <a:lnTo>
                      <a:pt x="890" y="586"/>
                    </a:lnTo>
                    <a:lnTo>
                      <a:pt x="894" y="584"/>
                    </a:lnTo>
                    <a:lnTo>
                      <a:pt x="900" y="580"/>
                    </a:lnTo>
                    <a:lnTo>
                      <a:pt x="908" y="578"/>
                    </a:lnTo>
                    <a:lnTo>
                      <a:pt x="908" y="578"/>
                    </a:lnTo>
                    <a:lnTo>
                      <a:pt x="912" y="576"/>
                    </a:lnTo>
                    <a:lnTo>
                      <a:pt x="916" y="576"/>
                    </a:lnTo>
                    <a:lnTo>
                      <a:pt x="916" y="572"/>
                    </a:lnTo>
                    <a:lnTo>
                      <a:pt x="916" y="570"/>
                    </a:lnTo>
                    <a:lnTo>
                      <a:pt x="914" y="564"/>
                    </a:lnTo>
                    <a:lnTo>
                      <a:pt x="910" y="556"/>
                    </a:lnTo>
                    <a:lnTo>
                      <a:pt x="902" y="546"/>
                    </a:lnTo>
                    <a:lnTo>
                      <a:pt x="902" y="544"/>
                    </a:lnTo>
                    <a:lnTo>
                      <a:pt x="904" y="544"/>
                    </a:lnTo>
                    <a:lnTo>
                      <a:pt x="910" y="546"/>
                    </a:lnTo>
                    <a:lnTo>
                      <a:pt x="910" y="546"/>
                    </a:lnTo>
                    <a:lnTo>
                      <a:pt x="918" y="548"/>
                    </a:lnTo>
                    <a:lnTo>
                      <a:pt x="924" y="546"/>
                    </a:lnTo>
                    <a:lnTo>
                      <a:pt x="928" y="542"/>
                    </a:lnTo>
                    <a:lnTo>
                      <a:pt x="930" y="538"/>
                    </a:lnTo>
                    <a:lnTo>
                      <a:pt x="932" y="536"/>
                    </a:lnTo>
                    <a:lnTo>
                      <a:pt x="934" y="534"/>
                    </a:lnTo>
                    <a:lnTo>
                      <a:pt x="938" y="536"/>
                    </a:lnTo>
                    <a:lnTo>
                      <a:pt x="942" y="544"/>
                    </a:lnTo>
                    <a:lnTo>
                      <a:pt x="942" y="544"/>
                    </a:lnTo>
                    <a:lnTo>
                      <a:pt x="950" y="552"/>
                    </a:lnTo>
                    <a:lnTo>
                      <a:pt x="954" y="556"/>
                    </a:lnTo>
                    <a:lnTo>
                      <a:pt x="958" y="558"/>
                    </a:lnTo>
                    <a:lnTo>
                      <a:pt x="962" y="558"/>
                    </a:lnTo>
                    <a:lnTo>
                      <a:pt x="968" y="560"/>
                    </a:lnTo>
                    <a:lnTo>
                      <a:pt x="972" y="562"/>
                    </a:lnTo>
                    <a:lnTo>
                      <a:pt x="974" y="568"/>
                    </a:lnTo>
                    <a:lnTo>
                      <a:pt x="974" y="568"/>
                    </a:lnTo>
                    <a:lnTo>
                      <a:pt x="976" y="574"/>
                    </a:lnTo>
                    <a:lnTo>
                      <a:pt x="980" y="576"/>
                    </a:lnTo>
                    <a:lnTo>
                      <a:pt x="986" y="580"/>
                    </a:lnTo>
                    <a:lnTo>
                      <a:pt x="990" y="580"/>
                    </a:lnTo>
                    <a:lnTo>
                      <a:pt x="992" y="582"/>
                    </a:lnTo>
                    <a:lnTo>
                      <a:pt x="994" y="586"/>
                    </a:lnTo>
                    <a:lnTo>
                      <a:pt x="994" y="592"/>
                    </a:lnTo>
                    <a:lnTo>
                      <a:pt x="994" y="592"/>
                    </a:lnTo>
                    <a:lnTo>
                      <a:pt x="994" y="596"/>
                    </a:lnTo>
                    <a:lnTo>
                      <a:pt x="996" y="600"/>
                    </a:lnTo>
                    <a:lnTo>
                      <a:pt x="1008" y="614"/>
                    </a:lnTo>
                    <a:lnTo>
                      <a:pt x="1022" y="626"/>
                    </a:lnTo>
                    <a:lnTo>
                      <a:pt x="1040" y="638"/>
                    </a:lnTo>
                    <a:lnTo>
                      <a:pt x="1056" y="646"/>
                    </a:lnTo>
                    <a:lnTo>
                      <a:pt x="1064" y="648"/>
                    </a:lnTo>
                    <a:lnTo>
                      <a:pt x="1070" y="648"/>
                    </a:lnTo>
                    <a:lnTo>
                      <a:pt x="1074" y="646"/>
                    </a:lnTo>
                    <a:lnTo>
                      <a:pt x="1078" y="642"/>
                    </a:lnTo>
                    <a:lnTo>
                      <a:pt x="1080" y="636"/>
                    </a:lnTo>
                    <a:lnTo>
                      <a:pt x="1078" y="628"/>
                    </a:lnTo>
                    <a:lnTo>
                      <a:pt x="1078" y="628"/>
                    </a:lnTo>
                    <a:lnTo>
                      <a:pt x="1078" y="618"/>
                    </a:lnTo>
                    <a:lnTo>
                      <a:pt x="1078" y="612"/>
                    </a:lnTo>
                    <a:lnTo>
                      <a:pt x="1080" y="606"/>
                    </a:lnTo>
                    <a:lnTo>
                      <a:pt x="1082" y="602"/>
                    </a:lnTo>
                    <a:lnTo>
                      <a:pt x="1086" y="600"/>
                    </a:lnTo>
                    <a:lnTo>
                      <a:pt x="1092" y="598"/>
                    </a:lnTo>
                    <a:lnTo>
                      <a:pt x="1102" y="596"/>
                    </a:lnTo>
                    <a:lnTo>
                      <a:pt x="1118" y="598"/>
                    </a:lnTo>
                    <a:lnTo>
                      <a:pt x="1122" y="596"/>
                    </a:lnTo>
                    <a:lnTo>
                      <a:pt x="1122" y="596"/>
                    </a:lnTo>
                    <a:lnTo>
                      <a:pt x="1122" y="592"/>
                    </a:lnTo>
                    <a:lnTo>
                      <a:pt x="1122" y="588"/>
                    </a:lnTo>
                    <a:lnTo>
                      <a:pt x="1122" y="588"/>
                    </a:lnTo>
                    <a:lnTo>
                      <a:pt x="1118" y="582"/>
                    </a:lnTo>
                    <a:lnTo>
                      <a:pt x="1118" y="576"/>
                    </a:lnTo>
                    <a:lnTo>
                      <a:pt x="1120" y="574"/>
                    </a:lnTo>
                    <a:lnTo>
                      <a:pt x="1122" y="574"/>
                    </a:lnTo>
                    <a:lnTo>
                      <a:pt x="1128" y="570"/>
                    </a:lnTo>
                    <a:lnTo>
                      <a:pt x="1128" y="568"/>
                    </a:lnTo>
                    <a:lnTo>
                      <a:pt x="1126" y="564"/>
                    </a:lnTo>
                    <a:lnTo>
                      <a:pt x="1126" y="564"/>
                    </a:lnTo>
                    <a:lnTo>
                      <a:pt x="1126" y="560"/>
                    </a:lnTo>
                    <a:lnTo>
                      <a:pt x="1126" y="558"/>
                    </a:lnTo>
                    <a:lnTo>
                      <a:pt x="1130" y="554"/>
                    </a:lnTo>
                    <a:lnTo>
                      <a:pt x="1144" y="548"/>
                    </a:lnTo>
                    <a:lnTo>
                      <a:pt x="1150" y="544"/>
                    </a:lnTo>
                    <a:lnTo>
                      <a:pt x="1154" y="536"/>
                    </a:lnTo>
                    <a:lnTo>
                      <a:pt x="1156" y="532"/>
                    </a:lnTo>
                    <a:lnTo>
                      <a:pt x="1154" y="528"/>
                    </a:lnTo>
                    <a:lnTo>
                      <a:pt x="1148" y="514"/>
                    </a:lnTo>
                    <a:lnTo>
                      <a:pt x="1148" y="514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 sz="1400" b="1"/>
              </a:p>
            </p:txBody>
          </p:sp>
          <p:sp>
            <p:nvSpPr>
              <p:cNvPr id="74" name="Freeform 6089">
                <a:extLst>
                  <a:ext uri="{FF2B5EF4-FFF2-40B4-BE49-F238E27FC236}">
                    <a16:creationId xmlns="" xmlns:a16="http://schemas.microsoft.com/office/drawing/2014/main" id="{C7B378E0-C5CE-4324-8A84-B7ECD7A2874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31770" y="1751013"/>
                <a:ext cx="20320" cy="15240"/>
              </a:xfrm>
              <a:custGeom>
                <a:avLst/>
                <a:gdLst/>
                <a:ahLst/>
                <a:cxnLst>
                  <a:cxn ang="0">
                    <a:pos x="6" y="0"/>
                  </a:cxn>
                  <a:cxn ang="0">
                    <a:pos x="6" y="0"/>
                  </a:cxn>
                  <a:cxn ang="0">
                    <a:pos x="2" y="4"/>
                  </a:cxn>
                  <a:cxn ang="0">
                    <a:pos x="0" y="8"/>
                  </a:cxn>
                  <a:cxn ang="0">
                    <a:pos x="2" y="12"/>
                  </a:cxn>
                  <a:cxn ang="0">
                    <a:pos x="8" y="18"/>
                  </a:cxn>
                  <a:cxn ang="0">
                    <a:pos x="14" y="22"/>
                  </a:cxn>
                  <a:cxn ang="0">
                    <a:pos x="20" y="24"/>
                  </a:cxn>
                  <a:cxn ang="0">
                    <a:pos x="26" y="24"/>
                  </a:cxn>
                  <a:cxn ang="0">
                    <a:pos x="30" y="22"/>
                  </a:cxn>
                  <a:cxn ang="0">
                    <a:pos x="30" y="22"/>
                  </a:cxn>
                  <a:cxn ang="0">
                    <a:pos x="32" y="16"/>
                  </a:cxn>
                  <a:cxn ang="0">
                    <a:pos x="32" y="12"/>
                  </a:cxn>
                  <a:cxn ang="0">
                    <a:pos x="32" y="8"/>
                  </a:cxn>
                  <a:cxn ang="0">
                    <a:pos x="28" y="4"/>
                  </a:cxn>
                  <a:cxn ang="0">
                    <a:pos x="24" y="2"/>
                  </a:cxn>
                  <a:cxn ang="0">
                    <a:pos x="20" y="0"/>
                  </a:cxn>
                  <a:cxn ang="0">
                    <a:pos x="14" y="0"/>
                  </a:cxn>
                  <a:cxn ang="0">
                    <a:pos x="6" y="0"/>
                  </a:cxn>
                  <a:cxn ang="0">
                    <a:pos x="6" y="0"/>
                  </a:cxn>
                </a:cxnLst>
                <a:rect l="0" t="0" r="r" b="b"/>
                <a:pathLst>
                  <a:path w="32" h="24">
                    <a:moveTo>
                      <a:pt x="6" y="0"/>
                    </a:moveTo>
                    <a:lnTo>
                      <a:pt x="6" y="0"/>
                    </a:lnTo>
                    <a:lnTo>
                      <a:pt x="2" y="4"/>
                    </a:lnTo>
                    <a:lnTo>
                      <a:pt x="0" y="8"/>
                    </a:lnTo>
                    <a:lnTo>
                      <a:pt x="2" y="12"/>
                    </a:lnTo>
                    <a:lnTo>
                      <a:pt x="8" y="18"/>
                    </a:lnTo>
                    <a:lnTo>
                      <a:pt x="14" y="22"/>
                    </a:lnTo>
                    <a:lnTo>
                      <a:pt x="20" y="24"/>
                    </a:lnTo>
                    <a:lnTo>
                      <a:pt x="26" y="24"/>
                    </a:lnTo>
                    <a:lnTo>
                      <a:pt x="30" y="22"/>
                    </a:lnTo>
                    <a:lnTo>
                      <a:pt x="30" y="22"/>
                    </a:lnTo>
                    <a:lnTo>
                      <a:pt x="32" y="16"/>
                    </a:lnTo>
                    <a:lnTo>
                      <a:pt x="32" y="12"/>
                    </a:lnTo>
                    <a:lnTo>
                      <a:pt x="32" y="8"/>
                    </a:lnTo>
                    <a:lnTo>
                      <a:pt x="28" y="4"/>
                    </a:lnTo>
                    <a:lnTo>
                      <a:pt x="24" y="2"/>
                    </a:lnTo>
                    <a:lnTo>
                      <a:pt x="20" y="0"/>
                    </a:lnTo>
                    <a:lnTo>
                      <a:pt x="14" y="0"/>
                    </a:lnTo>
                    <a:lnTo>
                      <a:pt x="6" y="0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 sz="1400" b="1"/>
              </a:p>
            </p:txBody>
          </p:sp>
          <p:sp>
            <p:nvSpPr>
              <p:cNvPr id="75" name="Freeform 6091">
                <a:extLst>
                  <a:ext uri="{FF2B5EF4-FFF2-40B4-BE49-F238E27FC236}">
                    <a16:creationId xmlns="" xmlns:a16="http://schemas.microsoft.com/office/drawing/2014/main" id="{730C0E35-07D0-48BC-9E51-9AEE04C7A6F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56840" y="1799273"/>
                <a:ext cx="13970" cy="15240"/>
              </a:xfrm>
              <a:custGeom>
                <a:avLst/>
                <a:gdLst/>
                <a:ahLst/>
                <a:cxnLst>
                  <a:cxn ang="0">
                    <a:pos x="4" y="24"/>
                  </a:cxn>
                  <a:cxn ang="0">
                    <a:pos x="4" y="24"/>
                  </a:cxn>
                  <a:cxn ang="0">
                    <a:pos x="12" y="22"/>
                  </a:cxn>
                  <a:cxn ang="0">
                    <a:pos x="20" y="16"/>
                  </a:cxn>
                  <a:cxn ang="0">
                    <a:pos x="22" y="12"/>
                  </a:cxn>
                  <a:cxn ang="0">
                    <a:pos x="22" y="10"/>
                  </a:cxn>
                  <a:cxn ang="0">
                    <a:pos x="22" y="6"/>
                  </a:cxn>
                  <a:cxn ang="0">
                    <a:pos x="18" y="2"/>
                  </a:cxn>
                  <a:cxn ang="0">
                    <a:pos x="18" y="2"/>
                  </a:cxn>
                  <a:cxn ang="0">
                    <a:pos x="14" y="0"/>
                  </a:cxn>
                  <a:cxn ang="0">
                    <a:pos x="10" y="2"/>
                  </a:cxn>
                  <a:cxn ang="0">
                    <a:pos x="6" y="4"/>
                  </a:cxn>
                  <a:cxn ang="0">
                    <a:pos x="2" y="10"/>
                  </a:cxn>
                  <a:cxn ang="0">
                    <a:pos x="0" y="14"/>
                  </a:cxn>
                  <a:cxn ang="0">
                    <a:pos x="0" y="18"/>
                  </a:cxn>
                  <a:cxn ang="0">
                    <a:pos x="2" y="22"/>
                  </a:cxn>
                  <a:cxn ang="0">
                    <a:pos x="4" y="24"/>
                  </a:cxn>
                  <a:cxn ang="0">
                    <a:pos x="4" y="24"/>
                  </a:cxn>
                </a:cxnLst>
                <a:rect l="0" t="0" r="r" b="b"/>
                <a:pathLst>
                  <a:path w="22" h="24">
                    <a:moveTo>
                      <a:pt x="4" y="24"/>
                    </a:moveTo>
                    <a:lnTo>
                      <a:pt x="4" y="24"/>
                    </a:lnTo>
                    <a:lnTo>
                      <a:pt x="12" y="22"/>
                    </a:lnTo>
                    <a:lnTo>
                      <a:pt x="20" y="16"/>
                    </a:lnTo>
                    <a:lnTo>
                      <a:pt x="22" y="12"/>
                    </a:lnTo>
                    <a:lnTo>
                      <a:pt x="22" y="10"/>
                    </a:lnTo>
                    <a:lnTo>
                      <a:pt x="22" y="6"/>
                    </a:lnTo>
                    <a:lnTo>
                      <a:pt x="18" y="2"/>
                    </a:lnTo>
                    <a:lnTo>
                      <a:pt x="18" y="2"/>
                    </a:lnTo>
                    <a:lnTo>
                      <a:pt x="14" y="0"/>
                    </a:lnTo>
                    <a:lnTo>
                      <a:pt x="10" y="2"/>
                    </a:lnTo>
                    <a:lnTo>
                      <a:pt x="6" y="4"/>
                    </a:lnTo>
                    <a:lnTo>
                      <a:pt x="2" y="10"/>
                    </a:lnTo>
                    <a:lnTo>
                      <a:pt x="0" y="14"/>
                    </a:lnTo>
                    <a:lnTo>
                      <a:pt x="0" y="18"/>
                    </a:lnTo>
                    <a:lnTo>
                      <a:pt x="2" y="22"/>
                    </a:lnTo>
                    <a:lnTo>
                      <a:pt x="4" y="24"/>
                    </a:lnTo>
                    <a:lnTo>
                      <a:pt x="4" y="24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 sz="1400" b="1"/>
              </a:p>
            </p:txBody>
          </p:sp>
          <p:sp>
            <p:nvSpPr>
              <p:cNvPr id="76" name="Freeform 6092">
                <a:extLst>
                  <a:ext uri="{FF2B5EF4-FFF2-40B4-BE49-F238E27FC236}">
                    <a16:creationId xmlns="" xmlns:a16="http://schemas.microsoft.com/office/drawing/2014/main" id="{63F4AE90-BA2A-4996-9CC2-9F9D2EA86C0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52040" y="1724343"/>
                <a:ext cx="22860" cy="34290"/>
              </a:xfrm>
              <a:custGeom>
                <a:avLst/>
                <a:gdLst/>
                <a:ahLst/>
                <a:cxnLst>
                  <a:cxn ang="0">
                    <a:pos x="20" y="54"/>
                  </a:cxn>
                  <a:cxn ang="0">
                    <a:pos x="20" y="54"/>
                  </a:cxn>
                  <a:cxn ang="0">
                    <a:pos x="26" y="50"/>
                  </a:cxn>
                  <a:cxn ang="0">
                    <a:pos x="30" y="42"/>
                  </a:cxn>
                  <a:cxn ang="0">
                    <a:pos x="34" y="32"/>
                  </a:cxn>
                  <a:cxn ang="0">
                    <a:pos x="36" y="22"/>
                  </a:cxn>
                  <a:cxn ang="0">
                    <a:pos x="36" y="12"/>
                  </a:cxn>
                  <a:cxn ang="0">
                    <a:pos x="34" y="4"/>
                  </a:cxn>
                  <a:cxn ang="0">
                    <a:pos x="32" y="2"/>
                  </a:cxn>
                  <a:cxn ang="0">
                    <a:pos x="28" y="0"/>
                  </a:cxn>
                  <a:cxn ang="0">
                    <a:pos x="24" y="0"/>
                  </a:cxn>
                  <a:cxn ang="0">
                    <a:pos x="18" y="0"/>
                  </a:cxn>
                  <a:cxn ang="0">
                    <a:pos x="18" y="0"/>
                  </a:cxn>
                  <a:cxn ang="0">
                    <a:pos x="14" y="2"/>
                  </a:cxn>
                  <a:cxn ang="0">
                    <a:pos x="8" y="6"/>
                  </a:cxn>
                  <a:cxn ang="0">
                    <a:pos x="4" y="12"/>
                  </a:cxn>
                  <a:cxn ang="0">
                    <a:pos x="0" y="22"/>
                  </a:cxn>
                  <a:cxn ang="0">
                    <a:pos x="2" y="32"/>
                  </a:cxn>
                  <a:cxn ang="0">
                    <a:pos x="4" y="40"/>
                  </a:cxn>
                  <a:cxn ang="0">
                    <a:pos x="8" y="48"/>
                  </a:cxn>
                  <a:cxn ang="0">
                    <a:pos x="14" y="52"/>
                  </a:cxn>
                  <a:cxn ang="0">
                    <a:pos x="20" y="54"/>
                  </a:cxn>
                  <a:cxn ang="0">
                    <a:pos x="20" y="54"/>
                  </a:cxn>
                </a:cxnLst>
                <a:rect l="0" t="0" r="r" b="b"/>
                <a:pathLst>
                  <a:path w="36" h="54">
                    <a:moveTo>
                      <a:pt x="20" y="54"/>
                    </a:moveTo>
                    <a:lnTo>
                      <a:pt x="20" y="54"/>
                    </a:lnTo>
                    <a:lnTo>
                      <a:pt x="26" y="50"/>
                    </a:lnTo>
                    <a:lnTo>
                      <a:pt x="30" y="42"/>
                    </a:lnTo>
                    <a:lnTo>
                      <a:pt x="34" y="32"/>
                    </a:lnTo>
                    <a:lnTo>
                      <a:pt x="36" y="22"/>
                    </a:lnTo>
                    <a:lnTo>
                      <a:pt x="36" y="12"/>
                    </a:lnTo>
                    <a:lnTo>
                      <a:pt x="34" y="4"/>
                    </a:lnTo>
                    <a:lnTo>
                      <a:pt x="32" y="2"/>
                    </a:lnTo>
                    <a:lnTo>
                      <a:pt x="28" y="0"/>
                    </a:lnTo>
                    <a:lnTo>
                      <a:pt x="24" y="0"/>
                    </a:lnTo>
                    <a:lnTo>
                      <a:pt x="18" y="0"/>
                    </a:lnTo>
                    <a:lnTo>
                      <a:pt x="18" y="0"/>
                    </a:lnTo>
                    <a:lnTo>
                      <a:pt x="14" y="2"/>
                    </a:lnTo>
                    <a:lnTo>
                      <a:pt x="8" y="6"/>
                    </a:lnTo>
                    <a:lnTo>
                      <a:pt x="4" y="12"/>
                    </a:lnTo>
                    <a:lnTo>
                      <a:pt x="0" y="22"/>
                    </a:lnTo>
                    <a:lnTo>
                      <a:pt x="2" y="32"/>
                    </a:lnTo>
                    <a:lnTo>
                      <a:pt x="4" y="40"/>
                    </a:lnTo>
                    <a:lnTo>
                      <a:pt x="8" y="48"/>
                    </a:lnTo>
                    <a:lnTo>
                      <a:pt x="14" y="52"/>
                    </a:lnTo>
                    <a:lnTo>
                      <a:pt x="20" y="54"/>
                    </a:lnTo>
                    <a:lnTo>
                      <a:pt x="20" y="54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 sz="1400" b="1"/>
              </a:p>
            </p:txBody>
          </p:sp>
          <p:sp>
            <p:nvSpPr>
              <p:cNvPr id="77" name="Freeform 6094">
                <a:extLst>
                  <a:ext uri="{FF2B5EF4-FFF2-40B4-BE49-F238E27FC236}">
                    <a16:creationId xmlns="" xmlns:a16="http://schemas.microsoft.com/office/drawing/2014/main" id="{201DF85D-390F-4360-8F8D-C707B3EAD67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28240" y="1463993"/>
                <a:ext cx="59690" cy="48260"/>
              </a:xfrm>
              <a:custGeom>
                <a:avLst/>
                <a:gdLst/>
                <a:ahLst/>
                <a:cxnLst>
                  <a:cxn ang="0">
                    <a:pos x="8" y="26"/>
                  </a:cxn>
                  <a:cxn ang="0">
                    <a:pos x="8" y="26"/>
                  </a:cxn>
                  <a:cxn ang="0">
                    <a:pos x="4" y="36"/>
                  </a:cxn>
                  <a:cxn ang="0">
                    <a:pos x="0" y="46"/>
                  </a:cxn>
                  <a:cxn ang="0">
                    <a:pos x="0" y="56"/>
                  </a:cxn>
                  <a:cxn ang="0">
                    <a:pos x="2" y="64"/>
                  </a:cxn>
                  <a:cxn ang="0">
                    <a:pos x="8" y="70"/>
                  </a:cxn>
                  <a:cxn ang="0">
                    <a:pos x="18" y="74"/>
                  </a:cxn>
                  <a:cxn ang="0">
                    <a:pos x="34" y="76"/>
                  </a:cxn>
                  <a:cxn ang="0">
                    <a:pos x="54" y="76"/>
                  </a:cxn>
                  <a:cxn ang="0">
                    <a:pos x="54" y="76"/>
                  </a:cxn>
                  <a:cxn ang="0">
                    <a:pos x="72" y="74"/>
                  </a:cxn>
                  <a:cxn ang="0">
                    <a:pos x="84" y="70"/>
                  </a:cxn>
                  <a:cxn ang="0">
                    <a:pos x="90" y="64"/>
                  </a:cxn>
                  <a:cxn ang="0">
                    <a:pos x="94" y="58"/>
                  </a:cxn>
                  <a:cxn ang="0">
                    <a:pos x="92" y="50"/>
                  </a:cxn>
                  <a:cxn ang="0">
                    <a:pos x="92" y="40"/>
                  </a:cxn>
                  <a:cxn ang="0">
                    <a:pos x="90" y="32"/>
                  </a:cxn>
                  <a:cxn ang="0">
                    <a:pos x="92" y="22"/>
                  </a:cxn>
                  <a:cxn ang="0">
                    <a:pos x="92" y="22"/>
                  </a:cxn>
                  <a:cxn ang="0">
                    <a:pos x="92" y="18"/>
                  </a:cxn>
                  <a:cxn ang="0">
                    <a:pos x="90" y="14"/>
                  </a:cxn>
                  <a:cxn ang="0">
                    <a:pos x="88" y="10"/>
                  </a:cxn>
                  <a:cxn ang="0">
                    <a:pos x="84" y="6"/>
                  </a:cxn>
                  <a:cxn ang="0">
                    <a:pos x="74" y="2"/>
                  </a:cxn>
                  <a:cxn ang="0">
                    <a:pos x="60" y="0"/>
                  </a:cxn>
                  <a:cxn ang="0">
                    <a:pos x="46" y="2"/>
                  </a:cxn>
                  <a:cxn ang="0">
                    <a:pos x="32" y="6"/>
                  </a:cxn>
                  <a:cxn ang="0">
                    <a:pos x="18" y="14"/>
                  </a:cxn>
                  <a:cxn ang="0">
                    <a:pos x="14" y="20"/>
                  </a:cxn>
                  <a:cxn ang="0">
                    <a:pos x="8" y="26"/>
                  </a:cxn>
                  <a:cxn ang="0">
                    <a:pos x="8" y="26"/>
                  </a:cxn>
                </a:cxnLst>
                <a:rect l="0" t="0" r="r" b="b"/>
                <a:pathLst>
                  <a:path w="94" h="76">
                    <a:moveTo>
                      <a:pt x="8" y="26"/>
                    </a:moveTo>
                    <a:lnTo>
                      <a:pt x="8" y="26"/>
                    </a:lnTo>
                    <a:lnTo>
                      <a:pt x="4" y="36"/>
                    </a:lnTo>
                    <a:lnTo>
                      <a:pt x="0" y="46"/>
                    </a:lnTo>
                    <a:lnTo>
                      <a:pt x="0" y="56"/>
                    </a:lnTo>
                    <a:lnTo>
                      <a:pt x="2" y="64"/>
                    </a:lnTo>
                    <a:lnTo>
                      <a:pt x="8" y="70"/>
                    </a:lnTo>
                    <a:lnTo>
                      <a:pt x="18" y="74"/>
                    </a:lnTo>
                    <a:lnTo>
                      <a:pt x="34" y="76"/>
                    </a:lnTo>
                    <a:lnTo>
                      <a:pt x="54" y="76"/>
                    </a:lnTo>
                    <a:lnTo>
                      <a:pt x="54" y="76"/>
                    </a:lnTo>
                    <a:lnTo>
                      <a:pt x="72" y="74"/>
                    </a:lnTo>
                    <a:lnTo>
                      <a:pt x="84" y="70"/>
                    </a:lnTo>
                    <a:lnTo>
                      <a:pt x="90" y="64"/>
                    </a:lnTo>
                    <a:lnTo>
                      <a:pt x="94" y="58"/>
                    </a:lnTo>
                    <a:lnTo>
                      <a:pt x="92" y="50"/>
                    </a:lnTo>
                    <a:lnTo>
                      <a:pt x="92" y="40"/>
                    </a:lnTo>
                    <a:lnTo>
                      <a:pt x="90" y="32"/>
                    </a:lnTo>
                    <a:lnTo>
                      <a:pt x="92" y="22"/>
                    </a:lnTo>
                    <a:lnTo>
                      <a:pt x="92" y="22"/>
                    </a:lnTo>
                    <a:lnTo>
                      <a:pt x="92" y="18"/>
                    </a:lnTo>
                    <a:lnTo>
                      <a:pt x="90" y="14"/>
                    </a:lnTo>
                    <a:lnTo>
                      <a:pt x="88" y="10"/>
                    </a:lnTo>
                    <a:lnTo>
                      <a:pt x="84" y="6"/>
                    </a:lnTo>
                    <a:lnTo>
                      <a:pt x="74" y="2"/>
                    </a:lnTo>
                    <a:lnTo>
                      <a:pt x="60" y="0"/>
                    </a:lnTo>
                    <a:lnTo>
                      <a:pt x="46" y="2"/>
                    </a:lnTo>
                    <a:lnTo>
                      <a:pt x="32" y="6"/>
                    </a:lnTo>
                    <a:lnTo>
                      <a:pt x="18" y="14"/>
                    </a:lnTo>
                    <a:lnTo>
                      <a:pt x="14" y="20"/>
                    </a:lnTo>
                    <a:lnTo>
                      <a:pt x="8" y="26"/>
                    </a:lnTo>
                    <a:lnTo>
                      <a:pt x="8" y="26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 sz="1400" b="1"/>
              </a:p>
            </p:txBody>
          </p:sp>
          <p:sp>
            <p:nvSpPr>
              <p:cNvPr id="78" name="Freeform 6098">
                <a:extLst>
                  <a:ext uri="{FF2B5EF4-FFF2-40B4-BE49-F238E27FC236}">
                    <a16:creationId xmlns="" xmlns:a16="http://schemas.microsoft.com/office/drawing/2014/main" id="{D25A625D-F7FE-4159-A74F-662B97F63E8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68780" y="1211263"/>
                <a:ext cx="63500" cy="43180"/>
              </a:xfrm>
              <a:custGeom>
                <a:avLst/>
                <a:gdLst/>
                <a:ahLst/>
                <a:cxnLst>
                  <a:cxn ang="0">
                    <a:pos x="46" y="2"/>
                  </a:cxn>
                  <a:cxn ang="0">
                    <a:pos x="46" y="2"/>
                  </a:cxn>
                  <a:cxn ang="0">
                    <a:pos x="32" y="4"/>
                  </a:cxn>
                  <a:cxn ang="0">
                    <a:pos x="20" y="6"/>
                  </a:cxn>
                  <a:cxn ang="0">
                    <a:pos x="10" y="10"/>
                  </a:cxn>
                  <a:cxn ang="0">
                    <a:pos x="4" y="12"/>
                  </a:cxn>
                  <a:cxn ang="0">
                    <a:pos x="0" y="16"/>
                  </a:cxn>
                  <a:cxn ang="0">
                    <a:pos x="0" y="20"/>
                  </a:cxn>
                  <a:cxn ang="0">
                    <a:pos x="2" y="22"/>
                  </a:cxn>
                  <a:cxn ang="0">
                    <a:pos x="8" y="24"/>
                  </a:cxn>
                  <a:cxn ang="0">
                    <a:pos x="8" y="24"/>
                  </a:cxn>
                  <a:cxn ang="0">
                    <a:pos x="20" y="28"/>
                  </a:cxn>
                  <a:cxn ang="0">
                    <a:pos x="28" y="32"/>
                  </a:cxn>
                  <a:cxn ang="0">
                    <a:pos x="32" y="36"/>
                  </a:cxn>
                  <a:cxn ang="0">
                    <a:pos x="34" y="40"/>
                  </a:cxn>
                  <a:cxn ang="0">
                    <a:pos x="34" y="40"/>
                  </a:cxn>
                  <a:cxn ang="0">
                    <a:pos x="38" y="46"/>
                  </a:cxn>
                  <a:cxn ang="0">
                    <a:pos x="44" y="50"/>
                  </a:cxn>
                  <a:cxn ang="0">
                    <a:pos x="54" y="56"/>
                  </a:cxn>
                  <a:cxn ang="0">
                    <a:pos x="64" y="66"/>
                  </a:cxn>
                  <a:cxn ang="0">
                    <a:pos x="64" y="66"/>
                  </a:cxn>
                  <a:cxn ang="0">
                    <a:pos x="68" y="68"/>
                  </a:cxn>
                  <a:cxn ang="0">
                    <a:pos x="70" y="68"/>
                  </a:cxn>
                  <a:cxn ang="0">
                    <a:pos x="70" y="66"/>
                  </a:cxn>
                  <a:cxn ang="0">
                    <a:pos x="70" y="66"/>
                  </a:cxn>
                  <a:cxn ang="0">
                    <a:pos x="70" y="62"/>
                  </a:cxn>
                  <a:cxn ang="0">
                    <a:pos x="74" y="60"/>
                  </a:cxn>
                  <a:cxn ang="0">
                    <a:pos x="80" y="56"/>
                  </a:cxn>
                  <a:cxn ang="0">
                    <a:pos x="86" y="48"/>
                  </a:cxn>
                  <a:cxn ang="0">
                    <a:pos x="86" y="48"/>
                  </a:cxn>
                  <a:cxn ang="0">
                    <a:pos x="100" y="26"/>
                  </a:cxn>
                  <a:cxn ang="0">
                    <a:pos x="100" y="20"/>
                  </a:cxn>
                  <a:cxn ang="0">
                    <a:pos x="100" y="16"/>
                  </a:cxn>
                  <a:cxn ang="0">
                    <a:pos x="98" y="14"/>
                  </a:cxn>
                  <a:cxn ang="0">
                    <a:pos x="94" y="10"/>
                  </a:cxn>
                  <a:cxn ang="0">
                    <a:pos x="94" y="10"/>
                  </a:cxn>
                  <a:cxn ang="0">
                    <a:pos x="86" y="6"/>
                  </a:cxn>
                  <a:cxn ang="0">
                    <a:pos x="80" y="2"/>
                  </a:cxn>
                  <a:cxn ang="0">
                    <a:pos x="70" y="0"/>
                  </a:cxn>
                  <a:cxn ang="0">
                    <a:pos x="46" y="2"/>
                  </a:cxn>
                  <a:cxn ang="0">
                    <a:pos x="46" y="2"/>
                  </a:cxn>
                </a:cxnLst>
                <a:rect l="0" t="0" r="r" b="b"/>
                <a:pathLst>
                  <a:path w="100" h="68">
                    <a:moveTo>
                      <a:pt x="46" y="2"/>
                    </a:moveTo>
                    <a:lnTo>
                      <a:pt x="46" y="2"/>
                    </a:lnTo>
                    <a:lnTo>
                      <a:pt x="32" y="4"/>
                    </a:lnTo>
                    <a:lnTo>
                      <a:pt x="20" y="6"/>
                    </a:lnTo>
                    <a:lnTo>
                      <a:pt x="10" y="10"/>
                    </a:lnTo>
                    <a:lnTo>
                      <a:pt x="4" y="12"/>
                    </a:lnTo>
                    <a:lnTo>
                      <a:pt x="0" y="16"/>
                    </a:lnTo>
                    <a:lnTo>
                      <a:pt x="0" y="20"/>
                    </a:lnTo>
                    <a:lnTo>
                      <a:pt x="2" y="22"/>
                    </a:lnTo>
                    <a:lnTo>
                      <a:pt x="8" y="24"/>
                    </a:lnTo>
                    <a:lnTo>
                      <a:pt x="8" y="24"/>
                    </a:lnTo>
                    <a:lnTo>
                      <a:pt x="20" y="28"/>
                    </a:lnTo>
                    <a:lnTo>
                      <a:pt x="28" y="32"/>
                    </a:lnTo>
                    <a:lnTo>
                      <a:pt x="32" y="36"/>
                    </a:lnTo>
                    <a:lnTo>
                      <a:pt x="34" y="40"/>
                    </a:lnTo>
                    <a:lnTo>
                      <a:pt x="34" y="40"/>
                    </a:lnTo>
                    <a:lnTo>
                      <a:pt x="38" y="46"/>
                    </a:lnTo>
                    <a:lnTo>
                      <a:pt x="44" y="50"/>
                    </a:lnTo>
                    <a:lnTo>
                      <a:pt x="54" y="56"/>
                    </a:lnTo>
                    <a:lnTo>
                      <a:pt x="64" y="66"/>
                    </a:lnTo>
                    <a:lnTo>
                      <a:pt x="64" y="66"/>
                    </a:lnTo>
                    <a:lnTo>
                      <a:pt x="68" y="68"/>
                    </a:lnTo>
                    <a:lnTo>
                      <a:pt x="70" y="68"/>
                    </a:lnTo>
                    <a:lnTo>
                      <a:pt x="70" y="66"/>
                    </a:lnTo>
                    <a:lnTo>
                      <a:pt x="70" y="66"/>
                    </a:lnTo>
                    <a:lnTo>
                      <a:pt x="70" y="62"/>
                    </a:lnTo>
                    <a:lnTo>
                      <a:pt x="74" y="60"/>
                    </a:lnTo>
                    <a:lnTo>
                      <a:pt x="80" y="56"/>
                    </a:lnTo>
                    <a:lnTo>
                      <a:pt x="86" y="48"/>
                    </a:lnTo>
                    <a:lnTo>
                      <a:pt x="86" y="48"/>
                    </a:lnTo>
                    <a:lnTo>
                      <a:pt x="100" y="26"/>
                    </a:lnTo>
                    <a:lnTo>
                      <a:pt x="100" y="20"/>
                    </a:lnTo>
                    <a:lnTo>
                      <a:pt x="100" y="16"/>
                    </a:lnTo>
                    <a:lnTo>
                      <a:pt x="98" y="14"/>
                    </a:lnTo>
                    <a:lnTo>
                      <a:pt x="94" y="10"/>
                    </a:lnTo>
                    <a:lnTo>
                      <a:pt x="94" y="10"/>
                    </a:lnTo>
                    <a:lnTo>
                      <a:pt x="86" y="6"/>
                    </a:lnTo>
                    <a:lnTo>
                      <a:pt x="80" y="2"/>
                    </a:lnTo>
                    <a:lnTo>
                      <a:pt x="70" y="0"/>
                    </a:lnTo>
                    <a:lnTo>
                      <a:pt x="46" y="2"/>
                    </a:lnTo>
                    <a:lnTo>
                      <a:pt x="46" y="2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 sz="1400" b="1"/>
              </a:p>
            </p:txBody>
          </p:sp>
          <p:sp>
            <p:nvSpPr>
              <p:cNvPr id="79" name="Freeform 6099">
                <a:extLst>
                  <a:ext uri="{FF2B5EF4-FFF2-40B4-BE49-F238E27FC236}">
                    <a16:creationId xmlns="" xmlns:a16="http://schemas.microsoft.com/office/drawing/2014/main" id="{17451151-5DD1-45DA-AC62-2519A45830B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33550" y="1088073"/>
                <a:ext cx="48260" cy="10160"/>
              </a:xfrm>
              <a:custGeom>
                <a:avLst/>
                <a:gdLst/>
                <a:ahLst/>
                <a:cxnLst>
                  <a:cxn ang="0">
                    <a:pos x="76" y="2"/>
                  </a:cxn>
                  <a:cxn ang="0">
                    <a:pos x="76" y="2"/>
                  </a:cxn>
                  <a:cxn ang="0">
                    <a:pos x="68" y="0"/>
                  </a:cxn>
                  <a:cxn ang="0">
                    <a:pos x="56" y="0"/>
                  </a:cxn>
                  <a:cxn ang="0">
                    <a:pos x="30" y="2"/>
                  </a:cxn>
                  <a:cxn ang="0">
                    <a:pos x="16" y="6"/>
                  </a:cxn>
                  <a:cxn ang="0">
                    <a:pos x="6" y="8"/>
                  </a:cxn>
                  <a:cxn ang="0">
                    <a:pos x="0" y="12"/>
                  </a:cxn>
                  <a:cxn ang="0">
                    <a:pos x="0" y="14"/>
                  </a:cxn>
                  <a:cxn ang="0">
                    <a:pos x="2" y="16"/>
                  </a:cxn>
                  <a:cxn ang="0">
                    <a:pos x="2" y="16"/>
                  </a:cxn>
                  <a:cxn ang="0">
                    <a:pos x="8" y="16"/>
                  </a:cxn>
                  <a:cxn ang="0">
                    <a:pos x="20" y="16"/>
                  </a:cxn>
                  <a:cxn ang="0">
                    <a:pos x="48" y="14"/>
                  </a:cxn>
                  <a:cxn ang="0">
                    <a:pos x="70" y="8"/>
                  </a:cxn>
                  <a:cxn ang="0">
                    <a:pos x="76" y="4"/>
                  </a:cxn>
                  <a:cxn ang="0">
                    <a:pos x="76" y="2"/>
                  </a:cxn>
                  <a:cxn ang="0">
                    <a:pos x="76" y="2"/>
                  </a:cxn>
                  <a:cxn ang="0">
                    <a:pos x="76" y="2"/>
                  </a:cxn>
                </a:cxnLst>
                <a:rect l="0" t="0" r="r" b="b"/>
                <a:pathLst>
                  <a:path w="76" h="16">
                    <a:moveTo>
                      <a:pt x="76" y="2"/>
                    </a:moveTo>
                    <a:lnTo>
                      <a:pt x="76" y="2"/>
                    </a:lnTo>
                    <a:lnTo>
                      <a:pt x="68" y="0"/>
                    </a:lnTo>
                    <a:lnTo>
                      <a:pt x="56" y="0"/>
                    </a:lnTo>
                    <a:lnTo>
                      <a:pt x="30" y="2"/>
                    </a:lnTo>
                    <a:lnTo>
                      <a:pt x="16" y="6"/>
                    </a:lnTo>
                    <a:lnTo>
                      <a:pt x="6" y="8"/>
                    </a:lnTo>
                    <a:lnTo>
                      <a:pt x="0" y="12"/>
                    </a:lnTo>
                    <a:lnTo>
                      <a:pt x="0" y="14"/>
                    </a:lnTo>
                    <a:lnTo>
                      <a:pt x="2" y="16"/>
                    </a:lnTo>
                    <a:lnTo>
                      <a:pt x="2" y="16"/>
                    </a:lnTo>
                    <a:lnTo>
                      <a:pt x="8" y="16"/>
                    </a:lnTo>
                    <a:lnTo>
                      <a:pt x="20" y="16"/>
                    </a:lnTo>
                    <a:lnTo>
                      <a:pt x="48" y="14"/>
                    </a:lnTo>
                    <a:lnTo>
                      <a:pt x="70" y="8"/>
                    </a:lnTo>
                    <a:lnTo>
                      <a:pt x="76" y="4"/>
                    </a:lnTo>
                    <a:lnTo>
                      <a:pt x="76" y="2"/>
                    </a:lnTo>
                    <a:lnTo>
                      <a:pt x="76" y="2"/>
                    </a:lnTo>
                    <a:lnTo>
                      <a:pt x="76" y="2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 sz="1400" b="1"/>
              </a:p>
            </p:txBody>
          </p:sp>
          <p:sp>
            <p:nvSpPr>
              <p:cNvPr id="80" name="Freeform 6100">
                <a:extLst>
                  <a:ext uri="{FF2B5EF4-FFF2-40B4-BE49-F238E27FC236}">
                    <a16:creationId xmlns="" xmlns:a16="http://schemas.microsoft.com/office/drawing/2014/main" id="{A7A9D80A-4399-4984-9CB6-9FD91A6834C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23390" y="1129983"/>
                <a:ext cx="30480" cy="20320"/>
              </a:xfrm>
              <a:custGeom>
                <a:avLst/>
                <a:gdLst/>
                <a:ahLst/>
                <a:cxnLst>
                  <a:cxn ang="0">
                    <a:pos x="0" y="20"/>
                  </a:cxn>
                  <a:cxn ang="0">
                    <a:pos x="0" y="20"/>
                  </a:cxn>
                  <a:cxn ang="0">
                    <a:pos x="0" y="22"/>
                  </a:cxn>
                  <a:cxn ang="0">
                    <a:pos x="2" y="26"/>
                  </a:cxn>
                  <a:cxn ang="0">
                    <a:pos x="8" y="30"/>
                  </a:cxn>
                  <a:cxn ang="0">
                    <a:pos x="16" y="32"/>
                  </a:cxn>
                  <a:cxn ang="0">
                    <a:pos x="26" y="32"/>
                  </a:cxn>
                  <a:cxn ang="0">
                    <a:pos x="34" y="30"/>
                  </a:cxn>
                  <a:cxn ang="0">
                    <a:pos x="42" y="28"/>
                  </a:cxn>
                  <a:cxn ang="0">
                    <a:pos x="46" y="22"/>
                  </a:cxn>
                  <a:cxn ang="0">
                    <a:pos x="48" y="20"/>
                  </a:cxn>
                  <a:cxn ang="0">
                    <a:pos x="48" y="18"/>
                  </a:cxn>
                  <a:cxn ang="0">
                    <a:pos x="48" y="18"/>
                  </a:cxn>
                  <a:cxn ang="0">
                    <a:pos x="44" y="12"/>
                  </a:cxn>
                  <a:cxn ang="0">
                    <a:pos x="38" y="6"/>
                  </a:cxn>
                  <a:cxn ang="0">
                    <a:pos x="30" y="2"/>
                  </a:cxn>
                  <a:cxn ang="0">
                    <a:pos x="22" y="0"/>
                  </a:cxn>
                  <a:cxn ang="0">
                    <a:pos x="14" y="0"/>
                  </a:cxn>
                  <a:cxn ang="0">
                    <a:pos x="6" y="2"/>
                  </a:cxn>
                  <a:cxn ang="0">
                    <a:pos x="2" y="8"/>
                  </a:cxn>
                  <a:cxn ang="0">
                    <a:pos x="0" y="20"/>
                  </a:cxn>
                  <a:cxn ang="0">
                    <a:pos x="0" y="20"/>
                  </a:cxn>
                </a:cxnLst>
                <a:rect l="0" t="0" r="r" b="b"/>
                <a:pathLst>
                  <a:path w="48" h="32">
                    <a:moveTo>
                      <a:pt x="0" y="20"/>
                    </a:moveTo>
                    <a:lnTo>
                      <a:pt x="0" y="20"/>
                    </a:lnTo>
                    <a:lnTo>
                      <a:pt x="0" y="22"/>
                    </a:lnTo>
                    <a:lnTo>
                      <a:pt x="2" y="26"/>
                    </a:lnTo>
                    <a:lnTo>
                      <a:pt x="8" y="30"/>
                    </a:lnTo>
                    <a:lnTo>
                      <a:pt x="16" y="32"/>
                    </a:lnTo>
                    <a:lnTo>
                      <a:pt x="26" y="32"/>
                    </a:lnTo>
                    <a:lnTo>
                      <a:pt x="34" y="30"/>
                    </a:lnTo>
                    <a:lnTo>
                      <a:pt x="42" y="28"/>
                    </a:lnTo>
                    <a:lnTo>
                      <a:pt x="46" y="22"/>
                    </a:lnTo>
                    <a:lnTo>
                      <a:pt x="48" y="20"/>
                    </a:lnTo>
                    <a:lnTo>
                      <a:pt x="48" y="18"/>
                    </a:lnTo>
                    <a:lnTo>
                      <a:pt x="48" y="18"/>
                    </a:lnTo>
                    <a:lnTo>
                      <a:pt x="44" y="12"/>
                    </a:lnTo>
                    <a:lnTo>
                      <a:pt x="38" y="6"/>
                    </a:lnTo>
                    <a:lnTo>
                      <a:pt x="30" y="2"/>
                    </a:lnTo>
                    <a:lnTo>
                      <a:pt x="22" y="0"/>
                    </a:lnTo>
                    <a:lnTo>
                      <a:pt x="14" y="0"/>
                    </a:lnTo>
                    <a:lnTo>
                      <a:pt x="6" y="2"/>
                    </a:lnTo>
                    <a:lnTo>
                      <a:pt x="2" y="8"/>
                    </a:lnTo>
                    <a:lnTo>
                      <a:pt x="0" y="20"/>
                    </a:lnTo>
                    <a:lnTo>
                      <a:pt x="0" y="20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 sz="1400" b="1"/>
              </a:p>
            </p:txBody>
          </p:sp>
          <p:sp>
            <p:nvSpPr>
              <p:cNvPr id="81" name="Freeform 6101">
                <a:extLst>
                  <a:ext uri="{FF2B5EF4-FFF2-40B4-BE49-F238E27FC236}">
                    <a16:creationId xmlns="" xmlns:a16="http://schemas.microsoft.com/office/drawing/2014/main" id="{6FAC2903-A85A-46F6-A0C6-370C22CB6C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28470" y="1065213"/>
                <a:ext cx="44450" cy="21590"/>
              </a:xfrm>
              <a:custGeom>
                <a:avLst/>
                <a:gdLst/>
                <a:ahLst/>
                <a:cxnLst>
                  <a:cxn ang="0">
                    <a:pos x="62" y="18"/>
                  </a:cxn>
                  <a:cxn ang="0">
                    <a:pos x="62" y="18"/>
                  </a:cxn>
                  <a:cxn ang="0">
                    <a:pos x="52" y="16"/>
                  </a:cxn>
                  <a:cxn ang="0">
                    <a:pos x="44" y="14"/>
                  </a:cxn>
                  <a:cxn ang="0">
                    <a:pos x="34" y="6"/>
                  </a:cxn>
                  <a:cxn ang="0">
                    <a:pos x="30" y="2"/>
                  </a:cxn>
                  <a:cxn ang="0">
                    <a:pos x="24" y="0"/>
                  </a:cxn>
                  <a:cxn ang="0">
                    <a:pos x="18" y="2"/>
                  </a:cxn>
                  <a:cxn ang="0">
                    <a:pos x="8" y="6"/>
                  </a:cxn>
                  <a:cxn ang="0">
                    <a:pos x="8" y="6"/>
                  </a:cxn>
                  <a:cxn ang="0">
                    <a:pos x="2" y="8"/>
                  </a:cxn>
                  <a:cxn ang="0">
                    <a:pos x="0" y="12"/>
                  </a:cxn>
                  <a:cxn ang="0">
                    <a:pos x="2" y="18"/>
                  </a:cxn>
                  <a:cxn ang="0">
                    <a:pos x="8" y="28"/>
                  </a:cxn>
                  <a:cxn ang="0">
                    <a:pos x="8" y="28"/>
                  </a:cxn>
                  <a:cxn ang="0">
                    <a:pos x="12" y="30"/>
                  </a:cxn>
                  <a:cxn ang="0">
                    <a:pos x="16" y="32"/>
                  </a:cxn>
                  <a:cxn ang="0">
                    <a:pos x="26" y="34"/>
                  </a:cxn>
                  <a:cxn ang="0">
                    <a:pos x="40" y="32"/>
                  </a:cxn>
                  <a:cxn ang="0">
                    <a:pos x="52" y="30"/>
                  </a:cxn>
                  <a:cxn ang="0">
                    <a:pos x="62" y="28"/>
                  </a:cxn>
                  <a:cxn ang="0">
                    <a:pos x="68" y="24"/>
                  </a:cxn>
                  <a:cxn ang="0">
                    <a:pos x="70" y="22"/>
                  </a:cxn>
                  <a:cxn ang="0">
                    <a:pos x="70" y="20"/>
                  </a:cxn>
                  <a:cxn ang="0">
                    <a:pos x="62" y="18"/>
                  </a:cxn>
                  <a:cxn ang="0">
                    <a:pos x="62" y="18"/>
                  </a:cxn>
                </a:cxnLst>
                <a:rect l="0" t="0" r="r" b="b"/>
                <a:pathLst>
                  <a:path w="70" h="34">
                    <a:moveTo>
                      <a:pt x="62" y="18"/>
                    </a:moveTo>
                    <a:lnTo>
                      <a:pt x="62" y="18"/>
                    </a:lnTo>
                    <a:lnTo>
                      <a:pt x="52" y="16"/>
                    </a:lnTo>
                    <a:lnTo>
                      <a:pt x="44" y="14"/>
                    </a:lnTo>
                    <a:lnTo>
                      <a:pt x="34" y="6"/>
                    </a:lnTo>
                    <a:lnTo>
                      <a:pt x="30" y="2"/>
                    </a:lnTo>
                    <a:lnTo>
                      <a:pt x="24" y="0"/>
                    </a:lnTo>
                    <a:lnTo>
                      <a:pt x="18" y="2"/>
                    </a:lnTo>
                    <a:lnTo>
                      <a:pt x="8" y="6"/>
                    </a:lnTo>
                    <a:lnTo>
                      <a:pt x="8" y="6"/>
                    </a:lnTo>
                    <a:lnTo>
                      <a:pt x="2" y="8"/>
                    </a:lnTo>
                    <a:lnTo>
                      <a:pt x="0" y="12"/>
                    </a:lnTo>
                    <a:lnTo>
                      <a:pt x="2" y="18"/>
                    </a:lnTo>
                    <a:lnTo>
                      <a:pt x="8" y="28"/>
                    </a:lnTo>
                    <a:lnTo>
                      <a:pt x="8" y="28"/>
                    </a:lnTo>
                    <a:lnTo>
                      <a:pt x="12" y="30"/>
                    </a:lnTo>
                    <a:lnTo>
                      <a:pt x="16" y="32"/>
                    </a:lnTo>
                    <a:lnTo>
                      <a:pt x="26" y="34"/>
                    </a:lnTo>
                    <a:lnTo>
                      <a:pt x="40" y="32"/>
                    </a:lnTo>
                    <a:lnTo>
                      <a:pt x="52" y="30"/>
                    </a:lnTo>
                    <a:lnTo>
                      <a:pt x="62" y="28"/>
                    </a:lnTo>
                    <a:lnTo>
                      <a:pt x="68" y="24"/>
                    </a:lnTo>
                    <a:lnTo>
                      <a:pt x="70" y="22"/>
                    </a:lnTo>
                    <a:lnTo>
                      <a:pt x="70" y="20"/>
                    </a:lnTo>
                    <a:lnTo>
                      <a:pt x="62" y="18"/>
                    </a:lnTo>
                    <a:lnTo>
                      <a:pt x="62" y="18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 sz="1400" b="1"/>
              </a:p>
            </p:txBody>
          </p:sp>
          <p:sp>
            <p:nvSpPr>
              <p:cNvPr id="82" name="Freeform 6102">
                <a:extLst>
                  <a:ext uri="{FF2B5EF4-FFF2-40B4-BE49-F238E27FC236}">
                    <a16:creationId xmlns="" xmlns:a16="http://schemas.microsoft.com/office/drawing/2014/main" id="{53E1AC9E-48DD-4553-8402-45B8BF1DBCB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22780" y="1048703"/>
                <a:ext cx="449580" cy="129540"/>
              </a:xfrm>
              <a:custGeom>
                <a:avLst/>
                <a:gdLst/>
                <a:ahLst/>
                <a:cxnLst>
                  <a:cxn ang="0">
                    <a:pos x="342" y="198"/>
                  </a:cxn>
                  <a:cxn ang="0">
                    <a:pos x="406" y="202"/>
                  </a:cxn>
                  <a:cxn ang="0">
                    <a:pos x="530" y="198"/>
                  </a:cxn>
                  <a:cxn ang="0">
                    <a:pos x="560" y="176"/>
                  </a:cxn>
                  <a:cxn ang="0">
                    <a:pos x="566" y="188"/>
                  </a:cxn>
                  <a:cxn ang="0">
                    <a:pos x="624" y="200"/>
                  </a:cxn>
                  <a:cxn ang="0">
                    <a:pos x="680" y="190"/>
                  </a:cxn>
                  <a:cxn ang="0">
                    <a:pos x="688" y="174"/>
                  </a:cxn>
                  <a:cxn ang="0">
                    <a:pos x="708" y="168"/>
                  </a:cxn>
                  <a:cxn ang="0">
                    <a:pos x="694" y="158"/>
                  </a:cxn>
                  <a:cxn ang="0">
                    <a:pos x="700" y="144"/>
                  </a:cxn>
                  <a:cxn ang="0">
                    <a:pos x="700" y="126"/>
                  </a:cxn>
                  <a:cxn ang="0">
                    <a:pos x="672" y="110"/>
                  </a:cxn>
                  <a:cxn ang="0">
                    <a:pos x="642" y="104"/>
                  </a:cxn>
                  <a:cxn ang="0">
                    <a:pos x="600" y="96"/>
                  </a:cxn>
                  <a:cxn ang="0">
                    <a:pos x="480" y="110"/>
                  </a:cxn>
                  <a:cxn ang="0">
                    <a:pos x="442" y="126"/>
                  </a:cxn>
                  <a:cxn ang="0">
                    <a:pos x="416" y="122"/>
                  </a:cxn>
                  <a:cxn ang="0">
                    <a:pos x="374" y="120"/>
                  </a:cxn>
                  <a:cxn ang="0">
                    <a:pos x="346" y="114"/>
                  </a:cxn>
                  <a:cxn ang="0">
                    <a:pos x="330" y="110"/>
                  </a:cxn>
                  <a:cxn ang="0">
                    <a:pos x="324" y="124"/>
                  </a:cxn>
                  <a:cxn ang="0">
                    <a:pos x="310" y="116"/>
                  </a:cxn>
                  <a:cxn ang="0">
                    <a:pos x="310" y="102"/>
                  </a:cxn>
                  <a:cxn ang="0">
                    <a:pos x="294" y="84"/>
                  </a:cxn>
                  <a:cxn ang="0">
                    <a:pos x="268" y="84"/>
                  </a:cxn>
                  <a:cxn ang="0">
                    <a:pos x="262" y="76"/>
                  </a:cxn>
                  <a:cxn ang="0">
                    <a:pos x="308" y="74"/>
                  </a:cxn>
                  <a:cxn ang="0">
                    <a:pos x="316" y="66"/>
                  </a:cxn>
                  <a:cxn ang="0">
                    <a:pos x="278" y="52"/>
                  </a:cxn>
                  <a:cxn ang="0">
                    <a:pos x="240" y="34"/>
                  </a:cxn>
                  <a:cxn ang="0">
                    <a:pos x="182" y="36"/>
                  </a:cxn>
                  <a:cxn ang="0">
                    <a:pos x="154" y="30"/>
                  </a:cxn>
                  <a:cxn ang="0">
                    <a:pos x="124" y="10"/>
                  </a:cxn>
                  <a:cxn ang="0">
                    <a:pos x="78" y="6"/>
                  </a:cxn>
                  <a:cxn ang="0">
                    <a:pos x="10" y="0"/>
                  </a:cxn>
                  <a:cxn ang="0">
                    <a:pos x="2" y="12"/>
                  </a:cxn>
                  <a:cxn ang="0">
                    <a:pos x="18" y="32"/>
                  </a:cxn>
                  <a:cxn ang="0">
                    <a:pos x="58" y="52"/>
                  </a:cxn>
                  <a:cxn ang="0">
                    <a:pos x="66" y="66"/>
                  </a:cxn>
                  <a:cxn ang="0">
                    <a:pos x="112" y="66"/>
                  </a:cxn>
                  <a:cxn ang="0">
                    <a:pos x="160" y="60"/>
                  </a:cxn>
                  <a:cxn ang="0">
                    <a:pos x="186" y="84"/>
                  </a:cxn>
                  <a:cxn ang="0">
                    <a:pos x="202" y="98"/>
                  </a:cxn>
                  <a:cxn ang="0">
                    <a:pos x="194" y="120"/>
                  </a:cxn>
                  <a:cxn ang="0">
                    <a:pos x="186" y="142"/>
                  </a:cxn>
                  <a:cxn ang="0">
                    <a:pos x="198" y="154"/>
                  </a:cxn>
                  <a:cxn ang="0">
                    <a:pos x="206" y="182"/>
                  </a:cxn>
                  <a:cxn ang="0">
                    <a:pos x="232" y="190"/>
                  </a:cxn>
                  <a:cxn ang="0">
                    <a:pos x="250" y="186"/>
                  </a:cxn>
                  <a:cxn ang="0">
                    <a:pos x="282" y="198"/>
                  </a:cxn>
                  <a:cxn ang="0">
                    <a:pos x="326" y="188"/>
                  </a:cxn>
                  <a:cxn ang="0">
                    <a:pos x="342" y="188"/>
                  </a:cxn>
                </a:cxnLst>
                <a:rect l="0" t="0" r="r" b="b"/>
                <a:pathLst>
                  <a:path w="708" h="204">
                    <a:moveTo>
                      <a:pt x="342" y="188"/>
                    </a:moveTo>
                    <a:lnTo>
                      <a:pt x="342" y="188"/>
                    </a:lnTo>
                    <a:lnTo>
                      <a:pt x="342" y="196"/>
                    </a:lnTo>
                    <a:lnTo>
                      <a:pt x="342" y="198"/>
                    </a:lnTo>
                    <a:lnTo>
                      <a:pt x="344" y="200"/>
                    </a:lnTo>
                    <a:lnTo>
                      <a:pt x="352" y="202"/>
                    </a:lnTo>
                    <a:lnTo>
                      <a:pt x="364" y="204"/>
                    </a:lnTo>
                    <a:lnTo>
                      <a:pt x="406" y="202"/>
                    </a:lnTo>
                    <a:lnTo>
                      <a:pt x="472" y="202"/>
                    </a:lnTo>
                    <a:lnTo>
                      <a:pt x="472" y="202"/>
                    </a:lnTo>
                    <a:lnTo>
                      <a:pt x="506" y="202"/>
                    </a:lnTo>
                    <a:lnTo>
                      <a:pt x="530" y="198"/>
                    </a:lnTo>
                    <a:lnTo>
                      <a:pt x="546" y="192"/>
                    </a:lnTo>
                    <a:lnTo>
                      <a:pt x="554" y="186"/>
                    </a:lnTo>
                    <a:lnTo>
                      <a:pt x="558" y="180"/>
                    </a:lnTo>
                    <a:lnTo>
                      <a:pt x="560" y="176"/>
                    </a:lnTo>
                    <a:lnTo>
                      <a:pt x="562" y="178"/>
                    </a:lnTo>
                    <a:lnTo>
                      <a:pt x="562" y="184"/>
                    </a:lnTo>
                    <a:lnTo>
                      <a:pt x="562" y="184"/>
                    </a:lnTo>
                    <a:lnTo>
                      <a:pt x="566" y="188"/>
                    </a:lnTo>
                    <a:lnTo>
                      <a:pt x="570" y="190"/>
                    </a:lnTo>
                    <a:lnTo>
                      <a:pt x="584" y="196"/>
                    </a:lnTo>
                    <a:lnTo>
                      <a:pt x="604" y="200"/>
                    </a:lnTo>
                    <a:lnTo>
                      <a:pt x="624" y="200"/>
                    </a:lnTo>
                    <a:lnTo>
                      <a:pt x="646" y="200"/>
                    </a:lnTo>
                    <a:lnTo>
                      <a:pt x="664" y="198"/>
                    </a:lnTo>
                    <a:lnTo>
                      <a:pt x="676" y="192"/>
                    </a:lnTo>
                    <a:lnTo>
                      <a:pt x="680" y="190"/>
                    </a:lnTo>
                    <a:lnTo>
                      <a:pt x="682" y="186"/>
                    </a:lnTo>
                    <a:lnTo>
                      <a:pt x="682" y="186"/>
                    </a:lnTo>
                    <a:lnTo>
                      <a:pt x="684" y="178"/>
                    </a:lnTo>
                    <a:lnTo>
                      <a:pt x="688" y="174"/>
                    </a:lnTo>
                    <a:lnTo>
                      <a:pt x="694" y="172"/>
                    </a:lnTo>
                    <a:lnTo>
                      <a:pt x="700" y="170"/>
                    </a:lnTo>
                    <a:lnTo>
                      <a:pt x="706" y="168"/>
                    </a:lnTo>
                    <a:lnTo>
                      <a:pt x="708" y="168"/>
                    </a:lnTo>
                    <a:lnTo>
                      <a:pt x="708" y="166"/>
                    </a:lnTo>
                    <a:lnTo>
                      <a:pt x="700" y="162"/>
                    </a:lnTo>
                    <a:lnTo>
                      <a:pt x="700" y="162"/>
                    </a:lnTo>
                    <a:lnTo>
                      <a:pt x="694" y="158"/>
                    </a:lnTo>
                    <a:lnTo>
                      <a:pt x="690" y="154"/>
                    </a:lnTo>
                    <a:lnTo>
                      <a:pt x="692" y="152"/>
                    </a:lnTo>
                    <a:lnTo>
                      <a:pt x="696" y="148"/>
                    </a:lnTo>
                    <a:lnTo>
                      <a:pt x="700" y="144"/>
                    </a:lnTo>
                    <a:lnTo>
                      <a:pt x="702" y="140"/>
                    </a:lnTo>
                    <a:lnTo>
                      <a:pt x="704" y="134"/>
                    </a:lnTo>
                    <a:lnTo>
                      <a:pt x="700" y="126"/>
                    </a:lnTo>
                    <a:lnTo>
                      <a:pt x="700" y="126"/>
                    </a:lnTo>
                    <a:lnTo>
                      <a:pt x="694" y="118"/>
                    </a:lnTo>
                    <a:lnTo>
                      <a:pt x="688" y="114"/>
                    </a:lnTo>
                    <a:lnTo>
                      <a:pt x="680" y="112"/>
                    </a:lnTo>
                    <a:lnTo>
                      <a:pt x="672" y="110"/>
                    </a:lnTo>
                    <a:lnTo>
                      <a:pt x="654" y="110"/>
                    </a:lnTo>
                    <a:lnTo>
                      <a:pt x="648" y="108"/>
                    </a:lnTo>
                    <a:lnTo>
                      <a:pt x="642" y="104"/>
                    </a:lnTo>
                    <a:lnTo>
                      <a:pt x="642" y="104"/>
                    </a:lnTo>
                    <a:lnTo>
                      <a:pt x="636" y="98"/>
                    </a:lnTo>
                    <a:lnTo>
                      <a:pt x="626" y="96"/>
                    </a:lnTo>
                    <a:lnTo>
                      <a:pt x="614" y="94"/>
                    </a:lnTo>
                    <a:lnTo>
                      <a:pt x="600" y="96"/>
                    </a:lnTo>
                    <a:lnTo>
                      <a:pt x="560" y="98"/>
                    </a:lnTo>
                    <a:lnTo>
                      <a:pt x="506" y="106"/>
                    </a:lnTo>
                    <a:lnTo>
                      <a:pt x="506" y="106"/>
                    </a:lnTo>
                    <a:lnTo>
                      <a:pt x="480" y="110"/>
                    </a:lnTo>
                    <a:lnTo>
                      <a:pt x="464" y="114"/>
                    </a:lnTo>
                    <a:lnTo>
                      <a:pt x="454" y="120"/>
                    </a:lnTo>
                    <a:lnTo>
                      <a:pt x="446" y="124"/>
                    </a:lnTo>
                    <a:lnTo>
                      <a:pt x="442" y="126"/>
                    </a:lnTo>
                    <a:lnTo>
                      <a:pt x="438" y="128"/>
                    </a:lnTo>
                    <a:lnTo>
                      <a:pt x="430" y="126"/>
                    </a:lnTo>
                    <a:lnTo>
                      <a:pt x="416" y="122"/>
                    </a:lnTo>
                    <a:lnTo>
                      <a:pt x="416" y="122"/>
                    </a:lnTo>
                    <a:lnTo>
                      <a:pt x="402" y="118"/>
                    </a:lnTo>
                    <a:lnTo>
                      <a:pt x="390" y="118"/>
                    </a:lnTo>
                    <a:lnTo>
                      <a:pt x="382" y="118"/>
                    </a:lnTo>
                    <a:lnTo>
                      <a:pt x="374" y="120"/>
                    </a:lnTo>
                    <a:lnTo>
                      <a:pt x="368" y="122"/>
                    </a:lnTo>
                    <a:lnTo>
                      <a:pt x="362" y="122"/>
                    </a:lnTo>
                    <a:lnTo>
                      <a:pt x="354" y="120"/>
                    </a:lnTo>
                    <a:lnTo>
                      <a:pt x="346" y="114"/>
                    </a:lnTo>
                    <a:lnTo>
                      <a:pt x="346" y="114"/>
                    </a:lnTo>
                    <a:lnTo>
                      <a:pt x="338" y="110"/>
                    </a:lnTo>
                    <a:lnTo>
                      <a:pt x="332" y="108"/>
                    </a:lnTo>
                    <a:lnTo>
                      <a:pt x="330" y="110"/>
                    </a:lnTo>
                    <a:lnTo>
                      <a:pt x="328" y="114"/>
                    </a:lnTo>
                    <a:lnTo>
                      <a:pt x="328" y="118"/>
                    </a:lnTo>
                    <a:lnTo>
                      <a:pt x="326" y="122"/>
                    </a:lnTo>
                    <a:lnTo>
                      <a:pt x="324" y="124"/>
                    </a:lnTo>
                    <a:lnTo>
                      <a:pt x="318" y="122"/>
                    </a:lnTo>
                    <a:lnTo>
                      <a:pt x="318" y="122"/>
                    </a:lnTo>
                    <a:lnTo>
                      <a:pt x="312" y="118"/>
                    </a:lnTo>
                    <a:lnTo>
                      <a:pt x="310" y="116"/>
                    </a:lnTo>
                    <a:lnTo>
                      <a:pt x="310" y="112"/>
                    </a:lnTo>
                    <a:lnTo>
                      <a:pt x="310" y="110"/>
                    </a:lnTo>
                    <a:lnTo>
                      <a:pt x="312" y="106"/>
                    </a:lnTo>
                    <a:lnTo>
                      <a:pt x="310" y="102"/>
                    </a:lnTo>
                    <a:lnTo>
                      <a:pt x="308" y="96"/>
                    </a:lnTo>
                    <a:lnTo>
                      <a:pt x="300" y="90"/>
                    </a:lnTo>
                    <a:lnTo>
                      <a:pt x="300" y="90"/>
                    </a:lnTo>
                    <a:lnTo>
                      <a:pt x="294" y="84"/>
                    </a:lnTo>
                    <a:lnTo>
                      <a:pt x="286" y="82"/>
                    </a:lnTo>
                    <a:lnTo>
                      <a:pt x="280" y="82"/>
                    </a:lnTo>
                    <a:lnTo>
                      <a:pt x="276" y="82"/>
                    </a:lnTo>
                    <a:lnTo>
                      <a:pt x="268" y="84"/>
                    </a:lnTo>
                    <a:lnTo>
                      <a:pt x="266" y="82"/>
                    </a:lnTo>
                    <a:lnTo>
                      <a:pt x="264" y="78"/>
                    </a:lnTo>
                    <a:lnTo>
                      <a:pt x="264" y="78"/>
                    </a:lnTo>
                    <a:lnTo>
                      <a:pt x="262" y="76"/>
                    </a:lnTo>
                    <a:lnTo>
                      <a:pt x="264" y="74"/>
                    </a:lnTo>
                    <a:lnTo>
                      <a:pt x="270" y="72"/>
                    </a:lnTo>
                    <a:lnTo>
                      <a:pt x="290" y="72"/>
                    </a:lnTo>
                    <a:lnTo>
                      <a:pt x="308" y="74"/>
                    </a:lnTo>
                    <a:lnTo>
                      <a:pt x="314" y="72"/>
                    </a:lnTo>
                    <a:lnTo>
                      <a:pt x="316" y="70"/>
                    </a:lnTo>
                    <a:lnTo>
                      <a:pt x="316" y="66"/>
                    </a:lnTo>
                    <a:lnTo>
                      <a:pt x="316" y="66"/>
                    </a:lnTo>
                    <a:lnTo>
                      <a:pt x="314" y="62"/>
                    </a:lnTo>
                    <a:lnTo>
                      <a:pt x="308" y="58"/>
                    </a:lnTo>
                    <a:lnTo>
                      <a:pt x="296" y="56"/>
                    </a:lnTo>
                    <a:lnTo>
                      <a:pt x="278" y="52"/>
                    </a:lnTo>
                    <a:lnTo>
                      <a:pt x="268" y="48"/>
                    </a:lnTo>
                    <a:lnTo>
                      <a:pt x="258" y="44"/>
                    </a:lnTo>
                    <a:lnTo>
                      <a:pt x="258" y="44"/>
                    </a:lnTo>
                    <a:lnTo>
                      <a:pt x="240" y="34"/>
                    </a:lnTo>
                    <a:lnTo>
                      <a:pt x="232" y="32"/>
                    </a:lnTo>
                    <a:lnTo>
                      <a:pt x="224" y="30"/>
                    </a:lnTo>
                    <a:lnTo>
                      <a:pt x="204" y="32"/>
                    </a:lnTo>
                    <a:lnTo>
                      <a:pt x="182" y="36"/>
                    </a:lnTo>
                    <a:lnTo>
                      <a:pt x="182" y="36"/>
                    </a:lnTo>
                    <a:lnTo>
                      <a:pt x="170" y="36"/>
                    </a:lnTo>
                    <a:lnTo>
                      <a:pt x="162" y="34"/>
                    </a:lnTo>
                    <a:lnTo>
                      <a:pt x="154" y="30"/>
                    </a:lnTo>
                    <a:lnTo>
                      <a:pt x="148" y="24"/>
                    </a:lnTo>
                    <a:lnTo>
                      <a:pt x="136" y="14"/>
                    </a:lnTo>
                    <a:lnTo>
                      <a:pt x="130" y="10"/>
                    </a:lnTo>
                    <a:lnTo>
                      <a:pt x="124" y="10"/>
                    </a:lnTo>
                    <a:lnTo>
                      <a:pt x="124" y="10"/>
                    </a:lnTo>
                    <a:lnTo>
                      <a:pt x="114" y="10"/>
                    </a:lnTo>
                    <a:lnTo>
                      <a:pt x="104" y="10"/>
                    </a:lnTo>
                    <a:lnTo>
                      <a:pt x="78" y="6"/>
                    </a:lnTo>
                    <a:lnTo>
                      <a:pt x="48" y="2"/>
                    </a:lnTo>
                    <a:lnTo>
                      <a:pt x="14" y="0"/>
                    </a:lnTo>
                    <a:lnTo>
                      <a:pt x="14" y="0"/>
                    </a:lnTo>
                    <a:lnTo>
                      <a:pt x="10" y="0"/>
                    </a:lnTo>
                    <a:lnTo>
                      <a:pt x="4" y="2"/>
                    </a:lnTo>
                    <a:lnTo>
                      <a:pt x="2" y="4"/>
                    </a:lnTo>
                    <a:lnTo>
                      <a:pt x="0" y="8"/>
                    </a:lnTo>
                    <a:lnTo>
                      <a:pt x="2" y="12"/>
                    </a:lnTo>
                    <a:lnTo>
                      <a:pt x="4" y="18"/>
                    </a:lnTo>
                    <a:lnTo>
                      <a:pt x="10" y="24"/>
                    </a:lnTo>
                    <a:lnTo>
                      <a:pt x="18" y="32"/>
                    </a:lnTo>
                    <a:lnTo>
                      <a:pt x="18" y="32"/>
                    </a:lnTo>
                    <a:lnTo>
                      <a:pt x="26" y="38"/>
                    </a:lnTo>
                    <a:lnTo>
                      <a:pt x="36" y="42"/>
                    </a:lnTo>
                    <a:lnTo>
                      <a:pt x="50" y="48"/>
                    </a:lnTo>
                    <a:lnTo>
                      <a:pt x="58" y="52"/>
                    </a:lnTo>
                    <a:lnTo>
                      <a:pt x="62" y="56"/>
                    </a:lnTo>
                    <a:lnTo>
                      <a:pt x="62" y="60"/>
                    </a:lnTo>
                    <a:lnTo>
                      <a:pt x="62" y="60"/>
                    </a:lnTo>
                    <a:lnTo>
                      <a:pt x="66" y="66"/>
                    </a:lnTo>
                    <a:lnTo>
                      <a:pt x="70" y="68"/>
                    </a:lnTo>
                    <a:lnTo>
                      <a:pt x="78" y="70"/>
                    </a:lnTo>
                    <a:lnTo>
                      <a:pt x="88" y="70"/>
                    </a:lnTo>
                    <a:lnTo>
                      <a:pt x="112" y="66"/>
                    </a:lnTo>
                    <a:lnTo>
                      <a:pt x="138" y="60"/>
                    </a:lnTo>
                    <a:lnTo>
                      <a:pt x="138" y="60"/>
                    </a:lnTo>
                    <a:lnTo>
                      <a:pt x="150" y="60"/>
                    </a:lnTo>
                    <a:lnTo>
                      <a:pt x="160" y="60"/>
                    </a:lnTo>
                    <a:lnTo>
                      <a:pt x="166" y="62"/>
                    </a:lnTo>
                    <a:lnTo>
                      <a:pt x="170" y="66"/>
                    </a:lnTo>
                    <a:lnTo>
                      <a:pt x="180" y="78"/>
                    </a:lnTo>
                    <a:lnTo>
                      <a:pt x="186" y="84"/>
                    </a:lnTo>
                    <a:lnTo>
                      <a:pt x="194" y="90"/>
                    </a:lnTo>
                    <a:lnTo>
                      <a:pt x="194" y="90"/>
                    </a:lnTo>
                    <a:lnTo>
                      <a:pt x="198" y="94"/>
                    </a:lnTo>
                    <a:lnTo>
                      <a:pt x="202" y="98"/>
                    </a:lnTo>
                    <a:lnTo>
                      <a:pt x="202" y="102"/>
                    </a:lnTo>
                    <a:lnTo>
                      <a:pt x="202" y="106"/>
                    </a:lnTo>
                    <a:lnTo>
                      <a:pt x="200" y="114"/>
                    </a:lnTo>
                    <a:lnTo>
                      <a:pt x="194" y="120"/>
                    </a:lnTo>
                    <a:lnTo>
                      <a:pt x="190" y="128"/>
                    </a:lnTo>
                    <a:lnTo>
                      <a:pt x="186" y="134"/>
                    </a:lnTo>
                    <a:lnTo>
                      <a:pt x="184" y="140"/>
                    </a:lnTo>
                    <a:lnTo>
                      <a:pt x="186" y="142"/>
                    </a:lnTo>
                    <a:lnTo>
                      <a:pt x="190" y="144"/>
                    </a:lnTo>
                    <a:lnTo>
                      <a:pt x="190" y="144"/>
                    </a:lnTo>
                    <a:lnTo>
                      <a:pt x="196" y="150"/>
                    </a:lnTo>
                    <a:lnTo>
                      <a:pt x="198" y="154"/>
                    </a:lnTo>
                    <a:lnTo>
                      <a:pt x="200" y="164"/>
                    </a:lnTo>
                    <a:lnTo>
                      <a:pt x="200" y="170"/>
                    </a:lnTo>
                    <a:lnTo>
                      <a:pt x="202" y="176"/>
                    </a:lnTo>
                    <a:lnTo>
                      <a:pt x="206" y="182"/>
                    </a:lnTo>
                    <a:lnTo>
                      <a:pt x="216" y="186"/>
                    </a:lnTo>
                    <a:lnTo>
                      <a:pt x="216" y="186"/>
                    </a:lnTo>
                    <a:lnTo>
                      <a:pt x="224" y="190"/>
                    </a:lnTo>
                    <a:lnTo>
                      <a:pt x="232" y="190"/>
                    </a:lnTo>
                    <a:lnTo>
                      <a:pt x="236" y="190"/>
                    </a:lnTo>
                    <a:lnTo>
                      <a:pt x="240" y="188"/>
                    </a:lnTo>
                    <a:lnTo>
                      <a:pt x="244" y="186"/>
                    </a:lnTo>
                    <a:lnTo>
                      <a:pt x="250" y="186"/>
                    </a:lnTo>
                    <a:lnTo>
                      <a:pt x="260" y="188"/>
                    </a:lnTo>
                    <a:lnTo>
                      <a:pt x="274" y="194"/>
                    </a:lnTo>
                    <a:lnTo>
                      <a:pt x="274" y="194"/>
                    </a:lnTo>
                    <a:lnTo>
                      <a:pt x="282" y="198"/>
                    </a:lnTo>
                    <a:lnTo>
                      <a:pt x="290" y="198"/>
                    </a:lnTo>
                    <a:lnTo>
                      <a:pt x="304" y="198"/>
                    </a:lnTo>
                    <a:lnTo>
                      <a:pt x="316" y="194"/>
                    </a:lnTo>
                    <a:lnTo>
                      <a:pt x="326" y="188"/>
                    </a:lnTo>
                    <a:lnTo>
                      <a:pt x="340" y="180"/>
                    </a:lnTo>
                    <a:lnTo>
                      <a:pt x="342" y="180"/>
                    </a:lnTo>
                    <a:lnTo>
                      <a:pt x="342" y="180"/>
                    </a:lnTo>
                    <a:lnTo>
                      <a:pt x="342" y="188"/>
                    </a:lnTo>
                    <a:lnTo>
                      <a:pt x="342" y="188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 sz="1400" b="1"/>
              </a:p>
            </p:txBody>
          </p:sp>
          <p:sp>
            <p:nvSpPr>
              <p:cNvPr id="83" name="Freeform 6103">
                <a:extLst>
                  <a:ext uri="{FF2B5EF4-FFF2-40B4-BE49-F238E27FC236}">
                    <a16:creationId xmlns="" xmlns:a16="http://schemas.microsoft.com/office/drawing/2014/main" id="{6F1A44FA-D2CF-4D04-8CF2-B18313E773B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36750" y="1119823"/>
                <a:ext cx="81280" cy="49530"/>
              </a:xfrm>
              <a:custGeom>
                <a:avLst/>
                <a:gdLst/>
                <a:ahLst/>
                <a:cxnLst>
                  <a:cxn ang="0">
                    <a:pos x="94" y="78"/>
                  </a:cxn>
                  <a:cxn ang="0">
                    <a:pos x="94" y="78"/>
                  </a:cxn>
                  <a:cxn ang="0">
                    <a:pos x="110" y="76"/>
                  </a:cxn>
                  <a:cxn ang="0">
                    <a:pos x="120" y="72"/>
                  </a:cxn>
                  <a:cxn ang="0">
                    <a:pos x="126" y="66"/>
                  </a:cxn>
                  <a:cxn ang="0">
                    <a:pos x="128" y="58"/>
                  </a:cxn>
                  <a:cxn ang="0">
                    <a:pos x="126" y="48"/>
                  </a:cxn>
                  <a:cxn ang="0">
                    <a:pos x="120" y="38"/>
                  </a:cxn>
                  <a:cxn ang="0">
                    <a:pos x="114" y="28"/>
                  </a:cxn>
                  <a:cxn ang="0">
                    <a:pos x="104" y="16"/>
                  </a:cxn>
                  <a:cxn ang="0">
                    <a:pos x="104" y="16"/>
                  </a:cxn>
                  <a:cxn ang="0">
                    <a:pos x="92" y="8"/>
                  </a:cxn>
                  <a:cxn ang="0">
                    <a:pos x="80" y="2"/>
                  </a:cxn>
                  <a:cxn ang="0">
                    <a:pos x="68" y="0"/>
                  </a:cxn>
                  <a:cxn ang="0">
                    <a:pos x="58" y="0"/>
                  </a:cxn>
                  <a:cxn ang="0">
                    <a:pos x="46" y="2"/>
                  </a:cxn>
                  <a:cxn ang="0">
                    <a:pos x="34" y="8"/>
                  </a:cxn>
                  <a:cxn ang="0">
                    <a:pos x="24" y="14"/>
                  </a:cxn>
                  <a:cxn ang="0">
                    <a:pos x="16" y="24"/>
                  </a:cxn>
                  <a:cxn ang="0">
                    <a:pos x="16" y="24"/>
                  </a:cxn>
                  <a:cxn ang="0">
                    <a:pos x="6" y="36"/>
                  </a:cxn>
                  <a:cxn ang="0">
                    <a:pos x="2" y="42"/>
                  </a:cxn>
                  <a:cxn ang="0">
                    <a:pos x="0" y="48"/>
                  </a:cxn>
                  <a:cxn ang="0">
                    <a:pos x="0" y="52"/>
                  </a:cxn>
                  <a:cxn ang="0">
                    <a:pos x="4" y="56"/>
                  </a:cxn>
                  <a:cxn ang="0">
                    <a:pos x="10" y="58"/>
                  </a:cxn>
                  <a:cxn ang="0">
                    <a:pos x="22" y="60"/>
                  </a:cxn>
                  <a:cxn ang="0">
                    <a:pos x="22" y="60"/>
                  </a:cxn>
                  <a:cxn ang="0">
                    <a:pos x="32" y="62"/>
                  </a:cxn>
                  <a:cxn ang="0">
                    <a:pos x="40" y="64"/>
                  </a:cxn>
                  <a:cxn ang="0">
                    <a:pos x="54" y="70"/>
                  </a:cxn>
                  <a:cxn ang="0">
                    <a:pos x="68" y="76"/>
                  </a:cxn>
                  <a:cxn ang="0">
                    <a:pos x="80" y="76"/>
                  </a:cxn>
                  <a:cxn ang="0">
                    <a:pos x="94" y="78"/>
                  </a:cxn>
                  <a:cxn ang="0">
                    <a:pos x="94" y="78"/>
                  </a:cxn>
                </a:cxnLst>
                <a:rect l="0" t="0" r="r" b="b"/>
                <a:pathLst>
                  <a:path w="128" h="78">
                    <a:moveTo>
                      <a:pt x="94" y="78"/>
                    </a:moveTo>
                    <a:lnTo>
                      <a:pt x="94" y="78"/>
                    </a:lnTo>
                    <a:lnTo>
                      <a:pt x="110" y="76"/>
                    </a:lnTo>
                    <a:lnTo>
                      <a:pt x="120" y="72"/>
                    </a:lnTo>
                    <a:lnTo>
                      <a:pt x="126" y="66"/>
                    </a:lnTo>
                    <a:lnTo>
                      <a:pt x="128" y="58"/>
                    </a:lnTo>
                    <a:lnTo>
                      <a:pt x="126" y="48"/>
                    </a:lnTo>
                    <a:lnTo>
                      <a:pt x="120" y="38"/>
                    </a:lnTo>
                    <a:lnTo>
                      <a:pt x="114" y="28"/>
                    </a:lnTo>
                    <a:lnTo>
                      <a:pt x="104" y="16"/>
                    </a:lnTo>
                    <a:lnTo>
                      <a:pt x="104" y="16"/>
                    </a:lnTo>
                    <a:lnTo>
                      <a:pt x="92" y="8"/>
                    </a:lnTo>
                    <a:lnTo>
                      <a:pt x="80" y="2"/>
                    </a:lnTo>
                    <a:lnTo>
                      <a:pt x="68" y="0"/>
                    </a:lnTo>
                    <a:lnTo>
                      <a:pt x="58" y="0"/>
                    </a:lnTo>
                    <a:lnTo>
                      <a:pt x="46" y="2"/>
                    </a:lnTo>
                    <a:lnTo>
                      <a:pt x="34" y="8"/>
                    </a:lnTo>
                    <a:lnTo>
                      <a:pt x="24" y="14"/>
                    </a:lnTo>
                    <a:lnTo>
                      <a:pt x="16" y="24"/>
                    </a:lnTo>
                    <a:lnTo>
                      <a:pt x="16" y="24"/>
                    </a:lnTo>
                    <a:lnTo>
                      <a:pt x="6" y="36"/>
                    </a:lnTo>
                    <a:lnTo>
                      <a:pt x="2" y="42"/>
                    </a:lnTo>
                    <a:lnTo>
                      <a:pt x="0" y="48"/>
                    </a:lnTo>
                    <a:lnTo>
                      <a:pt x="0" y="52"/>
                    </a:lnTo>
                    <a:lnTo>
                      <a:pt x="4" y="56"/>
                    </a:lnTo>
                    <a:lnTo>
                      <a:pt x="10" y="58"/>
                    </a:lnTo>
                    <a:lnTo>
                      <a:pt x="22" y="60"/>
                    </a:lnTo>
                    <a:lnTo>
                      <a:pt x="22" y="60"/>
                    </a:lnTo>
                    <a:lnTo>
                      <a:pt x="32" y="62"/>
                    </a:lnTo>
                    <a:lnTo>
                      <a:pt x="40" y="64"/>
                    </a:lnTo>
                    <a:lnTo>
                      <a:pt x="54" y="70"/>
                    </a:lnTo>
                    <a:lnTo>
                      <a:pt x="68" y="76"/>
                    </a:lnTo>
                    <a:lnTo>
                      <a:pt x="80" y="76"/>
                    </a:lnTo>
                    <a:lnTo>
                      <a:pt x="94" y="78"/>
                    </a:lnTo>
                    <a:lnTo>
                      <a:pt x="94" y="78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 sz="1400" b="1"/>
              </a:p>
            </p:txBody>
          </p:sp>
          <p:sp>
            <p:nvSpPr>
              <p:cNvPr id="84" name="Freeform 6104">
                <a:extLst>
                  <a:ext uri="{FF2B5EF4-FFF2-40B4-BE49-F238E27FC236}">
                    <a16:creationId xmlns="" xmlns:a16="http://schemas.microsoft.com/office/drawing/2014/main" id="{A763A55E-590D-4FFB-8080-AB692FA5043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40560" y="1010603"/>
                <a:ext cx="80010" cy="19050"/>
              </a:xfrm>
              <a:custGeom>
                <a:avLst/>
                <a:gdLst/>
                <a:ahLst/>
                <a:cxnLst>
                  <a:cxn ang="0">
                    <a:pos x="92" y="28"/>
                  </a:cxn>
                  <a:cxn ang="0">
                    <a:pos x="92" y="28"/>
                  </a:cxn>
                  <a:cxn ang="0">
                    <a:pos x="108" y="28"/>
                  </a:cxn>
                  <a:cxn ang="0">
                    <a:pos x="120" y="26"/>
                  </a:cxn>
                  <a:cxn ang="0">
                    <a:pos x="124" y="22"/>
                  </a:cxn>
                  <a:cxn ang="0">
                    <a:pos x="126" y="20"/>
                  </a:cxn>
                  <a:cxn ang="0">
                    <a:pos x="126" y="16"/>
                  </a:cxn>
                  <a:cxn ang="0">
                    <a:pos x="122" y="12"/>
                  </a:cxn>
                  <a:cxn ang="0">
                    <a:pos x="112" y="8"/>
                  </a:cxn>
                  <a:cxn ang="0">
                    <a:pos x="100" y="4"/>
                  </a:cxn>
                  <a:cxn ang="0">
                    <a:pos x="82" y="2"/>
                  </a:cxn>
                  <a:cxn ang="0">
                    <a:pos x="82" y="2"/>
                  </a:cxn>
                  <a:cxn ang="0">
                    <a:pos x="48" y="0"/>
                  </a:cxn>
                  <a:cxn ang="0">
                    <a:pos x="22" y="4"/>
                  </a:cxn>
                  <a:cxn ang="0">
                    <a:pos x="14" y="6"/>
                  </a:cxn>
                  <a:cxn ang="0">
                    <a:pos x="6" y="8"/>
                  </a:cxn>
                  <a:cxn ang="0">
                    <a:pos x="2" y="12"/>
                  </a:cxn>
                  <a:cxn ang="0">
                    <a:pos x="0" y="18"/>
                  </a:cxn>
                  <a:cxn ang="0">
                    <a:pos x="0" y="18"/>
                  </a:cxn>
                  <a:cxn ang="0">
                    <a:pos x="2" y="24"/>
                  </a:cxn>
                  <a:cxn ang="0">
                    <a:pos x="6" y="26"/>
                  </a:cxn>
                  <a:cxn ang="0">
                    <a:pos x="16" y="28"/>
                  </a:cxn>
                  <a:cxn ang="0">
                    <a:pos x="26" y="30"/>
                  </a:cxn>
                  <a:cxn ang="0">
                    <a:pos x="56" y="28"/>
                  </a:cxn>
                  <a:cxn ang="0">
                    <a:pos x="92" y="28"/>
                  </a:cxn>
                  <a:cxn ang="0">
                    <a:pos x="92" y="28"/>
                  </a:cxn>
                </a:cxnLst>
                <a:rect l="0" t="0" r="r" b="b"/>
                <a:pathLst>
                  <a:path w="126" h="30">
                    <a:moveTo>
                      <a:pt x="92" y="28"/>
                    </a:moveTo>
                    <a:lnTo>
                      <a:pt x="92" y="28"/>
                    </a:lnTo>
                    <a:lnTo>
                      <a:pt x="108" y="28"/>
                    </a:lnTo>
                    <a:lnTo>
                      <a:pt x="120" y="26"/>
                    </a:lnTo>
                    <a:lnTo>
                      <a:pt x="124" y="22"/>
                    </a:lnTo>
                    <a:lnTo>
                      <a:pt x="126" y="20"/>
                    </a:lnTo>
                    <a:lnTo>
                      <a:pt x="126" y="16"/>
                    </a:lnTo>
                    <a:lnTo>
                      <a:pt x="122" y="12"/>
                    </a:lnTo>
                    <a:lnTo>
                      <a:pt x="112" y="8"/>
                    </a:lnTo>
                    <a:lnTo>
                      <a:pt x="100" y="4"/>
                    </a:lnTo>
                    <a:lnTo>
                      <a:pt x="82" y="2"/>
                    </a:lnTo>
                    <a:lnTo>
                      <a:pt x="82" y="2"/>
                    </a:lnTo>
                    <a:lnTo>
                      <a:pt x="48" y="0"/>
                    </a:lnTo>
                    <a:lnTo>
                      <a:pt x="22" y="4"/>
                    </a:lnTo>
                    <a:lnTo>
                      <a:pt x="14" y="6"/>
                    </a:lnTo>
                    <a:lnTo>
                      <a:pt x="6" y="8"/>
                    </a:lnTo>
                    <a:lnTo>
                      <a:pt x="2" y="12"/>
                    </a:lnTo>
                    <a:lnTo>
                      <a:pt x="0" y="18"/>
                    </a:lnTo>
                    <a:lnTo>
                      <a:pt x="0" y="18"/>
                    </a:lnTo>
                    <a:lnTo>
                      <a:pt x="2" y="24"/>
                    </a:lnTo>
                    <a:lnTo>
                      <a:pt x="6" y="26"/>
                    </a:lnTo>
                    <a:lnTo>
                      <a:pt x="16" y="28"/>
                    </a:lnTo>
                    <a:lnTo>
                      <a:pt x="26" y="30"/>
                    </a:lnTo>
                    <a:lnTo>
                      <a:pt x="56" y="28"/>
                    </a:lnTo>
                    <a:lnTo>
                      <a:pt x="92" y="28"/>
                    </a:lnTo>
                    <a:lnTo>
                      <a:pt x="92" y="28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 sz="1400" b="1"/>
              </a:p>
            </p:txBody>
          </p:sp>
          <p:sp>
            <p:nvSpPr>
              <p:cNvPr id="85" name="Freeform 6105">
                <a:extLst>
                  <a:ext uri="{FF2B5EF4-FFF2-40B4-BE49-F238E27FC236}">
                    <a16:creationId xmlns="" xmlns:a16="http://schemas.microsoft.com/office/drawing/2014/main" id="{7D40BD46-4E8E-4272-8DC6-D35430A0832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94560" y="944563"/>
                <a:ext cx="34290" cy="12700"/>
              </a:xfrm>
              <a:custGeom>
                <a:avLst/>
                <a:gdLst/>
                <a:ahLst/>
                <a:cxnLst>
                  <a:cxn ang="0">
                    <a:pos x="54" y="4"/>
                  </a:cxn>
                  <a:cxn ang="0">
                    <a:pos x="54" y="4"/>
                  </a:cxn>
                  <a:cxn ang="0">
                    <a:pos x="54" y="2"/>
                  </a:cxn>
                  <a:cxn ang="0">
                    <a:pos x="50" y="0"/>
                  </a:cxn>
                  <a:cxn ang="0">
                    <a:pos x="36" y="0"/>
                  </a:cxn>
                  <a:cxn ang="0">
                    <a:pos x="18" y="6"/>
                  </a:cxn>
                  <a:cxn ang="0">
                    <a:pos x="8" y="10"/>
                  </a:cxn>
                  <a:cxn ang="0">
                    <a:pos x="2" y="14"/>
                  </a:cxn>
                  <a:cxn ang="0">
                    <a:pos x="2" y="14"/>
                  </a:cxn>
                  <a:cxn ang="0">
                    <a:pos x="0" y="18"/>
                  </a:cxn>
                  <a:cxn ang="0">
                    <a:pos x="4" y="20"/>
                  </a:cxn>
                  <a:cxn ang="0">
                    <a:pos x="20" y="18"/>
                  </a:cxn>
                  <a:cxn ang="0">
                    <a:pos x="42" y="12"/>
                  </a:cxn>
                  <a:cxn ang="0">
                    <a:pos x="50" y="8"/>
                  </a:cxn>
                  <a:cxn ang="0">
                    <a:pos x="54" y="4"/>
                  </a:cxn>
                  <a:cxn ang="0">
                    <a:pos x="54" y="4"/>
                  </a:cxn>
                </a:cxnLst>
                <a:rect l="0" t="0" r="r" b="b"/>
                <a:pathLst>
                  <a:path w="54" h="20">
                    <a:moveTo>
                      <a:pt x="54" y="4"/>
                    </a:moveTo>
                    <a:lnTo>
                      <a:pt x="54" y="4"/>
                    </a:lnTo>
                    <a:lnTo>
                      <a:pt x="54" y="2"/>
                    </a:lnTo>
                    <a:lnTo>
                      <a:pt x="50" y="0"/>
                    </a:lnTo>
                    <a:lnTo>
                      <a:pt x="36" y="0"/>
                    </a:lnTo>
                    <a:lnTo>
                      <a:pt x="18" y="6"/>
                    </a:lnTo>
                    <a:lnTo>
                      <a:pt x="8" y="10"/>
                    </a:lnTo>
                    <a:lnTo>
                      <a:pt x="2" y="14"/>
                    </a:lnTo>
                    <a:lnTo>
                      <a:pt x="2" y="14"/>
                    </a:lnTo>
                    <a:lnTo>
                      <a:pt x="0" y="18"/>
                    </a:lnTo>
                    <a:lnTo>
                      <a:pt x="4" y="20"/>
                    </a:lnTo>
                    <a:lnTo>
                      <a:pt x="20" y="18"/>
                    </a:lnTo>
                    <a:lnTo>
                      <a:pt x="42" y="12"/>
                    </a:lnTo>
                    <a:lnTo>
                      <a:pt x="50" y="8"/>
                    </a:lnTo>
                    <a:lnTo>
                      <a:pt x="54" y="4"/>
                    </a:lnTo>
                    <a:lnTo>
                      <a:pt x="54" y="4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 sz="1400" b="1"/>
              </a:p>
            </p:txBody>
          </p:sp>
          <p:sp>
            <p:nvSpPr>
              <p:cNvPr id="86" name="Freeform 6106">
                <a:extLst>
                  <a:ext uri="{FF2B5EF4-FFF2-40B4-BE49-F238E27FC236}">
                    <a16:creationId xmlns="" xmlns:a16="http://schemas.microsoft.com/office/drawing/2014/main" id="{245CB820-B0CB-4EA9-B787-D5CC194D0F4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57400" y="727393"/>
                <a:ext cx="784860" cy="367030"/>
              </a:xfrm>
              <a:custGeom>
                <a:avLst/>
                <a:gdLst/>
                <a:ahLst/>
                <a:cxnLst>
                  <a:cxn ang="0">
                    <a:pos x="68" y="162"/>
                  </a:cxn>
                  <a:cxn ang="0">
                    <a:pos x="122" y="204"/>
                  </a:cxn>
                  <a:cxn ang="0">
                    <a:pos x="246" y="182"/>
                  </a:cxn>
                  <a:cxn ang="0">
                    <a:pos x="202" y="210"/>
                  </a:cxn>
                  <a:cxn ang="0">
                    <a:pos x="334" y="210"/>
                  </a:cxn>
                  <a:cxn ang="0">
                    <a:pos x="494" y="186"/>
                  </a:cxn>
                  <a:cxn ang="0">
                    <a:pos x="540" y="190"/>
                  </a:cxn>
                  <a:cxn ang="0">
                    <a:pos x="450" y="222"/>
                  </a:cxn>
                  <a:cxn ang="0">
                    <a:pos x="402" y="274"/>
                  </a:cxn>
                  <a:cxn ang="0">
                    <a:pos x="402" y="298"/>
                  </a:cxn>
                  <a:cxn ang="0">
                    <a:pos x="246" y="240"/>
                  </a:cxn>
                  <a:cxn ang="0">
                    <a:pos x="226" y="284"/>
                  </a:cxn>
                  <a:cxn ang="0">
                    <a:pos x="296" y="336"/>
                  </a:cxn>
                  <a:cxn ang="0">
                    <a:pos x="336" y="356"/>
                  </a:cxn>
                  <a:cxn ang="0">
                    <a:pos x="298" y="364"/>
                  </a:cxn>
                  <a:cxn ang="0">
                    <a:pos x="168" y="410"/>
                  </a:cxn>
                  <a:cxn ang="0">
                    <a:pos x="226" y="422"/>
                  </a:cxn>
                  <a:cxn ang="0">
                    <a:pos x="256" y="440"/>
                  </a:cxn>
                  <a:cxn ang="0">
                    <a:pos x="330" y="460"/>
                  </a:cxn>
                  <a:cxn ang="0">
                    <a:pos x="342" y="464"/>
                  </a:cxn>
                  <a:cxn ang="0">
                    <a:pos x="238" y="460"/>
                  </a:cxn>
                  <a:cxn ang="0">
                    <a:pos x="140" y="450"/>
                  </a:cxn>
                  <a:cxn ang="0">
                    <a:pos x="160" y="502"/>
                  </a:cxn>
                  <a:cxn ang="0">
                    <a:pos x="92" y="546"/>
                  </a:cxn>
                  <a:cxn ang="0">
                    <a:pos x="146" y="562"/>
                  </a:cxn>
                  <a:cxn ang="0">
                    <a:pos x="244" y="562"/>
                  </a:cxn>
                  <a:cxn ang="0">
                    <a:pos x="322" y="552"/>
                  </a:cxn>
                  <a:cxn ang="0">
                    <a:pos x="438" y="548"/>
                  </a:cxn>
                  <a:cxn ang="0">
                    <a:pos x="462" y="578"/>
                  </a:cxn>
                  <a:cxn ang="0">
                    <a:pos x="560" y="538"/>
                  </a:cxn>
                  <a:cxn ang="0">
                    <a:pos x="518" y="514"/>
                  </a:cxn>
                  <a:cxn ang="0">
                    <a:pos x="550" y="472"/>
                  </a:cxn>
                  <a:cxn ang="0">
                    <a:pos x="550" y="432"/>
                  </a:cxn>
                  <a:cxn ang="0">
                    <a:pos x="668" y="402"/>
                  </a:cxn>
                  <a:cxn ang="0">
                    <a:pos x="684" y="372"/>
                  </a:cxn>
                  <a:cxn ang="0">
                    <a:pos x="686" y="348"/>
                  </a:cxn>
                  <a:cxn ang="0">
                    <a:pos x="658" y="326"/>
                  </a:cxn>
                  <a:cxn ang="0">
                    <a:pos x="588" y="318"/>
                  </a:cxn>
                  <a:cxn ang="0">
                    <a:pos x="752" y="284"/>
                  </a:cxn>
                  <a:cxn ang="0">
                    <a:pos x="832" y="278"/>
                  </a:cxn>
                  <a:cxn ang="0">
                    <a:pos x="1076" y="154"/>
                  </a:cxn>
                  <a:cxn ang="0">
                    <a:pos x="1000" y="142"/>
                  </a:cxn>
                  <a:cxn ang="0">
                    <a:pos x="1232" y="76"/>
                  </a:cxn>
                  <a:cxn ang="0">
                    <a:pos x="1168" y="54"/>
                  </a:cxn>
                  <a:cxn ang="0">
                    <a:pos x="1094" y="20"/>
                  </a:cxn>
                  <a:cxn ang="0">
                    <a:pos x="962" y="40"/>
                  </a:cxn>
                  <a:cxn ang="0">
                    <a:pos x="1006" y="20"/>
                  </a:cxn>
                  <a:cxn ang="0">
                    <a:pos x="858" y="2"/>
                  </a:cxn>
                  <a:cxn ang="0">
                    <a:pos x="690" y="10"/>
                  </a:cxn>
                  <a:cxn ang="0">
                    <a:pos x="500" y="14"/>
                  </a:cxn>
                  <a:cxn ang="0">
                    <a:pos x="412" y="24"/>
                  </a:cxn>
                  <a:cxn ang="0">
                    <a:pos x="392" y="42"/>
                  </a:cxn>
                  <a:cxn ang="0">
                    <a:pos x="340" y="70"/>
                  </a:cxn>
                  <a:cxn ang="0">
                    <a:pos x="264" y="52"/>
                  </a:cxn>
                  <a:cxn ang="0">
                    <a:pos x="224" y="76"/>
                  </a:cxn>
                  <a:cxn ang="0">
                    <a:pos x="248" y="98"/>
                  </a:cxn>
                  <a:cxn ang="0">
                    <a:pos x="130" y="92"/>
                  </a:cxn>
                  <a:cxn ang="0">
                    <a:pos x="50" y="104"/>
                  </a:cxn>
                  <a:cxn ang="0">
                    <a:pos x="12" y="144"/>
                  </a:cxn>
                </a:cxnLst>
                <a:rect l="0" t="0" r="r" b="b"/>
                <a:pathLst>
                  <a:path w="1236" h="578">
                    <a:moveTo>
                      <a:pt x="44" y="148"/>
                    </a:moveTo>
                    <a:lnTo>
                      <a:pt x="44" y="148"/>
                    </a:lnTo>
                    <a:lnTo>
                      <a:pt x="50" y="150"/>
                    </a:lnTo>
                    <a:lnTo>
                      <a:pt x="58" y="152"/>
                    </a:lnTo>
                    <a:lnTo>
                      <a:pt x="74" y="150"/>
                    </a:lnTo>
                    <a:lnTo>
                      <a:pt x="80" y="150"/>
                    </a:lnTo>
                    <a:lnTo>
                      <a:pt x="80" y="152"/>
                    </a:lnTo>
                    <a:lnTo>
                      <a:pt x="74" y="156"/>
                    </a:lnTo>
                    <a:lnTo>
                      <a:pt x="74" y="156"/>
                    </a:lnTo>
                    <a:lnTo>
                      <a:pt x="68" y="162"/>
                    </a:lnTo>
                    <a:lnTo>
                      <a:pt x="62" y="168"/>
                    </a:lnTo>
                    <a:lnTo>
                      <a:pt x="62" y="172"/>
                    </a:lnTo>
                    <a:lnTo>
                      <a:pt x="62" y="178"/>
                    </a:lnTo>
                    <a:lnTo>
                      <a:pt x="66" y="182"/>
                    </a:lnTo>
                    <a:lnTo>
                      <a:pt x="72" y="186"/>
                    </a:lnTo>
                    <a:lnTo>
                      <a:pt x="82" y="190"/>
                    </a:lnTo>
                    <a:lnTo>
                      <a:pt x="94" y="194"/>
                    </a:lnTo>
                    <a:lnTo>
                      <a:pt x="94" y="194"/>
                    </a:lnTo>
                    <a:lnTo>
                      <a:pt x="108" y="200"/>
                    </a:lnTo>
                    <a:lnTo>
                      <a:pt x="122" y="204"/>
                    </a:lnTo>
                    <a:lnTo>
                      <a:pt x="144" y="212"/>
                    </a:lnTo>
                    <a:lnTo>
                      <a:pt x="156" y="216"/>
                    </a:lnTo>
                    <a:lnTo>
                      <a:pt x="166" y="214"/>
                    </a:lnTo>
                    <a:lnTo>
                      <a:pt x="178" y="212"/>
                    </a:lnTo>
                    <a:lnTo>
                      <a:pt x="192" y="204"/>
                    </a:lnTo>
                    <a:lnTo>
                      <a:pt x="192" y="204"/>
                    </a:lnTo>
                    <a:lnTo>
                      <a:pt x="206" y="194"/>
                    </a:lnTo>
                    <a:lnTo>
                      <a:pt x="222" y="188"/>
                    </a:lnTo>
                    <a:lnTo>
                      <a:pt x="234" y="184"/>
                    </a:lnTo>
                    <a:lnTo>
                      <a:pt x="246" y="182"/>
                    </a:lnTo>
                    <a:lnTo>
                      <a:pt x="254" y="182"/>
                    </a:lnTo>
                    <a:lnTo>
                      <a:pt x="258" y="182"/>
                    </a:lnTo>
                    <a:lnTo>
                      <a:pt x="256" y="184"/>
                    </a:lnTo>
                    <a:lnTo>
                      <a:pt x="250" y="186"/>
                    </a:lnTo>
                    <a:lnTo>
                      <a:pt x="250" y="186"/>
                    </a:lnTo>
                    <a:lnTo>
                      <a:pt x="224" y="194"/>
                    </a:lnTo>
                    <a:lnTo>
                      <a:pt x="212" y="200"/>
                    </a:lnTo>
                    <a:lnTo>
                      <a:pt x="204" y="206"/>
                    </a:lnTo>
                    <a:lnTo>
                      <a:pt x="202" y="208"/>
                    </a:lnTo>
                    <a:lnTo>
                      <a:pt x="202" y="210"/>
                    </a:lnTo>
                    <a:lnTo>
                      <a:pt x="204" y="214"/>
                    </a:lnTo>
                    <a:lnTo>
                      <a:pt x="208" y="216"/>
                    </a:lnTo>
                    <a:lnTo>
                      <a:pt x="224" y="220"/>
                    </a:lnTo>
                    <a:lnTo>
                      <a:pt x="254" y="224"/>
                    </a:lnTo>
                    <a:lnTo>
                      <a:pt x="254" y="224"/>
                    </a:lnTo>
                    <a:lnTo>
                      <a:pt x="284" y="224"/>
                    </a:lnTo>
                    <a:lnTo>
                      <a:pt x="304" y="224"/>
                    </a:lnTo>
                    <a:lnTo>
                      <a:pt x="318" y="220"/>
                    </a:lnTo>
                    <a:lnTo>
                      <a:pt x="326" y="216"/>
                    </a:lnTo>
                    <a:lnTo>
                      <a:pt x="334" y="210"/>
                    </a:lnTo>
                    <a:lnTo>
                      <a:pt x="338" y="210"/>
                    </a:lnTo>
                    <a:lnTo>
                      <a:pt x="346" y="214"/>
                    </a:lnTo>
                    <a:lnTo>
                      <a:pt x="346" y="214"/>
                    </a:lnTo>
                    <a:lnTo>
                      <a:pt x="358" y="218"/>
                    </a:lnTo>
                    <a:lnTo>
                      <a:pt x="374" y="218"/>
                    </a:lnTo>
                    <a:lnTo>
                      <a:pt x="394" y="216"/>
                    </a:lnTo>
                    <a:lnTo>
                      <a:pt x="418" y="212"/>
                    </a:lnTo>
                    <a:lnTo>
                      <a:pt x="442" y="206"/>
                    </a:lnTo>
                    <a:lnTo>
                      <a:pt x="468" y="196"/>
                    </a:lnTo>
                    <a:lnTo>
                      <a:pt x="494" y="186"/>
                    </a:lnTo>
                    <a:lnTo>
                      <a:pt x="520" y="174"/>
                    </a:lnTo>
                    <a:lnTo>
                      <a:pt x="520" y="174"/>
                    </a:lnTo>
                    <a:lnTo>
                      <a:pt x="546" y="160"/>
                    </a:lnTo>
                    <a:lnTo>
                      <a:pt x="544" y="162"/>
                    </a:lnTo>
                    <a:lnTo>
                      <a:pt x="540" y="168"/>
                    </a:lnTo>
                    <a:lnTo>
                      <a:pt x="536" y="176"/>
                    </a:lnTo>
                    <a:lnTo>
                      <a:pt x="534" y="180"/>
                    </a:lnTo>
                    <a:lnTo>
                      <a:pt x="534" y="184"/>
                    </a:lnTo>
                    <a:lnTo>
                      <a:pt x="536" y="186"/>
                    </a:lnTo>
                    <a:lnTo>
                      <a:pt x="540" y="190"/>
                    </a:lnTo>
                    <a:lnTo>
                      <a:pt x="548" y="192"/>
                    </a:lnTo>
                    <a:lnTo>
                      <a:pt x="558" y="192"/>
                    </a:lnTo>
                    <a:lnTo>
                      <a:pt x="558" y="192"/>
                    </a:lnTo>
                    <a:lnTo>
                      <a:pt x="576" y="194"/>
                    </a:lnTo>
                    <a:lnTo>
                      <a:pt x="584" y="196"/>
                    </a:lnTo>
                    <a:lnTo>
                      <a:pt x="584" y="196"/>
                    </a:lnTo>
                    <a:lnTo>
                      <a:pt x="580" y="198"/>
                    </a:lnTo>
                    <a:lnTo>
                      <a:pt x="570" y="200"/>
                    </a:lnTo>
                    <a:lnTo>
                      <a:pt x="524" y="208"/>
                    </a:lnTo>
                    <a:lnTo>
                      <a:pt x="450" y="222"/>
                    </a:lnTo>
                    <a:lnTo>
                      <a:pt x="450" y="222"/>
                    </a:lnTo>
                    <a:lnTo>
                      <a:pt x="388" y="236"/>
                    </a:lnTo>
                    <a:lnTo>
                      <a:pt x="370" y="238"/>
                    </a:lnTo>
                    <a:lnTo>
                      <a:pt x="360" y="242"/>
                    </a:lnTo>
                    <a:lnTo>
                      <a:pt x="358" y="242"/>
                    </a:lnTo>
                    <a:lnTo>
                      <a:pt x="358" y="244"/>
                    </a:lnTo>
                    <a:lnTo>
                      <a:pt x="362" y="248"/>
                    </a:lnTo>
                    <a:lnTo>
                      <a:pt x="386" y="264"/>
                    </a:lnTo>
                    <a:lnTo>
                      <a:pt x="386" y="264"/>
                    </a:lnTo>
                    <a:lnTo>
                      <a:pt x="402" y="274"/>
                    </a:lnTo>
                    <a:lnTo>
                      <a:pt x="418" y="282"/>
                    </a:lnTo>
                    <a:lnTo>
                      <a:pt x="442" y="292"/>
                    </a:lnTo>
                    <a:lnTo>
                      <a:pt x="450" y="296"/>
                    </a:lnTo>
                    <a:lnTo>
                      <a:pt x="452" y="298"/>
                    </a:lnTo>
                    <a:lnTo>
                      <a:pt x="448" y="302"/>
                    </a:lnTo>
                    <a:lnTo>
                      <a:pt x="436" y="304"/>
                    </a:lnTo>
                    <a:lnTo>
                      <a:pt x="436" y="304"/>
                    </a:lnTo>
                    <a:lnTo>
                      <a:pt x="422" y="304"/>
                    </a:lnTo>
                    <a:lnTo>
                      <a:pt x="410" y="302"/>
                    </a:lnTo>
                    <a:lnTo>
                      <a:pt x="402" y="298"/>
                    </a:lnTo>
                    <a:lnTo>
                      <a:pt x="394" y="292"/>
                    </a:lnTo>
                    <a:lnTo>
                      <a:pt x="378" y="276"/>
                    </a:lnTo>
                    <a:lnTo>
                      <a:pt x="368" y="268"/>
                    </a:lnTo>
                    <a:lnTo>
                      <a:pt x="356" y="260"/>
                    </a:lnTo>
                    <a:lnTo>
                      <a:pt x="356" y="260"/>
                    </a:lnTo>
                    <a:lnTo>
                      <a:pt x="338" y="254"/>
                    </a:lnTo>
                    <a:lnTo>
                      <a:pt x="316" y="248"/>
                    </a:lnTo>
                    <a:lnTo>
                      <a:pt x="292" y="244"/>
                    </a:lnTo>
                    <a:lnTo>
                      <a:pt x="268" y="242"/>
                    </a:lnTo>
                    <a:lnTo>
                      <a:pt x="246" y="240"/>
                    </a:lnTo>
                    <a:lnTo>
                      <a:pt x="228" y="242"/>
                    </a:lnTo>
                    <a:lnTo>
                      <a:pt x="220" y="244"/>
                    </a:lnTo>
                    <a:lnTo>
                      <a:pt x="216" y="246"/>
                    </a:lnTo>
                    <a:lnTo>
                      <a:pt x="212" y="250"/>
                    </a:lnTo>
                    <a:lnTo>
                      <a:pt x="210" y="254"/>
                    </a:lnTo>
                    <a:lnTo>
                      <a:pt x="210" y="254"/>
                    </a:lnTo>
                    <a:lnTo>
                      <a:pt x="210" y="270"/>
                    </a:lnTo>
                    <a:lnTo>
                      <a:pt x="212" y="274"/>
                    </a:lnTo>
                    <a:lnTo>
                      <a:pt x="214" y="278"/>
                    </a:lnTo>
                    <a:lnTo>
                      <a:pt x="226" y="284"/>
                    </a:lnTo>
                    <a:lnTo>
                      <a:pt x="250" y="292"/>
                    </a:lnTo>
                    <a:lnTo>
                      <a:pt x="250" y="292"/>
                    </a:lnTo>
                    <a:lnTo>
                      <a:pt x="262" y="298"/>
                    </a:lnTo>
                    <a:lnTo>
                      <a:pt x="276" y="304"/>
                    </a:lnTo>
                    <a:lnTo>
                      <a:pt x="294" y="318"/>
                    </a:lnTo>
                    <a:lnTo>
                      <a:pt x="300" y="326"/>
                    </a:lnTo>
                    <a:lnTo>
                      <a:pt x="302" y="330"/>
                    </a:lnTo>
                    <a:lnTo>
                      <a:pt x="302" y="334"/>
                    </a:lnTo>
                    <a:lnTo>
                      <a:pt x="296" y="336"/>
                    </a:lnTo>
                    <a:lnTo>
                      <a:pt x="296" y="336"/>
                    </a:lnTo>
                    <a:lnTo>
                      <a:pt x="290" y="338"/>
                    </a:lnTo>
                    <a:lnTo>
                      <a:pt x="286" y="340"/>
                    </a:lnTo>
                    <a:lnTo>
                      <a:pt x="284" y="344"/>
                    </a:lnTo>
                    <a:lnTo>
                      <a:pt x="286" y="346"/>
                    </a:lnTo>
                    <a:lnTo>
                      <a:pt x="290" y="348"/>
                    </a:lnTo>
                    <a:lnTo>
                      <a:pt x="296" y="352"/>
                    </a:lnTo>
                    <a:lnTo>
                      <a:pt x="308" y="354"/>
                    </a:lnTo>
                    <a:lnTo>
                      <a:pt x="320" y="356"/>
                    </a:lnTo>
                    <a:lnTo>
                      <a:pt x="320" y="356"/>
                    </a:lnTo>
                    <a:lnTo>
                      <a:pt x="336" y="356"/>
                    </a:lnTo>
                    <a:lnTo>
                      <a:pt x="348" y="360"/>
                    </a:lnTo>
                    <a:lnTo>
                      <a:pt x="356" y="362"/>
                    </a:lnTo>
                    <a:lnTo>
                      <a:pt x="362" y="366"/>
                    </a:lnTo>
                    <a:lnTo>
                      <a:pt x="364" y="368"/>
                    </a:lnTo>
                    <a:lnTo>
                      <a:pt x="360" y="368"/>
                    </a:lnTo>
                    <a:lnTo>
                      <a:pt x="352" y="368"/>
                    </a:lnTo>
                    <a:lnTo>
                      <a:pt x="340" y="368"/>
                    </a:lnTo>
                    <a:lnTo>
                      <a:pt x="340" y="368"/>
                    </a:lnTo>
                    <a:lnTo>
                      <a:pt x="320" y="366"/>
                    </a:lnTo>
                    <a:lnTo>
                      <a:pt x="298" y="364"/>
                    </a:lnTo>
                    <a:lnTo>
                      <a:pt x="250" y="366"/>
                    </a:lnTo>
                    <a:lnTo>
                      <a:pt x="228" y="368"/>
                    </a:lnTo>
                    <a:lnTo>
                      <a:pt x="208" y="372"/>
                    </a:lnTo>
                    <a:lnTo>
                      <a:pt x="192" y="376"/>
                    </a:lnTo>
                    <a:lnTo>
                      <a:pt x="182" y="382"/>
                    </a:lnTo>
                    <a:lnTo>
                      <a:pt x="182" y="382"/>
                    </a:lnTo>
                    <a:lnTo>
                      <a:pt x="176" y="388"/>
                    </a:lnTo>
                    <a:lnTo>
                      <a:pt x="172" y="394"/>
                    </a:lnTo>
                    <a:lnTo>
                      <a:pt x="170" y="402"/>
                    </a:lnTo>
                    <a:lnTo>
                      <a:pt x="168" y="410"/>
                    </a:lnTo>
                    <a:lnTo>
                      <a:pt x="170" y="416"/>
                    </a:lnTo>
                    <a:lnTo>
                      <a:pt x="176" y="420"/>
                    </a:lnTo>
                    <a:lnTo>
                      <a:pt x="184" y="422"/>
                    </a:lnTo>
                    <a:lnTo>
                      <a:pt x="196" y="420"/>
                    </a:lnTo>
                    <a:lnTo>
                      <a:pt x="196" y="420"/>
                    </a:lnTo>
                    <a:lnTo>
                      <a:pt x="208" y="418"/>
                    </a:lnTo>
                    <a:lnTo>
                      <a:pt x="216" y="418"/>
                    </a:lnTo>
                    <a:lnTo>
                      <a:pt x="220" y="418"/>
                    </a:lnTo>
                    <a:lnTo>
                      <a:pt x="224" y="420"/>
                    </a:lnTo>
                    <a:lnTo>
                      <a:pt x="226" y="422"/>
                    </a:lnTo>
                    <a:lnTo>
                      <a:pt x="230" y="424"/>
                    </a:lnTo>
                    <a:lnTo>
                      <a:pt x="236" y="424"/>
                    </a:lnTo>
                    <a:lnTo>
                      <a:pt x="246" y="424"/>
                    </a:lnTo>
                    <a:lnTo>
                      <a:pt x="246" y="424"/>
                    </a:lnTo>
                    <a:lnTo>
                      <a:pt x="256" y="422"/>
                    </a:lnTo>
                    <a:lnTo>
                      <a:pt x="260" y="422"/>
                    </a:lnTo>
                    <a:lnTo>
                      <a:pt x="260" y="424"/>
                    </a:lnTo>
                    <a:lnTo>
                      <a:pt x="260" y="428"/>
                    </a:lnTo>
                    <a:lnTo>
                      <a:pt x="258" y="434"/>
                    </a:lnTo>
                    <a:lnTo>
                      <a:pt x="256" y="440"/>
                    </a:lnTo>
                    <a:lnTo>
                      <a:pt x="258" y="450"/>
                    </a:lnTo>
                    <a:lnTo>
                      <a:pt x="266" y="460"/>
                    </a:lnTo>
                    <a:lnTo>
                      <a:pt x="266" y="460"/>
                    </a:lnTo>
                    <a:lnTo>
                      <a:pt x="270" y="464"/>
                    </a:lnTo>
                    <a:lnTo>
                      <a:pt x="276" y="468"/>
                    </a:lnTo>
                    <a:lnTo>
                      <a:pt x="282" y="470"/>
                    </a:lnTo>
                    <a:lnTo>
                      <a:pt x="288" y="472"/>
                    </a:lnTo>
                    <a:lnTo>
                      <a:pt x="302" y="470"/>
                    </a:lnTo>
                    <a:lnTo>
                      <a:pt x="316" y="466"/>
                    </a:lnTo>
                    <a:lnTo>
                      <a:pt x="330" y="460"/>
                    </a:lnTo>
                    <a:lnTo>
                      <a:pt x="342" y="450"/>
                    </a:lnTo>
                    <a:lnTo>
                      <a:pt x="354" y="442"/>
                    </a:lnTo>
                    <a:lnTo>
                      <a:pt x="366" y="432"/>
                    </a:lnTo>
                    <a:lnTo>
                      <a:pt x="366" y="432"/>
                    </a:lnTo>
                    <a:lnTo>
                      <a:pt x="372" y="426"/>
                    </a:lnTo>
                    <a:lnTo>
                      <a:pt x="372" y="428"/>
                    </a:lnTo>
                    <a:lnTo>
                      <a:pt x="372" y="430"/>
                    </a:lnTo>
                    <a:lnTo>
                      <a:pt x="366" y="440"/>
                    </a:lnTo>
                    <a:lnTo>
                      <a:pt x="356" y="452"/>
                    </a:lnTo>
                    <a:lnTo>
                      <a:pt x="342" y="464"/>
                    </a:lnTo>
                    <a:lnTo>
                      <a:pt x="326" y="476"/>
                    </a:lnTo>
                    <a:lnTo>
                      <a:pt x="316" y="482"/>
                    </a:lnTo>
                    <a:lnTo>
                      <a:pt x="306" y="484"/>
                    </a:lnTo>
                    <a:lnTo>
                      <a:pt x="296" y="486"/>
                    </a:lnTo>
                    <a:lnTo>
                      <a:pt x="286" y="486"/>
                    </a:lnTo>
                    <a:lnTo>
                      <a:pt x="286" y="486"/>
                    </a:lnTo>
                    <a:lnTo>
                      <a:pt x="270" y="482"/>
                    </a:lnTo>
                    <a:lnTo>
                      <a:pt x="256" y="476"/>
                    </a:lnTo>
                    <a:lnTo>
                      <a:pt x="246" y="468"/>
                    </a:lnTo>
                    <a:lnTo>
                      <a:pt x="238" y="460"/>
                    </a:lnTo>
                    <a:lnTo>
                      <a:pt x="228" y="452"/>
                    </a:lnTo>
                    <a:lnTo>
                      <a:pt x="218" y="446"/>
                    </a:lnTo>
                    <a:lnTo>
                      <a:pt x="206" y="440"/>
                    </a:lnTo>
                    <a:lnTo>
                      <a:pt x="190" y="438"/>
                    </a:lnTo>
                    <a:lnTo>
                      <a:pt x="190" y="438"/>
                    </a:lnTo>
                    <a:lnTo>
                      <a:pt x="160" y="440"/>
                    </a:lnTo>
                    <a:lnTo>
                      <a:pt x="150" y="440"/>
                    </a:lnTo>
                    <a:lnTo>
                      <a:pt x="144" y="444"/>
                    </a:lnTo>
                    <a:lnTo>
                      <a:pt x="140" y="446"/>
                    </a:lnTo>
                    <a:lnTo>
                      <a:pt x="140" y="450"/>
                    </a:lnTo>
                    <a:lnTo>
                      <a:pt x="144" y="456"/>
                    </a:lnTo>
                    <a:lnTo>
                      <a:pt x="150" y="462"/>
                    </a:lnTo>
                    <a:lnTo>
                      <a:pt x="150" y="462"/>
                    </a:lnTo>
                    <a:lnTo>
                      <a:pt x="166" y="476"/>
                    </a:lnTo>
                    <a:lnTo>
                      <a:pt x="182" y="490"/>
                    </a:lnTo>
                    <a:lnTo>
                      <a:pt x="184" y="494"/>
                    </a:lnTo>
                    <a:lnTo>
                      <a:pt x="184" y="496"/>
                    </a:lnTo>
                    <a:lnTo>
                      <a:pt x="182" y="498"/>
                    </a:lnTo>
                    <a:lnTo>
                      <a:pt x="174" y="500"/>
                    </a:lnTo>
                    <a:lnTo>
                      <a:pt x="160" y="502"/>
                    </a:lnTo>
                    <a:lnTo>
                      <a:pt x="160" y="502"/>
                    </a:lnTo>
                    <a:lnTo>
                      <a:pt x="142" y="502"/>
                    </a:lnTo>
                    <a:lnTo>
                      <a:pt x="124" y="506"/>
                    </a:lnTo>
                    <a:lnTo>
                      <a:pt x="110" y="512"/>
                    </a:lnTo>
                    <a:lnTo>
                      <a:pt x="98" y="518"/>
                    </a:lnTo>
                    <a:lnTo>
                      <a:pt x="90" y="526"/>
                    </a:lnTo>
                    <a:lnTo>
                      <a:pt x="88" y="534"/>
                    </a:lnTo>
                    <a:lnTo>
                      <a:pt x="88" y="538"/>
                    </a:lnTo>
                    <a:lnTo>
                      <a:pt x="88" y="542"/>
                    </a:lnTo>
                    <a:lnTo>
                      <a:pt x="92" y="546"/>
                    </a:lnTo>
                    <a:lnTo>
                      <a:pt x="96" y="550"/>
                    </a:lnTo>
                    <a:lnTo>
                      <a:pt x="96" y="550"/>
                    </a:lnTo>
                    <a:lnTo>
                      <a:pt x="100" y="552"/>
                    </a:lnTo>
                    <a:lnTo>
                      <a:pt x="104" y="552"/>
                    </a:lnTo>
                    <a:lnTo>
                      <a:pt x="114" y="552"/>
                    </a:lnTo>
                    <a:lnTo>
                      <a:pt x="124" y="552"/>
                    </a:lnTo>
                    <a:lnTo>
                      <a:pt x="130" y="554"/>
                    </a:lnTo>
                    <a:lnTo>
                      <a:pt x="138" y="558"/>
                    </a:lnTo>
                    <a:lnTo>
                      <a:pt x="138" y="558"/>
                    </a:lnTo>
                    <a:lnTo>
                      <a:pt x="146" y="562"/>
                    </a:lnTo>
                    <a:lnTo>
                      <a:pt x="154" y="566"/>
                    </a:lnTo>
                    <a:lnTo>
                      <a:pt x="162" y="566"/>
                    </a:lnTo>
                    <a:lnTo>
                      <a:pt x="170" y="564"/>
                    </a:lnTo>
                    <a:lnTo>
                      <a:pt x="186" y="560"/>
                    </a:lnTo>
                    <a:lnTo>
                      <a:pt x="200" y="552"/>
                    </a:lnTo>
                    <a:lnTo>
                      <a:pt x="200" y="552"/>
                    </a:lnTo>
                    <a:lnTo>
                      <a:pt x="206" y="552"/>
                    </a:lnTo>
                    <a:lnTo>
                      <a:pt x="212" y="552"/>
                    </a:lnTo>
                    <a:lnTo>
                      <a:pt x="226" y="556"/>
                    </a:lnTo>
                    <a:lnTo>
                      <a:pt x="244" y="562"/>
                    </a:lnTo>
                    <a:lnTo>
                      <a:pt x="256" y="566"/>
                    </a:lnTo>
                    <a:lnTo>
                      <a:pt x="272" y="566"/>
                    </a:lnTo>
                    <a:lnTo>
                      <a:pt x="272" y="566"/>
                    </a:lnTo>
                    <a:lnTo>
                      <a:pt x="286" y="566"/>
                    </a:lnTo>
                    <a:lnTo>
                      <a:pt x="294" y="564"/>
                    </a:lnTo>
                    <a:lnTo>
                      <a:pt x="298" y="560"/>
                    </a:lnTo>
                    <a:lnTo>
                      <a:pt x="302" y="556"/>
                    </a:lnTo>
                    <a:lnTo>
                      <a:pt x="306" y="554"/>
                    </a:lnTo>
                    <a:lnTo>
                      <a:pt x="312" y="552"/>
                    </a:lnTo>
                    <a:lnTo>
                      <a:pt x="322" y="552"/>
                    </a:lnTo>
                    <a:lnTo>
                      <a:pt x="336" y="558"/>
                    </a:lnTo>
                    <a:lnTo>
                      <a:pt x="336" y="558"/>
                    </a:lnTo>
                    <a:lnTo>
                      <a:pt x="346" y="560"/>
                    </a:lnTo>
                    <a:lnTo>
                      <a:pt x="356" y="560"/>
                    </a:lnTo>
                    <a:lnTo>
                      <a:pt x="376" y="560"/>
                    </a:lnTo>
                    <a:lnTo>
                      <a:pt x="394" y="556"/>
                    </a:lnTo>
                    <a:lnTo>
                      <a:pt x="412" y="552"/>
                    </a:lnTo>
                    <a:lnTo>
                      <a:pt x="426" y="548"/>
                    </a:lnTo>
                    <a:lnTo>
                      <a:pt x="436" y="548"/>
                    </a:lnTo>
                    <a:lnTo>
                      <a:pt x="438" y="548"/>
                    </a:lnTo>
                    <a:lnTo>
                      <a:pt x="440" y="550"/>
                    </a:lnTo>
                    <a:lnTo>
                      <a:pt x="442" y="554"/>
                    </a:lnTo>
                    <a:lnTo>
                      <a:pt x="440" y="560"/>
                    </a:lnTo>
                    <a:lnTo>
                      <a:pt x="440" y="560"/>
                    </a:lnTo>
                    <a:lnTo>
                      <a:pt x="438" y="564"/>
                    </a:lnTo>
                    <a:lnTo>
                      <a:pt x="438" y="570"/>
                    </a:lnTo>
                    <a:lnTo>
                      <a:pt x="440" y="572"/>
                    </a:lnTo>
                    <a:lnTo>
                      <a:pt x="442" y="576"/>
                    </a:lnTo>
                    <a:lnTo>
                      <a:pt x="450" y="578"/>
                    </a:lnTo>
                    <a:lnTo>
                      <a:pt x="462" y="578"/>
                    </a:lnTo>
                    <a:lnTo>
                      <a:pt x="474" y="574"/>
                    </a:lnTo>
                    <a:lnTo>
                      <a:pt x="486" y="570"/>
                    </a:lnTo>
                    <a:lnTo>
                      <a:pt x="510" y="558"/>
                    </a:lnTo>
                    <a:lnTo>
                      <a:pt x="510" y="558"/>
                    </a:lnTo>
                    <a:lnTo>
                      <a:pt x="518" y="552"/>
                    </a:lnTo>
                    <a:lnTo>
                      <a:pt x="528" y="552"/>
                    </a:lnTo>
                    <a:lnTo>
                      <a:pt x="544" y="550"/>
                    </a:lnTo>
                    <a:lnTo>
                      <a:pt x="550" y="550"/>
                    </a:lnTo>
                    <a:lnTo>
                      <a:pt x="556" y="546"/>
                    </a:lnTo>
                    <a:lnTo>
                      <a:pt x="560" y="538"/>
                    </a:lnTo>
                    <a:lnTo>
                      <a:pt x="562" y="526"/>
                    </a:lnTo>
                    <a:lnTo>
                      <a:pt x="562" y="526"/>
                    </a:lnTo>
                    <a:lnTo>
                      <a:pt x="562" y="520"/>
                    </a:lnTo>
                    <a:lnTo>
                      <a:pt x="560" y="518"/>
                    </a:lnTo>
                    <a:lnTo>
                      <a:pt x="558" y="514"/>
                    </a:lnTo>
                    <a:lnTo>
                      <a:pt x="556" y="514"/>
                    </a:lnTo>
                    <a:lnTo>
                      <a:pt x="546" y="512"/>
                    </a:lnTo>
                    <a:lnTo>
                      <a:pt x="536" y="512"/>
                    </a:lnTo>
                    <a:lnTo>
                      <a:pt x="526" y="514"/>
                    </a:lnTo>
                    <a:lnTo>
                      <a:pt x="518" y="514"/>
                    </a:lnTo>
                    <a:lnTo>
                      <a:pt x="512" y="512"/>
                    </a:lnTo>
                    <a:lnTo>
                      <a:pt x="510" y="510"/>
                    </a:lnTo>
                    <a:lnTo>
                      <a:pt x="508" y="506"/>
                    </a:lnTo>
                    <a:lnTo>
                      <a:pt x="508" y="506"/>
                    </a:lnTo>
                    <a:lnTo>
                      <a:pt x="510" y="500"/>
                    </a:lnTo>
                    <a:lnTo>
                      <a:pt x="512" y="494"/>
                    </a:lnTo>
                    <a:lnTo>
                      <a:pt x="514" y="490"/>
                    </a:lnTo>
                    <a:lnTo>
                      <a:pt x="520" y="488"/>
                    </a:lnTo>
                    <a:lnTo>
                      <a:pt x="532" y="482"/>
                    </a:lnTo>
                    <a:lnTo>
                      <a:pt x="550" y="472"/>
                    </a:lnTo>
                    <a:lnTo>
                      <a:pt x="550" y="472"/>
                    </a:lnTo>
                    <a:lnTo>
                      <a:pt x="554" y="468"/>
                    </a:lnTo>
                    <a:lnTo>
                      <a:pt x="556" y="464"/>
                    </a:lnTo>
                    <a:lnTo>
                      <a:pt x="556" y="460"/>
                    </a:lnTo>
                    <a:lnTo>
                      <a:pt x="556" y="456"/>
                    </a:lnTo>
                    <a:lnTo>
                      <a:pt x="552" y="448"/>
                    </a:lnTo>
                    <a:lnTo>
                      <a:pt x="548" y="442"/>
                    </a:lnTo>
                    <a:lnTo>
                      <a:pt x="546" y="436"/>
                    </a:lnTo>
                    <a:lnTo>
                      <a:pt x="548" y="434"/>
                    </a:lnTo>
                    <a:lnTo>
                      <a:pt x="550" y="432"/>
                    </a:lnTo>
                    <a:lnTo>
                      <a:pt x="560" y="430"/>
                    </a:lnTo>
                    <a:lnTo>
                      <a:pt x="582" y="434"/>
                    </a:lnTo>
                    <a:lnTo>
                      <a:pt x="582" y="434"/>
                    </a:lnTo>
                    <a:lnTo>
                      <a:pt x="602" y="436"/>
                    </a:lnTo>
                    <a:lnTo>
                      <a:pt x="620" y="434"/>
                    </a:lnTo>
                    <a:lnTo>
                      <a:pt x="636" y="430"/>
                    </a:lnTo>
                    <a:lnTo>
                      <a:pt x="650" y="424"/>
                    </a:lnTo>
                    <a:lnTo>
                      <a:pt x="660" y="418"/>
                    </a:lnTo>
                    <a:lnTo>
                      <a:pt x="666" y="410"/>
                    </a:lnTo>
                    <a:lnTo>
                      <a:pt x="668" y="402"/>
                    </a:lnTo>
                    <a:lnTo>
                      <a:pt x="668" y="400"/>
                    </a:lnTo>
                    <a:lnTo>
                      <a:pt x="666" y="396"/>
                    </a:lnTo>
                    <a:lnTo>
                      <a:pt x="666" y="396"/>
                    </a:lnTo>
                    <a:lnTo>
                      <a:pt x="664" y="394"/>
                    </a:lnTo>
                    <a:lnTo>
                      <a:pt x="664" y="392"/>
                    </a:lnTo>
                    <a:lnTo>
                      <a:pt x="666" y="388"/>
                    </a:lnTo>
                    <a:lnTo>
                      <a:pt x="680" y="382"/>
                    </a:lnTo>
                    <a:lnTo>
                      <a:pt x="684" y="378"/>
                    </a:lnTo>
                    <a:lnTo>
                      <a:pt x="684" y="376"/>
                    </a:lnTo>
                    <a:lnTo>
                      <a:pt x="684" y="372"/>
                    </a:lnTo>
                    <a:lnTo>
                      <a:pt x="678" y="366"/>
                    </a:lnTo>
                    <a:lnTo>
                      <a:pt x="662" y="356"/>
                    </a:lnTo>
                    <a:lnTo>
                      <a:pt x="662" y="356"/>
                    </a:lnTo>
                    <a:lnTo>
                      <a:pt x="648" y="350"/>
                    </a:lnTo>
                    <a:lnTo>
                      <a:pt x="644" y="348"/>
                    </a:lnTo>
                    <a:lnTo>
                      <a:pt x="644" y="346"/>
                    </a:lnTo>
                    <a:lnTo>
                      <a:pt x="650" y="346"/>
                    </a:lnTo>
                    <a:lnTo>
                      <a:pt x="662" y="348"/>
                    </a:lnTo>
                    <a:lnTo>
                      <a:pt x="674" y="348"/>
                    </a:lnTo>
                    <a:lnTo>
                      <a:pt x="686" y="348"/>
                    </a:lnTo>
                    <a:lnTo>
                      <a:pt x="690" y="348"/>
                    </a:lnTo>
                    <a:lnTo>
                      <a:pt x="694" y="346"/>
                    </a:lnTo>
                    <a:lnTo>
                      <a:pt x="696" y="344"/>
                    </a:lnTo>
                    <a:lnTo>
                      <a:pt x="694" y="340"/>
                    </a:lnTo>
                    <a:lnTo>
                      <a:pt x="694" y="340"/>
                    </a:lnTo>
                    <a:lnTo>
                      <a:pt x="690" y="332"/>
                    </a:lnTo>
                    <a:lnTo>
                      <a:pt x="684" y="328"/>
                    </a:lnTo>
                    <a:lnTo>
                      <a:pt x="680" y="324"/>
                    </a:lnTo>
                    <a:lnTo>
                      <a:pt x="674" y="324"/>
                    </a:lnTo>
                    <a:lnTo>
                      <a:pt x="658" y="326"/>
                    </a:lnTo>
                    <a:lnTo>
                      <a:pt x="638" y="328"/>
                    </a:lnTo>
                    <a:lnTo>
                      <a:pt x="638" y="328"/>
                    </a:lnTo>
                    <a:lnTo>
                      <a:pt x="614" y="328"/>
                    </a:lnTo>
                    <a:lnTo>
                      <a:pt x="592" y="328"/>
                    </a:lnTo>
                    <a:lnTo>
                      <a:pt x="584" y="328"/>
                    </a:lnTo>
                    <a:lnTo>
                      <a:pt x="578" y="326"/>
                    </a:lnTo>
                    <a:lnTo>
                      <a:pt x="576" y="324"/>
                    </a:lnTo>
                    <a:lnTo>
                      <a:pt x="580" y="320"/>
                    </a:lnTo>
                    <a:lnTo>
                      <a:pt x="580" y="320"/>
                    </a:lnTo>
                    <a:lnTo>
                      <a:pt x="588" y="318"/>
                    </a:lnTo>
                    <a:lnTo>
                      <a:pt x="602" y="314"/>
                    </a:lnTo>
                    <a:lnTo>
                      <a:pt x="644" y="312"/>
                    </a:lnTo>
                    <a:lnTo>
                      <a:pt x="692" y="310"/>
                    </a:lnTo>
                    <a:lnTo>
                      <a:pt x="730" y="306"/>
                    </a:lnTo>
                    <a:lnTo>
                      <a:pt x="730" y="306"/>
                    </a:lnTo>
                    <a:lnTo>
                      <a:pt x="742" y="304"/>
                    </a:lnTo>
                    <a:lnTo>
                      <a:pt x="750" y="300"/>
                    </a:lnTo>
                    <a:lnTo>
                      <a:pt x="752" y="296"/>
                    </a:lnTo>
                    <a:lnTo>
                      <a:pt x="752" y="290"/>
                    </a:lnTo>
                    <a:lnTo>
                      <a:pt x="752" y="284"/>
                    </a:lnTo>
                    <a:lnTo>
                      <a:pt x="754" y="284"/>
                    </a:lnTo>
                    <a:lnTo>
                      <a:pt x="762" y="286"/>
                    </a:lnTo>
                    <a:lnTo>
                      <a:pt x="762" y="286"/>
                    </a:lnTo>
                    <a:lnTo>
                      <a:pt x="770" y="290"/>
                    </a:lnTo>
                    <a:lnTo>
                      <a:pt x="780" y="292"/>
                    </a:lnTo>
                    <a:lnTo>
                      <a:pt x="790" y="294"/>
                    </a:lnTo>
                    <a:lnTo>
                      <a:pt x="800" y="292"/>
                    </a:lnTo>
                    <a:lnTo>
                      <a:pt x="812" y="290"/>
                    </a:lnTo>
                    <a:lnTo>
                      <a:pt x="822" y="286"/>
                    </a:lnTo>
                    <a:lnTo>
                      <a:pt x="832" y="278"/>
                    </a:lnTo>
                    <a:lnTo>
                      <a:pt x="842" y="270"/>
                    </a:lnTo>
                    <a:lnTo>
                      <a:pt x="842" y="270"/>
                    </a:lnTo>
                    <a:lnTo>
                      <a:pt x="852" y="260"/>
                    </a:lnTo>
                    <a:lnTo>
                      <a:pt x="866" y="248"/>
                    </a:lnTo>
                    <a:lnTo>
                      <a:pt x="882" y="238"/>
                    </a:lnTo>
                    <a:lnTo>
                      <a:pt x="902" y="228"/>
                    </a:lnTo>
                    <a:lnTo>
                      <a:pt x="954" y="204"/>
                    </a:lnTo>
                    <a:lnTo>
                      <a:pt x="1020" y="178"/>
                    </a:lnTo>
                    <a:lnTo>
                      <a:pt x="1020" y="178"/>
                    </a:lnTo>
                    <a:lnTo>
                      <a:pt x="1076" y="154"/>
                    </a:lnTo>
                    <a:lnTo>
                      <a:pt x="1092" y="146"/>
                    </a:lnTo>
                    <a:lnTo>
                      <a:pt x="1098" y="142"/>
                    </a:lnTo>
                    <a:lnTo>
                      <a:pt x="1098" y="140"/>
                    </a:lnTo>
                    <a:lnTo>
                      <a:pt x="1094" y="140"/>
                    </a:lnTo>
                    <a:lnTo>
                      <a:pt x="1084" y="140"/>
                    </a:lnTo>
                    <a:lnTo>
                      <a:pt x="1038" y="142"/>
                    </a:lnTo>
                    <a:lnTo>
                      <a:pt x="1038" y="142"/>
                    </a:lnTo>
                    <a:lnTo>
                      <a:pt x="1014" y="144"/>
                    </a:lnTo>
                    <a:lnTo>
                      <a:pt x="1002" y="144"/>
                    </a:lnTo>
                    <a:lnTo>
                      <a:pt x="1000" y="142"/>
                    </a:lnTo>
                    <a:lnTo>
                      <a:pt x="1000" y="142"/>
                    </a:lnTo>
                    <a:lnTo>
                      <a:pt x="1006" y="138"/>
                    </a:lnTo>
                    <a:lnTo>
                      <a:pt x="1034" y="130"/>
                    </a:lnTo>
                    <a:lnTo>
                      <a:pt x="1072" y="122"/>
                    </a:lnTo>
                    <a:lnTo>
                      <a:pt x="1072" y="122"/>
                    </a:lnTo>
                    <a:lnTo>
                      <a:pt x="1118" y="112"/>
                    </a:lnTo>
                    <a:lnTo>
                      <a:pt x="1172" y="100"/>
                    </a:lnTo>
                    <a:lnTo>
                      <a:pt x="1198" y="92"/>
                    </a:lnTo>
                    <a:lnTo>
                      <a:pt x="1218" y="84"/>
                    </a:lnTo>
                    <a:lnTo>
                      <a:pt x="1232" y="76"/>
                    </a:lnTo>
                    <a:lnTo>
                      <a:pt x="1236" y="72"/>
                    </a:lnTo>
                    <a:lnTo>
                      <a:pt x="1236" y="68"/>
                    </a:lnTo>
                    <a:lnTo>
                      <a:pt x="1236" y="68"/>
                    </a:lnTo>
                    <a:lnTo>
                      <a:pt x="1236" y="64"/>
                    </a:lnTo>
                    <a:lnTo>
                      <a:pt x="1234" y="62"/>
                    </a:lnTo>
                    <a:lnTo>
                      <a:pt x="1224" y="58"/>
                    </a:lnTo>
                    <a:lnTo>
                      <a:pt x="1210" y="58"/>
                    </a:lnTo>
                    <a:lnTo>
                      <a:pt x="1196" y="56"/>
                    </a:lnTo>
                    <a:lnTo>
                      <a:pt x="1182" y="56"/>
                    </a:lnTo>
                    <a:lnTo>
                      <a:pt x="1168" y="54"/>
                    </a:lnTo>
                    <a:lnTo>
                      <a:pt x="1160" y="50"/>
                    </a:lnTo>
                    <a:lnTo>
                      <a:pt x="1158" y="48"/>
                    </a:lnTo>
                    <a:lnTo>
                      <a:pt x="1156" y="44"/>
                    </a:lnTo>
                    <a:lnTo>
                      <a:pt x="1156" y="44"/>
                    </a:lnTo>
                    <a:lnTo>
                      <a:pt x="1156" y="40"/>
                    </a:lnTo>
                    <a:lnTo>
                      <a:pt x="1154" y="36"/>
                    </a:lnTo>
                    <a:lnTo>
                      <a:pt x="1146" y="30"/>
                    </a:lnTo>
                    <a:lnTo>
                      <a:pt x="1136" y="26"/>
                    </a:lnTo>
                    <a:lnTo>
                      <a:pt x="1122" y="24"/>
                    </a:lnTo>
                    <a:lnTo>
                      <a:pt x="1094" y="20"/>
                    </a:lnTo>
                    <a:lnTo>
                      <a:pt x="1078" y="20"/>
                    </a:lnTo>
                    <a:lnTo>
                      <a:pt x="1078" y="20"/>
                    </a:lnTo>
                    <a:lnTo>
                      <a:pt x="1062" y="22"/>
                    </a:lnTo>
                    <a:lnTo>
                      <a:pt x="1050" y="22"/>
                    </a:lnTo>
                    <a:lnTo>
                      <a:pt x="1038" y="22"/>
                    </a:lnTo>
                    <a:lnTo>
                      <a:pt x="1018" y="30"/>
                    </a:lnTo>
                    <a:lnTo>
                      <a:pt x="1018" y="30"/>
                    </a:lnTo>
                    <a:lnTo>
                      <a:pt x="1004" y="34"/>
                    </a:lnTo>
                    <a:lnTo>
                      <a:pt x="990" y="38"/>
                    </a:lnTo>
                    <a:lnTo>
                      <a:pt x="962" y="40"/>
                    </a:lnTo>
                    <a:lnTo>
                      <a:pt x="948" y="40"/>
                    </a:lnTo>
                    <a:lnTo>
                      <a:pt x="948" y="40"/>
                    </a:lnTo>
                    <a:lnTo>
                      <a:pt x="948" y="38"/>
                    </a:lnTo>
                    <a:lnTo>
                      <a:pt x="958" y="36"/>
                    </a:lnTo>
                    <a:lnTo>
                      <a:pt x="958" y="36"/>
                    </a:lnTo>
                    <a:lnTo>
                      <a:pt x="986" y="30"/>
                    </a:lnTo>
                    <a:lnTo>
                      <a:pt x="1004" y="24"/>
                    </a:lnTo>
                    <a:lnTo>
                      <a:pt x="1008" y="22"/>
                    </a:lnTo>
                    <a:lnTo>
                      <a:pt x="1008" y="20"/>
                    </a:lnTo>
                    <a:lnTo>
                      <a:pt x="1006" y="20"/>
                    </a:lnTo>
                    <a:lnTo>
                      <a:pt x="998" y="18"/>
                    </a:lnTo>
                    <a:lnTo>
                      <a:pt x="980" y="16"/>
                    </a:lnTo>
                    <a:lnTo>
                      <a:pt x="980" y="16"/>
                    </a:lnTo>
                    <a:lnTo>
                      <a:pt x="958" y="16"/>
                    </a:lnTo>
                    <a:lnTo>
                      <a:pt x="942" y="14"/>
                    </a:lnTo>
                    <a:lnTo>
                      <a:pt x="912" y="6"/>
                    </a:lnTo>
                    <a:lnTo>
                      <a:pt x="900" y="2"/>
                    </a:lnTo>
                    <a:lnTo>
                      <a:pt x="888" y="0"/>
                    </a:lnTo>
                    <a:lnTo>
                      <a:pt x="874" y="0"/>
                    </a:lnTo>
                    <a:lnTo>
                      <a:pt x="858" y="2"/>
                    </a:lnTo>
                    <a:lnTo>
                      <a:pt x="858" y="2"/>
                    </a:lnTo>
                    <a:lnTo>
                      <a:pt x="830" y="4"/>
                    </a:lnTo>
                    <a:lnTo>
                      <a:pt x="808" y="4"/>
                    </a:lnTo>
                    <a:lnTo>
                      <a:pt x="788" y="4"/>
                    </a:lnTo>
                    <a:lnTo>
                      <a:pt x="776" y="6"/>
                    </a:lnTo>
                    <a:lnTo>
                      <a:pt x="762" y="10"/>
                    </a:lnTo>
                    <a:lnTo>
                      <a:pt x="762" y="10"/>
                    </a:lnTo>
                    <a:lnTo>
                      <a:pt x="746" y="14"/>
                    </a:lnTo>
                    <a:lnTo>
                      <a:pt x="728" y="14"/>
                    </a:lnTo>
                    <a:lnTo>
                      <a:pt x="690" y="10"/>
                    </a:lnTo>
                    <a:lnTo>
                      <a:pt x="666" y="10"/>
                    </a:lnTo>
                    <a:lnTo>
                      <a:pt x="640" y="10"/>
                    </a:lnTo>
                    <a:lnTo>
                      <a:pt x="608" y="12"/>
                    </a:lnTo>
                    <a:lnTo>
                      <a:pt x="574" y="20"/>
                    </a:lnTo>
                    <a:lnTo>
                      <a:pt x="574" y="20"/>
                    </a:lnTo>
                    <a:lnTo>
                      <a:pt x="556" y="22"/>
                    </a:lnTo>
                    <a:lnTo>
                      <a:pt x="540" y="22"/>
                    </a:lnTo>
                    <a:lnTo>
                      <a:pt x="526" y="20"/>
                    </a:lnTo>
                    <a:lnTo>
                      <a:pt x="514" y="16"/>
                    </a:lnTo>
                    <a:lnTo>
                      <a:pt x="500" y="14"/>
                    </a:lnTo>
                    <a:lnTo>
                      <a:pt x="490" y="12"/>
                    </a:lnTo>
                    <a:lnTo>
                      <a:pt x="478" y="14"/>
                    </a:lnTo>
                    <a:lnTo>
                      <a:pt x="466" y="18"/>
                    </a:lnTo>
                    <a:lnTo>
                      <a:pt x="466" y="18"/>
                    </a:lnTo>
                    <a:lnTo>
                      <a:pt x="454" y="22"/>
                    </a:lnTo>
                    <a:lnTo>
                      <a:pt x="442" y="24"/>
                    </a:lnTo>
                    <a:lnTo>
                      <a:pt x="432" y="24"/>
                    </a:lnTo>
                    <a:lnTo>
                      <a:pt x="422" y="24"/>
                    </a:lnTo>
                    <a:lnTo>
                      <a:pt x="416" y="22"/>
                    </a:lnTo>
                    <a:lnTo>
                      <a:pt x="412" y="24"/>
                    </a:lnTo>
                    <a:lnTo>
                      <a:pt x="416" y="28"/>
                    </a:lnTo>
                    <a:lnTo>
                      <a:pt x="424" y="36"/>
                    </a:lnTo>
                    <a:lnTo>
                      <a:pt x="424" y="36"/>
                    </a:lnTo>
                    <a:lnTo>
                      <a:pt x="430" y="44"/>
                    </a:lnTo>
                    <a:lnTo>
                      <a:pt x="430" y="46"/>
                    </a:lnTo>
                    <a:lnTo>
                      <a:pt x="430" y="48"/>
                    </a:lnTo>
                    <a:lnTo>
                      <a:pt x="424" y="48"/>
                    </a:lnTo>
                    <a:lnTo>
                      <a:pt x="414" y="46"/>
                    </a:lnTo>
                    <a:lnTo>
                      <a:pt x="404" y="44"/>
                    </a:lnTo>
                    <a:lnTo>
                      <a:pt x="392" y="42"/>
                    </a:lnTo>
                    <a:lnTo>
                      <a:pt x="384" y="44"/>
                    </a:lnTo>
                    <a:lnTo>
                      <a:pt x="380" y="46"/>
                    </a:lnTo>
                    <a:lnTo>
                      <a:pt x="378" y="50"/>
                    </a:lnTo>
                    <a:lnTo>
                      <a:pt x="378" y="50"/>
                    </a:lnTo>
                    <a:lnTo>
                      <a:pt x="376" y="58"/>
                    </a:lnTo>
                    <a:lnTo>
                      <a:pt x="372" y="62"/>
                    </a:lnTo>
                    <a:lnTo>
                      <a:pt x="366" y="66"/>
                    </a:lnTo>
                    <a:lnTo>
                      <a:pt x="360" y="68"/>
                    </a:lnTo>
                    <a:lnTo>
                      <a:pt x="352" y="70"/>
                    </a:lnTo>
                    <a:lnTo>
                      <a:pt x="340" y="70"/>
                    </a:lnTo>
                    <a:lnTo>
                      <a:pt x="312" y="68"/>
                    </a:lnTo>
                    <a:lnTo>
                      <a:pt x="312" y="68"/>
                    </a:lnTo>
                    <a:lnTo>
                      <a:pt x="300" y="66"/>
                    </a:lnTo>
                    <a:lnTo>
                      <a:pt x="292" y="64"/>
                    </a:lnTo>
                    <a:lnTo>
                      <a:pt x="290" y="60"/>
                    </a:lnTo>
                    <a:lnTo>
                      <a:pt x="290" y="58"/>
                    </a:lnTo>
                    <a:lnTo>
                      <a:pt x="290" y="56"/>
                    </a:lnTo>
                    <a:lnTo>
                      <a:pt x="288" y="54"/>
                    </a:lnTo>
                    <a:lnTo>
                      <a:pt x="280" y="52"/>
                    </a:lnTo>
                    <a:lnTo>
                      <a:pt x="264" y="52"/>
                    </a:lnTo>
                    <a:lnTo>
                      <a:pt x="264" y="52"/>
                    </a:lnTo>
                    <a:lnTo>
                      <a:pt x="250" y="52"/>
                    </a:lnTo>
                    <a:lnTo>
                      <a:pt x="244" y="52"/>
                    </a:lnTo>
                    <a:lnTo>
                      <a:pt x="244" y="56"/>
                    </a:lnTo>
                    <a:lnTo>
                      <a:pt x="246" y="60"/>
                    </a:lnTo>
                    <a:lnTo>
                      <a:pt x="248" y="64"/>
                    </a:lnTo>
                    <a:lnTo>
                      <a:pt x="248" y="66"/>
                    </a:lnTo>
                    <a:lnTo>
                      <a:pt x="248" y="68"/>
                    </a:lnTo>
                    <a:lnTo>
                      <a:pt x="240" y="72"/>
                    </a:lnTo>
                    <a:lnTo>
                      <a:pt x="224" y="76"/>
                    </a:lnTo>
                    <a:lnTo>
                      <a:pt x="224" y="76"/>
                    </a:lnTo>
                    <a:lnTo>
                      <a:pt x="208" y="78"/>
                    </a:lnTo>
                    <a:lnTo>
                      <a:pt x="206" y="78"/>
                    </a:lnTo>
                    <a:lnTo>
                      <a:pt x="206" y="80"/>
                    </a:lnTo>
                    <a:lnTo>
                      <a:pt x="212" y="82"/>
                    </a:lnTo>
                    <a:lnTo>
                      <a:pt x="224" y="86"/>
                    </a:lnTo>
                    <a:lnTo>
                      <a:pt x="248" y="92"/>
                    </a:lnTo>
                    <a:lnTo>
                      <a:pt x="254" y="94"/>
                    </a:lnTo>
                    <a:lnTo>
                      <a:pt x="252" y="96"/>
                    </a:lnTo>
                    <a:lnTo>
                      <a:pt x="248" y="98"/>
                    </a:lnTo>
                    <a:lnTo>
                      <a:pt x="248" y="98"/>
                    </a:lnTo>
                    <a:lnTo>
                      <a:pt x="238" y="98"/>
                    </a:lnTo>
                    <a:lnTo>
                      <a:pt x="228" y="98"/>
                    </a:lnTo>
                    <a:lnTo>
                      <a:pt x="206" y="92"/>
                    </a:lnTo>
                    <a:lnTo>
                      <a:pt x="194" y="90"/>
                    </a:lnTo>
                    <a:lnTo>
                      <a:pt x="180" y="88"/>
                    </a:lnTo>
                    <a:lnTo>
                      <a:pt x="166" y="86"/>
                    </a:lnTo>
                    <a:lnTo>
                      <a:pt x="146" y="88"/>
                    </a:lnTo>
                    <a:lnTo>
                      <a:pt x="146" y="88"/>
                    </a:lnTo>
                    <a:lnTo>
                      <a:pt x="130" y="92"/>
                    </a:lnTo>
                    <a:lnTo>
                      <a:pt x="120" y="94"/>
                    </a:lnTo>
                    <a:lnTo>
                      <a:pt x="112" y="98"/>
                    </a:lnTo>
                    <a:lnTo>
                      <a:pt x="108" y="102"/>
                    </a:lnTo>
                    <a:lnTo>
                      <a:pt x="104" y="106"/>
                    </a:lnTo>
                    <a:lnTo>
                      <a:pt x="100" y="106"/>
                    </a:lnTo>
                    <a:lnTo>
                      <a:pt x="92" y="108"/>
                    </a:lnTo>
                    <a:lnTo>
                      <a:pt x="80" y="106"/>
                    </a:lnTo>
                    <a:lnTo>
                      <a:pt x="80" y="106"/>
                    </a:lnTo>
                    <a:lnTo>
                      <a:pt x="66" y="104"/>
                    </a:lnTo>
                    <a:lnTo>
                      <a:pt x="50" y="104"/>
                    </a:lnTo>
                    <a:lnTo>
                      <a:pt x="36" y="108"/>
                    </a:lnTo>
                    <a:lnTo>
                      <a:pt x="22" y="112"/>
                    </a:lnTo>
                    <a:lnTo>
                      <a:pt x="12" y="118"/>
                    </a:lnTo>
                    <a:lnTo>
                      <a:pt x="4" y="124"/>
                    </a:lnTo>
                    <a:lnTo>
                      <a:pt x="0" y="130"/>
                    </a:lnTo>
                    <a:lnTo>
                      <a:pt x="2" y="134"/>
                    </a:lnTo>
                    <a:lnTo>
                      <a:pt x="4" y="138"/>
                    </a:lnTo>
                    <a:lnTo>
                      <a:pt x="4" y="138"/>
                    </a:lnTo>
                    <a:lnTo>
                      <a:pt x="8" y="142"/>
                    </a:lnTo>
                    <a:lnTo>
                      <a:pt x="12" y="144"/>
                    </a:lnTo>
                    <a:lnTo>
                      <a:pt x="16" y="144"/>
                    </a:lnTo>
                    <a:lnTo>
                      <a:pt x="22" y="144"/>
                    </a:lnTo>
                    <a:lnTo>
                      <a:pt x="32" y="144"/>
                    </a:lnTo>
                    <a:lnTo>
                      <a:pt x="36" y="144"/>
                    </a:lnTo>
                    <a:lnTo>
                      <a:pt x="44" y="148"/>
                    </a:lnTo>
                    <a:lnTo>
                      <a:pt x="44" y="148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 sz="1400" b="1"/>
              </a:p>
            </p:txBody>
          </p:sp>
          <p:sp>
            <p:nvSpPr>
              <p:cNvPr id="87" name="Freeform 6107">
                <a:extLst>
                  <a:ext uri="{FF2B5EF4-FFF2-40B4-BE49-F238E27FC236}">
                    <a16:creationId xmlns="" xmlns:a16="http://schemas.microsoft.com/office/drawing/2014/main" id="{5E86B04C-2BB5-4C20-BC48-64014F0403A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35530" y="1211263"/>
                <a:ext cx="121920" cy="48260"/>
              </a:xfrm>
              <a:custGeom>
                <a:avLst/>
                <a:gdLst/>
                <a:ahLst/>
                <a:cxnLst>
                  <a:cxn ang="0">
                    <a:pos x="2" y="16"/>
                  </a:cxn>
                  <a:cxn ang="0">
                    <a:pos x="2" y="16"/>
                  </a:cxn>
                  <a:cxn ang="0">
                    <a:pos x="0" y="24"/>
                  </a:cxn>
                  <a:cxn ang="0">
                    <a:pos x="2" y="30"/>
                  </a:cxn>
                  <a:cxn ang="0">
                    <a:pos x="6" y="34"/>
                  </a:cxn>
                  <a:cxn ang="0">
                    <a:pos x="18" y="38"/>
                  </a:cxn>
                  <a:cxn ang="0">
                    <a:pos x="18" y="38"/>
                  </a:cxn>
                  <a:cxn ang="0">
                    <a:pos x="22" y="42"/>
                  </a:cxn>
                  <a:cxn ang="0">
                    <a:pos x="26" y="46"/>
                  </a:cxn>
                  <a:cxn ang="0">
                    <a:pos x="26" y="52"/>
                  </a:cxn>
                  <a:cxn ang="0">
                    <a:pos x="28" y="56"/>
                  </a:cxn>
                  <a:cxn ang="0">
                    <a:pos x="30" y="62"/>
                  </a:cxn>
                  <a:cxn ang="0">
                    <a:pos x="36" y="66"/>
                  </a:cxn>
                  <a:cxn ang="0">
                    <a:pos x="46" y="72"/>
                  </a:cxn>
                  <a:cxn ang="0">
                    <a:pos x="46" y="72"/>
                  </a:cxn>
                  <a:cxn ang="0">
                    <a:pos x="56" y="76"/>
                  </a:cxn>
                  <a:cxn ang="0">
                    <a:pos x="66" y="76"/>
                  </a:cxn>
                  <a:cxn ang="0">
                    <a:pos x="72" y="76"/>
                  </a:cxn>
                  <a:cxn ang="0">
                    <a:pos x="80" y="74"/>
                  </a:cxn>
                  <a:cxn ang="0">
                    <a:pos x="94" y="68"/>
                  </a:cxn>
                  <a:cxn ang="0">
                    <a:pos x="104" y="66"/>
                  </a:cxn>
                  <a:cxn ang="0">
                    <a:pos x="118" y="68"/>
                  </a:cxn>
                  <a:cxn ang="0">
                    <a:pos x="118" y="68"/>
                  </a:cxn>
                  <a:cxn ang="0">
                    <a:pos x="148" y="70"/>
                  </a:cxn>
                  <a:cxn ang="0">
                    <a:pos x="176" y="72"/>
                  </a:cxn>
                  <a:cxn ang="0">
                    <a:pos x="184" y="70"/>
                  </a:cxn>
                  <a:cxn ang="0">
                    <a:pos x="192" y="68"/>
                  </a:cxn>
                  <a:cxn ang="0">
                    <a:pos x="192" y="66"/>
                  </a:cxn>
                  <a:cxn ang="0">
                    <a:pos x="192" y="62"/>
                  </a:cxn>
                  <a:cxn ang="0">
                    <a:pos x="188" y="58"/>
                  </a:cxn>
                  <a:cxn ang="0">
                    <a:pos x="188" y="58"/>
                  </a:cxn>
                  <a:cxn ang="0">
                    <a:pos x="174" y="42"/>
                  </a:cxn>
                  <a:cxn ang="0">
                    <a:pos x="166" y="34"/>
                  </a:cxn>
                  <a:cxn ang="0">
                    <a:pos x="156" y="26"/>
                  </a:cxn>
                  <a:cxn ang="0">
                    <a:pos x="144" y="18"/>
                  </a:cxn>
                  <a:cxn ang="0">
                    <a:pos x="130" y="12"/>
                  </a:cxn>
                  <a:cxn ang="0">
                    <a:pos x="114" y="10"/>
                  </a:cxn>
                  <a:cxn ang="0">
                    <a:pos x="96" y="10"/>
                  </a:cxn>
                  <a:cxn ang="0">
                    <a:pos x="96" y="10"/>
                  </a:cxn>
                  <a:cxn ang="0">
                    <a:pos x="76" y="8"/>
                  </a:cxn>
                  <a:cxn ang="0">
                    <a:pos x="58" y="6"/>
                  </a:cxn>
                  <a:cxn ang="0">
                    <a:pos x="30" y="2"/>
                  </a:cxn>
                  <a:cxn ang="0">
                    <a:pos x="18" y="0"/>
                  </a:cxn>
                  <a:cxn ang="0">
                    <a:pos x="10" y="2"/>
                  </a:cxn>
                  <a:cxn ang="0">
                    <a:pos x="8" y="4"/>
                  </a:cxn>
                  <a:cxn ang="0">
                    <a:pos x="4" y="6"/>
                  </a:cxn>
                  <a:cxn ang="0">
                    <a:pos x="2" y="16"/>
                  </a:cxn>
                  <a:cxn ang="0">
                    <a:pos x="2" y="16"/>
                  </a:cxn>
                </a:cxnLst>
                <a:rect l="0" t="0" r="r" b="b"/>
                <a:pathLst>
                  <a:path w="192" h="76">
                    <a:moveTo>
                      <a:pt x="2" y="16"/>
                    </a:moveTo>
                    <a:lnTo>
                      <a:pt x="2" y="16"/>
                    </a:lnTo>
                    <a:lnTo>
                      <a:pt x="0" y="24"/>
                    </a:lnTo>
                    <a:lnTo>
                      <a:pt x="2" y="30"/>
                    </a:lnTo>
                    <a:lnTo>
                      <a:pt x="6" y="34"/>
                    </a:lnTo>
                    <a:lnTo>
                      <a:pt x="18" y="38"/>
                    </a:lnTo>
                    <a:lnTo>
                      <a:pt x="18" y="38"/>
                    </a:lnTo>
                    <a:lnTo>
                      <a:pt x="22" y="42"/>
                    </a:lnTo>
                    <a:lnTo>
                      <a:pt x="26" y="46"/>
                    </a:lnTo>
                    <a:lnTo>
                      <a:pt x="26" y="52"/>
                    </a:lnTo>
                    <a:lnTo>
                      <a:pt x="28" y="56"/>
                    </a:lnTo>
                    <a:lnTo>
                      <a:pt x="30" y="62"/>
                    </a:lnTo>
                    <a:lnTo>
                      <a:pt x="36" y="66"/>
                    </a:lnTo>
                    <a:lnTo>
                      <a:pt x="46" y="72"/>
                    </a:lnTo>
                    <a:lnTo>
                      <a:pt x="46" y="72"/>
                    </a:lnTo>
                    <a:lnTo>
                      <a:pt x="56" y="76"/>
                    </a:lnTo>
                    <a:lnTo>
                      <a:pt x="66" y="76"/>
                    </a:lnTo>
                    <a:lnTo>
                      <a:pt x="72" y="76"/>
                    </a:lnTo>
                    <a:lnTo>
                      <a:pt x="80" y="74"/>
                    </a:lnTo>
                    <a:lnTo>
                      <a:pt x="94" y="68"/>
                    </a:lnTo>
                    <a:lnTo>
                      <a:pt x="104" y="66"/>
                    </a:lnTo>
                    <a:lnTo>
                      <a:pt x="118" y="68"/>
                    </a:lnTo>
                    <a:lnTo>
                      <a:pt x="118" y="68"/>
                    </a:lnTo>
                    <a:lnTo>
                      <a:pt x="148" y="70"/>
                    </a:lnTo>
                    <a:lnTo>
                      <a:pt x="176" y="72"/>
                    </a:lnTo>
                    <a:lnTo>
                      <a:pt x="184" y="70"/>
                    </a:lnTo>
                    <a:lnTo>
                      <a:pt x="192" y="68"/>
                    </a:lnTo>
                    <a:lnTo>
                      <a:pt x="192" y="66"/>
                    </a:lnTo>
                    <a:lnTo>
                      <a:pt x="192" y="62"/>
                    </a:lnTo>
                    <a:lnTo>
                      <a:pt x="188" y="58"/>
                    </a:lnTo>
                    <a:lnTo>
                      <a:pt x="188" y="58"/>
                    </a:lnTo>
                    <a:lnTo>
                      <a:pt x="174" y="42"/>
                    </a:lnTo>
                    <a:lnTo>
                      <a:pt x="166" y="34"/>
                    </a:lnTo>
                    <a:lnTo>
                      <a:pt x="156" y="26"/>
                    </a:lnTo>
                    <a:lnTo>
                      <a:pt x="144" y="18"/>
                    </a:lnTo>
                    <a:lnTo>
                      <a:pt x="130" y="12"/>
                    </a:lnTo>
                    <a:lnTo>
                      <a:pt x="114" y="10"/>
                    </a:lnTo>
                    <a:lnTo>
                      <a:pt x="96" y="10"/>
                    </a:lnTo>
                    <a:lnTo>
                      <a:pt x="96" y="10"/>
                    </a:lnTo>
                    <a:lnTo>
                      <a:pt x="76" y="8"/>
                    </a:lnTo>
                    <a:lnTo>
                      <a:pt x="58" y="6"/>
                    </a:lnTo>
                    <a:lnTo>
                      <a:pt x="30" y="2"/>
                    </a:lnTo>
                    <a:lnTo>
                      <a:pt x="18" y="0"/>
                    </a:lnTo>
                    <a:lnTo>
                      <a:pt x="10" y="2"/>
                    </a:lnTo>
                    <a:lnTo>
                      <a:pt x="8" y="4"/>
                    </a:lnTo>
                    <a:lnTo>
                      <a:pt x="4" y="6"/>
                    </a:lnTo>
                    <a:lnTo>
                      <a:pt x="2" y="16"/>
                    </a:lnTo>
                    <a:lnTo>
                      <a:pt x="2" y="16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 sz="1400" b="1"/>
              </a:p>
            </p:txBody>
          </p:sp>
          <p:sp>
            <p:nvSpPr>
              <p:cNvPr id="88" name="Freeform 6108">
                <a:extLst>
                  <a:ext uri="{FF2B5EF4-FFF2-40B4-BE49-F238E27FC236}">
                    <a16:creationId xmlns="" xmlns:a16="http://schemas.microsoft.com/office/drawing/2014/main" id="{DD49682A-91BB-4648-AB93-5E0209B75BB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62760" y="1103313"/>
                <a:ext cx="29210" cy="11430"/>
              </a:xfrm>
              <a:custGeom>
                <a:avLst/>
                <a:gdLst/>
                <a:ahLst/>
                <a:cxnLst>
                  <a:cxn ang="0">
                    <a:pos x="2" y="18"/>
                  </a:cxn>
                  <a:cxn ang="0">
                    <a:pos x="2" y="18"/>
                  </a:cxn>
                  <a:cxn ang="0">
                    <a:pos x="8" y="18"/>
                  </a:cxn>
                  <a:cxn ang="0">
                    <a:pos x="14" y="18"/>
                  </a:cxn>
                  <a:cxn ang="0">
                    <a:pos x="30" y="12"/>
                  </a:cxn>
                  <a:cxn ang="0">
                    <a:pos x="42" y="4"/>
                  </a:cxn>
                  <a:cxn ang="0">
                    <a:pos x="46" y="2"/>
                  </a:cxn>
                  <a:cxn ang="0">
                    <a:pos x="44" y="0"/>
                  </a:cxn>
                  <a:cxn ang="0">
                    <a:pos x="44" y="0"/>
                  </a:cxn>
                  <a:cxn ang="0">
                    <a:pos x="32" y="2"/>
                  </a:cxn>
                  <a:cxn ang="0">
                    <a:pos x="16" y="6"/>
                  </a:cxn>
                  <a:cxn ang="0">
                    <a:pos x="2" y="14"/>
                  </a:cxn>
                  <a:cxn ang="0">
                    <a:pos x="0" y="16"/>
                  </a:cxn>
                  <a:cxn ang="0">
                    <a:pos x="2" y="18"/>
                  </a:cxn>
                  <a:cxn ang="0">
                    <a:pos x="2" y="18"/>
                  </a:cxn>
                </a:cxnLst>
                <a:rect l="0" t="0" r="r" b="b"/>
                <a:pathLst>
                  <a:path w="46" h="18">
                    <a:moveTo>
                      <a:pt x="2" y="18"/>
                    </a:moveTo>
                    <a:lnTo>
                      <a:pt x="2" y="18"/>
                    </a:lnTo>
                    <a:lnTo>
                      <a:pt x="8" y="18"/>
                    </a:lnTo>
                    <a:lnTo>
                      <a:pt x="14" y="18"/>
                    </a:lnTo>
                    <a:lnTo>
                      <a:pt x="30" y="12"/>
                    </a:lnTo>
                    <a:lnTo>
                      <a:pt x="42" y="4"/>
                    </a:lnTo>
                    <a:lnTo>
                      <a:pt x="46" y="2"/>
                    </a:lnTo>
                    <a:lnTo>
                      <a:pt x="44" y="0"/>
                    </a:lnTo>
                    <a:lnTo>
                      <a:pt x="44" y="0"/>
                    </a:lnTo>
                    <a:lnTo>
                      <a:pt x="32" y="2"/>
                    </a:lnTo>
                    <a:lnTo>
                      <a:pt x="16" y="6"/>
                    </a:lnTo>
                    <a:lnTo>
                      <a:pt x="2" y="14"/>
                    </a:lnTo>
                    <a:lnTo>
                      <a:pt x="0" y="16"/>
                    </a:lnTo>
                    <a:lnTo>
                      <a:pt x="2" y="18"/>
                    </a:lnTo>
                    <a:lnTo>
                      <a:pt x="2" y="18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 sz="1400" b="1"/>
              </a:p>
            </p:txBody>
          </p:sp>
          <p:sp>
            <p:nvSpPr>
              <p:cNvPr id="89" name="Freeform 6109">
                <a:extLst>
                  <a:ext uri="{FF2B5EF4-FFF2-40B4-BE49-F238E27FC236}">
                    <a16:creationId xmlns="" xmlns:a16="http://schemas.microsoft.com/office/drawing/2014/main" id="{825AB81C-FFC9-4DFA-BC29-7CE2B8212BA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54530" y="1190943"/>
                <a:ext cx="138430" cy="102870"/>
              </a:xfrm>
              <a:custGeom>
                <a:avLst/>
                <a:gdLst/>
                <a:ahLst/>
                <a:cxnLst>
                  <a:cxn ang="0">
                    <a:pos x="166" y="92"/>
                  </a:cxn>
                  <a:cxn ang="0">
                    <a:pos x="186" y="66"/>
                  </a:cxn>
                  <a:cxn ang="0">
                    <a:pos x="216" y="36"/>
                  </a:cxn>
                  <a:cxn ang="0">
                    <a:pos x="218" y="28"/>
                  </a:cxn>
                  <a:cxn ang="0">
                    <a:pos x="216" y="22"/>
                  </a:cxn>
                  <a:cxn ang="0">
                    <a:pos x="204" y="16"/>
                  </a:cxn>
                  <a:cxn ang="0">
                    <a:pos x="190" y="12"/>
                  </a:cxn>
                  <a:cxn ang="0">
                    <a:pos x="172" y="12"/>
                  </a:cxn>
                  <a:cxn ang="0">
                    <a:pos x="156" y="16"/>
                  </a:cxn>
                  <a:cxn ang="0">
                    <a:pos x="140" y="12"/>
                  </a:cxn>
                  <a:cxn ang="0">
                    <a:pos x="122" y="4"/>
                  </a:cxn>
                  <a:cxn ang="0">
                    <a:pos x="106" y="0"/>
                  </a:cxn>
                  <a:cxn ang="0">
                    <a:pos x="84" y="0"/>
                  </a:cxn>
                  <a:cxn ang="0">
                    <a:pos x="48" y="6"/>
                  </a:cxn>
                  <a:cxn ang="0">
                    <a:pos x="20" y="16"/>
                  </a:cxn>
                  <a:cxn ang="0">
                    <a:pos x="16" y="24"/>
                  </a:cxn>
                  <a:cxn ang="0">
                    <a:pos x="22" y="30"/>
                  </a:cxn>
                  <a:cxn ang="0">
                    <a:pos x="18" y="32"/>
                  </a:cxn>
                  <a:cxn ang="0">
                    <a:pos x="6" y="32"/>
                  </a:cxn>
                  <a:cxn ang="0">
                    <a:pos x="0" y="48"/>
                  </a:cxn>
                  <a:cxn ang="0">
                    <a:pos x="0" y="74"/>
                  </a:cxn>
                  <a:cxn ang="0">
                    <a:pos x="2" y="98"/>
                  </a:cxn>
                  <a:cxn ang="0">
                    <a:pos x="10" y="114"/>
                  </a:cxn>
                  <a:cxn ang="0">
                    <a:pos x="20" y="134"/>
                  </a:cxn>
                  <a:cxn ang="0">
                    <a:pos x="20" y="142"/>
                  </a:cxn>
                  <a:cxn ang="0">
                    <a:pos x="22" y="154"/>
                  </a:cxn>
                  <a:cxn ang="0">
                    <a:pos x="30" y="156"/>
                  </a:cxn>
                  <a:cxn ang="0">
                    <a:pos x="54" y="156"/>
                  </a:cxn>
                  <a:cxn ang="0">
                    <a:pos x="62" y="160"/>
                  </a:cxn>
                  <a:cxn ang="0">
                    <a:pos x="70" y="160"/>
                  </a:cxn>
                  <a:cxn ang="0">
                    <a:pos x="76" y="146"/>
                  </a:cxn>
                  <a:cxn ang="0">
                    <a:pos x="82" y="138"/>
                  </a:cxn>
                  <a:cxn ang="0">
                    <a:pos x="90" y="132"/>
                  </a:cxn>
                  <a:cxn ang="0">
                    <a:pos x="90" y="122"/>
                  </a:cxn>
                  <a:cxn ang="0">
                    <a:pos x="86" y="114"/>
                  </a:cxn>
                  <a:cxn ang="0">
                    <a:pos x="84" y="106"/>
                  </a:cxn>
                  <a:cxn ang="0">
                    <a:pos x="88" y="104"/>
                  </a:cxn>
                  <a:cxn ang="0">
                    <a:pos x="112" y="106"/>
                  </a:cxn>
                  <a:cxn ang="0">
                    <a:pos x="142" y="106"/>
                  </a:cxn>
                  <a:cxn ang="0">
                    <a:pos x="156" y="102"/>
                  </a:cxn>
                  <a:cxn ang="0">
                    <a:pos x="166" y="92"/>
                  </a:cxn>
                </a:cxnLst>
                <a:rect l="0" t="0" r="r" b="b"/>
                <a:pathLst>
                  <a:path w="218" h="162">
                    <a:moveTo>
                      <a:pt x="166" y="92"/>
                    </a:moveTo>
                    <a:lnTo>
                      <a:pt x="166" y="92"/>
                    </a:lnTo>
                    <a:lnTo>
                      <a:pt x="176" y="80"/>
                    </a:lnTo>
                    <a:lnTo>
                      <a:pt x="186" y="66"/>
                    </a:lnTo>
                    <a:lnTo>
                      <a:pt x="208" y="46"/>
                    </a:lnTo>
                    <a:lnTo>
                      <a:pt x="216" y="36"/>
                    </a:lnTo>
                    <a:lnTo>
                      <a:pt x="218" y="32"/>
                    </a:lnTo>
                    <a:lnTo>
                      <a:pt x="218" y="28"/>
                    </a:lnTo>
                    <a:lnTo>
                      <a:pt x="218" y="24"/>
                    </a:lnTo>
                    <a:lnTo>
                      <a:pt x="216" y="22"/>
                    </a:lnTo>
                    <a:lnTo>
                      <a:pt x="210" y="18"/>
                    </a:lnTo>
                    <a:lnTo>
                      <a:pt x="204" y="16"/>
                    </a:lnTo>
                    <a:lnTo>
                      <a:pt x="204" y="16"/>
                    </a:lnTo>
                    <a:lnTo>
                      <a:pt x="190" y="12"/>
                    </a:lnTo>
                    <a:lnTo>
                      <a:pt x="180" y="12"/>
                    </a:lnTo>
                    <a:lnTo>
                      <a:pt x="172" y="12"/>
                    </a:lnTo>
                    <a:lnTo>
                      <a:pt x="166" y="14"/>
                    </a:lnTo>
                    <a:lnTo>
                      <a:pt x="156" y="16"/>
                    </a:lnTo>
                    <a:lnTo>
                      <a:pt x="148" y="16"/>
                    </a:lnTo>
                    <a:lnTo>
                      <a:pt x="140" y="12"/>
                    </a:lnTo>
                    <a:lnTo>
                      <a:pt x="140" y="12"/>
                    </a:lnTo>
                    <a:lnTo>
                      <a:pt x="122" y="4"/>
                    </a:lnTo>
                    <a:lnTo>
                      <a:pt x="114" y="2"/>
                    </a:lnTo>
                    <a:lnTo>
                      <a:pt x="106" y="0"/>
                    </a:lnTo>
                    <a:lnTo>
                      <a:pt x="96" y="0"/>
                    </a:lnTo>
                    <a:lnTo>
                      <a:pt x="84" y="0"/>
                    </a:lnTo>
                    <a:lnTo>
                      <a:pt x="48" y="6"/>
                    </a:lnTo>
                    <a:lnTo>
                      <a:pt x="48" y="6"/>
                    </a:lnTo>
                    <a:lnTo>
                      <a:pt x="30" y="10"/>
                    </a:lnTo>
                    <a:lnTo>
                      <a:pt x="20" y="16"/>
                    </a:lnTo>
                    <a:lnTo>
                      <a:pt x="16" y="20"/>
                    </a:lnTo>
                    <a:lnTo>
                      <a:pt x="16" y="24"/>
                    </a:lnTo>
                    <a:lnTo>
                      <a:pt x="22" y="30"/>
                    </a:lnTo>
                    <a:lnTo>
                      <a:pt x="22" y="30"/>
                    </a:lnTo>
                    <a:lnTo>
                      <a:pt x="18" y="32"/>
                    </a:lnTo>
                    <a:lnTo>
                      <a:pt x="18" y="32"/>
                    </a:lnTo>
                    <a:lnTo>
                      <a:pt x="8" y="30"/>
                    </a:lnTo>
                    <a:lnTo>
                      <a:pt x="6" y="32"/>
                    </a:lnTo>
                    <a:lnTo>
                      <a:pt x="4" y="36"/>
                    </a:lnTo>
                    <a:lnTo>
                      <a:pt x="0" y="48"/>
                    </a:lnTo>
                    <a:lnTo>
                      <a:pt x="0" y="74"/>
                    </a:lnTo>
                    <a:lnTo>
                      <a:pt x="0" y="74"/>
                    </a:lnTo>
                    <a:lnTo>
                      <a:pt x="0" y="88"/>
                    </a:lnTo>
                    <a:lnTo>
                      <a:pt x="2" y="98"/>
                    </a:lnTo>
                    <a:lnTo>
                      <a:pt x="6" y="108"/>
                    </a:lnTo>
                    <a:lnTo>
                      <a:pt x="10" y="114"/>
                    </a:lnTo>
                    <a:lnTo>
                      <a:pt x="18" y="126"/>
                    </a:lnTo>
                    <a:lnTo>
                      <a:pt x="20" y="134"/>
                    </a:lnTo>
                    <a:lnTo>
                      <a:pt x="20" y="142"/>
                    </a:lnTo>
                    <a:lnTo>
                      <a:pt x="20" y="142"/>
                    </a:lnTo>
                    <a:lnTo>
                      <a:pt x="20" y="150"/>
                    </a:lnTo>
                    <a:lnTo>
                      <a:pt x="22" y="154"/>
                    </a:lnTo>
                    <a:lnTo>
                      <a:pt x="26" y="156"/>
                    </a:lnTo>
                    <a:lnTo>
                      <a:pt x="30" y="156"/>
                    </a:lnTo>
                    <a:lnTo>
                      <a:pt x="46" y="156"/>
                    </a:lnTo>
                    <a:lnTo>
                      <a:pt x="54" y="156"/>
                    </a:lnTo>
                    <a:lnTo>
                      <a:pt x="62" y="160"/>
                    </a:lnTo>
                    <a:lnTo>
                      <a:pt x="62" y="160"/>
                    </a:lnTo>
                    <a:lnTo>
                      <a:pt x="68" y="162"/>
                    </a:lnTo>
                    <a:lnTo>
                      <a:pt x="70" y="160"/>
                    </a:lnTo>
                    <a:lnTo>
                      <a:pt x="76" y="146"/>
                    </a:lnTo>
                    <a:lnTo>
                      <a:pt x="76" y="146"/>
                    </a:lnTo>
                    <a:lnTo>
                      <a:pt x="78" y="140"/>
                    </a:lnTo>
                    <a:lnTo>
                      <a:pt x="82" y="138"/>
                    </a:lnTo>
                    <a:lnTo>
                      <a:pt x="88" y="134"/>
                    </a:lnTo>
                    <a:lnTo>
                      <a:pt x="90" y="132"/>
                    </a:lnTo>
                    <a:lnTo>
                      <a:pt x="90" y="128"/>
                    </a:lnTo>
                    <a:lnTo>
                      <a:pt x="90" y="122"/>
                    </a:lnTo>
                    <a:lnTo>
                      <a:pt x="86" y="114"/>
                    </a:lnTo>
                    <a:lnTo>
                      <a:pt x="86" y="114"/>
                    </a:lnTo>
                    <a:lnTo>
                      <a:pt x="84" y="110"/>
                    </a:lnTo>
                    <a:lnTo>
                      <a:pt x="84" y="106"/>
                    </a:lnTo>
                    <a:lnTo>
                      <a:pt x="86" y="104"/>
                    </a:lnTo>
                    <a:lnTo>
                      <a:pt x="88" y="104"/>
                    </a:lnTo>
                    <a:lnTo>
                      <a:pt x="98" y="104"/>
                    </a:lnTo>
                    <a:lnTo>
                      <a:pt x="112" y="106"/>
                    </a:lnTo>
                    <a:lnTo>
                      <a:pt x="128" y="108"/>
                    </a:lnTo>
                    <a:lnTo>
                      <a:pt x="142" y="106"/>
                    </a:lnTo>
                    <a:lnTo>
                      <a:pt x="150" y="106"/>
                    </a:lnTo>
                    <a:lnTo>
                      <a:pt x="156" y="102"/>
                    </a:lnTo>
                    <a:lnTo>
                      <a:pt x="162" y="98"/>
                    </a:lnTo>
                    <a:lnTo>
                      <a:pt x="166" y="92"/>
                    </a:lnTo>
                    <a:lnTo>
                      <a:pt x="166" y="92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 sz="1400" b="1"/>
              </a:p>
            </p:txBody>
          </p:sp>
          <p:sp>
            <p:nvSpPr>
              <p:cNvPr id="90" name="Freeform 6110">
                <a:extLst>
                  <a:ext uri="{FF2B5EF4-FFF2-40B4-BE49-F238E27FC236}">
                    <a16:creationId xmlns="" xmlns:a16="http://schemas.microsoft.com/office/drawing/2014/main" id="{CC1D0D87-25AD-4320-9640-35B55F5F4FC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72970" y="1573213"/>
                <a:ext cx="176530" cy="121920"/>
              </a:xfrm>
              <a:custGeom>
                <a:avLst/>
                <a:gdLst/>
                <a:ahLst/>
                <a:cxnLst>
                  <a:cxn ang="0">
                    <a:pos x="272" y="132"/>
                  </a:cxn>
                  <a:cxn ang="0">
                    <a:pos x="258" y="122"/>
                  </a:cxn>
                  <a:cxn ang="0">
                    <a:pos x="250" y="126"/>
                  </a:cxn>
                  <a:cxn ang="0">
                    <a:pos x="236" y="124"/>
                  </a:cxn>
                  <a:cxn ang="0">
                    <a:pos x="228" y="120"/>
                  </a:cxn>
                  <a:cxn ang="0">
                    <a:pos x="220" y="102"/>
                  </a:cxn>
                  <a:cxn ang="0">
                    <a:pos x="212" y="88"/>
                  </a:cxn>
                  <a:cxn ang="0">
                    <a:pos x="192" y="78"/>
                  </a:cxn>
                  <a:cxn ang="0">
                    <a:pos x="178" y="72"/>
                  </a:cxn>
                  <a:cxn ang="0">
                    <a:pos x="140" y="46"/>
                  </a:cxn>
                  <a:cxn ang="0">
                    <a:pos x="122" y="34"/>
                  </a:cxn>
                  <a:cxn ang="0">
                    <a:pos x="110" y="34"/>
                  </a:cxn>
                  <a:cxn ang="0">
                    <a:pos x="106" y="36"/>
                  </a:cxn>
                  <a:cxn ang="0">
                    <a:pos x="100" y="40"/>
                  </a:cxn>
                  <a:cxn ang="0">
                    <a:pos x="96" y="38"/>
                  </a:cxn>
                  <a:cxn ang="0">
                    <a:pos x="86" y="24"/>
                  </a:cxn>
                  <a:cxn ang="0">
                    <a:pos x="76" y="8"/>
                  </a:cxn>
                  <a:cxn ang="0">
                    <a:pos x="66" y="0"/>
                  </a:cxn>
                  <a:cxn ang="0">
                    <a:pos x="62" y="2"/>
                  </a:cxn>
                  <a:cxn ang="0">
                    <a:pos x="54" y="6"/>
                  </a:cxn>
                  <a:cxn ang="0">
                    <a:pos x="42" y="26"/>
                  </a:cxn>
                  <a:cxn ang="0">
                    <a:pos x="36" y="58"/>
                  </a:cxn>
                  <a:cxn ang="0">
                    <a:pos x="34" y="90"/>
                  </a:cxn>
                  <a:cxn ang="0">
                    <a:pos x="38" y="106"/>
                  </a:cxn>
                  <a:cxn ang="0">
                    <a:pos x="38" y="116"/>
                  </a:cxn>
                  <a:cxn ang="0">
                    <a:pos x="34" y="124"/>
                  </a:cxn>
                  <a:cxn ang="0">
                    <a:pos x="18" y="134"/>
                  </a:cxn>
                  <a:cxn ang="0">
                    <a:pos x="4" y="142"/>
                  </a:cxn>
                  <a:cxn ang="0">
                    <a:pos x="0" y="150"/>
                  </a:cxn>
                  <a:cxn ang="0">
                    <a:pos x="4" y="158"/>
                  </a:cxn>
                  <a:cxn ang="0">
                    <a:pos x="4" y="160"/>
                  </a:cxn>
                  <a:cxn ang="0">
                    <a:pos x="16" y="162"/>
                  </a:cxn>
                  <a:cxn ang="0">
                    <a:pos x="50" y="156"/>
                  </a:cxn>
                  <a:cxn ang="0">
                    <a:pos x="64" y="156"/>
                  </a:cxn>
                  <a:cxn ang="0">
                    <a:pos x="66" y="162"/>
                  </a:cxn>
                  <a:cxn ang="0">
                    <a:pos x="66" y="166"/>
                  </a:cxn>
                  <a:cxn ang="0">
                    <a:pos x="70" y="182"/>
                  </a:cxn>
                  <a:cxn ang="0">
                    <a:pos x="82" y="190"/>
                  </a:cxn>
                  <a:cxn ang="0">
                    <a:pos x="96" y="190"/>
                  </a:cxn>
                  <a:cxn ang="0">
                    <a:pos x="110" y="176"/>
                  </a:cxn>
                  <a:cxn ang="0">
                    <a:pos x="114" y="166"/>
                  </a:cxn>
                  <a:cxn ang="0">
                    <a:pos x="124" y="160"/>
                  </a:cxn>
                  <a:cxn ang="0">
                    <a:pos x="134" y="158"/>
                  </a:cxn>
                  <a:cxn ang="0">
                    <a:pos x="142" y="150"/>
                  </a:cxn>
                  <a:cxn ang="0">
                    <a:pos x="144" y="142"/>
                  </a:cxn>
                  <a:cxn ang="0">
                    <a:pos x="154" y="128"/>
                  </a:cxn>
                  <a:cxn ang="0">
                    <a:pos x="170" y="124"/>
                  </a:cxn>
                  <a:cxn ang="0">
                    <a:pos x="184" y="130"/>
                  </a:cxn>
                  <a:cxn ang="0">
                    <a:pos x="192" y="142"/>
                  </a:cxn>
                  <a:cxn ang="0">
                    <a:pos x="194" y="148"/>
                  </a:cxn>
                  <a:cxn ang="0">
                    <a:pos x="198" y="154"/>
                  </a:cxn>
                  <a:cxn ang="0">
                    <a:pos x="214" y="156"/>
                  </a:cxn>
                  <a:cxn ang="0">
                    <a:pos x="232" y="160"/>
                  </a:cxn>
                  <a:cxn ang="0">
                    <a:pos x="254" y="162"/>
                  </a:cxn>
                  <a:cxn ang="0">
                    <a:pos x="272" y="158"/>
                  </a:cxn>
                  <a:cxn ang="0">
                    <a:pos x="278" y="148"/>
                  </a:cxn>
                  <a:cxn ang="0">
                    <a:pos x="272" y="132"/>
                  </a:cxn>
                </a:cxnLst>
                <a:rect l="0" t="0" r="r" b="b"/>
                <a:pathLst>
                  <a:path w="278" h="192">
                    <a:moveTo>
                      <a:pt x="272" y="132"/>
                    </a:moveTo>
                    <a:lnTo>
                      <a:pt x="272" y="132"/>
                    </a:lnTo>
                    <a:lnTo>
                      <a:pt x="262" y="122"/>
                    </a:lnTo>
                    <a:lnTo>
                      <a:pt x="258" y="122"/>
                    </a:lnTo>
                    <a:lnTo>
                      <a:pt x="256" y="122"/>
                    </a:lnTo>
                    <a:lnTo>
                      <a:pt x="250" y="126"/>
                    </a:lnTo>
                    <a:lnTo>
                      <a:pt x="244" y="126"/>
                    </a:lnTo>
                    <a:lnTo>
                      <a:pt x="236" y="124"/>
                    </a:lnTo>
                    <a:lnTo>
                      <a:pt x="236" y="124"/>
                    </a:lnTo>
                    <a:lnTo>
                      <a:pt x="228" y="120"/>
                    </a:lnTo>
                    <a:lnTo>
                      <a:pt x="224" y="114"/>
                    </a:lnTo>
                    <a:lnTo>
                      <a:pt x="220" y="102"/>
                    </a:lnTo>
                    <a:lnTo>
                      <a:pt x="218" y="96"/>
                    </a:lnTo>
                    <a:lnTo>
                      <a:pt x="212" y="88"/>
                    </a:lnTo>
                    <a:lnTo>
                      <a:pt x="204" y="82"/>
                    </a:lnTo>
                    <a:lnTo>
                      <a:pt x="192" y="78"/>
                    </a:lnTo>
                    <a:lnTo>
                      <a:pt x="192" y="78"/>
                    </a:lnTo>
                    <a:lnTo>
                      <a:pt x="178" y="72"/>
                    </a:lnTo>
                    <a:lnTo>
                      <a:pt x="164" y="64"/>
                    </a:lnTo>
                    <a:lnTo>
                      <a:pt x="140" y="46"/>
                    </a:lnTo>
                    <a:lnTo>
                      <a:pt x="130" y="38"/>
                    </a:lnTo>
                    <a:lnTo>
                      <a:pt x="122" y="34"/>
                    </a:lnTo>
                    <a:lnTo>
                      <a:pt x="114" y="32"/>
                    </a:lnTo>
                    <a:lnTo>
                      <a:pt x="110" y="34"/>
                    </a:lnTo>
                    <a:lnTo>
                      <a:pt x="106" y="36"/>
                    </a:lnTo>
                    <a:lnTo>
                      <a:pt x="106" y="36"/>
                    </a:lnTo>
                    <a:lnTo>
                      <a:pt x="104" y="38"/>
                    </a:lnTo>
                    <a:lnTo>
                      <a:pt x="100" y="40"/>
                    </a:lnTo>
                    <a:lnTo>
                      <a:pt x="98" y="40"/>
                    </a:lnTo>
                    <a:lnTo>
                      <a:pt x="96" y="38"/>
                    </a:lnTo>
                    <a:lnTo>
                      <a:pt x="90" y="32"/>
                    </a:lnTo>
                    <a:lnTo>
                      <a:pt x="86" y="24"/>
                    </a:lnTo>
                    <a:lnTo>
                      <a:pt x="82" y="14"/>
                    </a:lnTo>
                    <a:lnTo>
                      <a:pt x="76" y="8"/>
                    </a:lnTo>
                    <a:lnTo>
                      <a:pt x="70" y="2"/>
                    </a:lnTo>
                    <a:lnTo>
                      <a:pt x="66" y="0"/>
                    </a:lnTo>
                    <a:lnTo>
                      <a:pt x="62" y="2"/>
                    </a:lnTo>
                    <a:lnTo>
                      <a:pt x="62" y="2"/>
                    </a:lnTo>
                    <a:lnTo>
                      <a:pt x="58" y="2"/>
                    </a:lnTo>
                    <a:lnTo>
                      <a:pt x="54" y="6"/>
                    </a:lnTo>
                    <a:lnTo>
                      <a:pt x="48" y="14"/>
                    </a:lnTo>
                    <a:lnTo>
                      <a:pt x="42" y="26"/>
                    </a:lnTo>
                    <a:lnTo>
                      <a:pt x="38" y="42"/>
                    </a:lnTo>
                    <a:lnTo>
                      <a:pt x="36" y="58"/>
                    </a:lnTo>
                    <a:lnTo>
                      <a:pt x="34" y="74"/>
                    </a:lnTo>
                    <a:lnTo>
                      <a:pt x="34" y="90"/>
                    </a:lnTo>
                    <a:lnTo>
                      <a:pt x="38" y="106"/>
                    </a:lnTo>
                    <a:lnTo>
                      <a:pt x="38" y="106"/>
                    </a:lnTo>
                    <a:lnTo>
                      <a:pt x="38" y="112"/>
                    </a:lnTo>
                    <a:lnTo>
                      <a:pt x="38" y="116"/>
                    </a:lnTo>
                    <a:lnTo>
                      <a:pt x="36" y="122"/>
                    </a:lnTo>
                    <a:lnTo>
                      <a:pt x="34" y="124"/>
                    </a:lnTo>
                    <a:lnTo>
                      <a:pt x="26" y="130"/>
                    </a:lnTo>
                    <a:lnTo>
                      <a:pt x="18" y="134"/>
                    </a:lnTo>
                    <a:lnTo>
                      <a:pt x="10" y="138"/>
                    </a:lnTo>
                    <a:lnTo>
                      <a:pt x="4" y="142"/>
                    </a:lnTo>
                    <a:lnTo>
                      <a:pt x="2" y="146"/>
                    </a:lnTo>
                    <a:lnTo>
                      <a:pt x="0" y="150"/>
                    </a:lnTo>
                    <a:lnTo>
                      <a:pt x="2" y="154"/>
                    </a:lnTo>
                    <a:lnTo>
                      <a:pt x="4" y="158"/>
                    </a:lnTo>
                    <a:lnTo>
                      <a:pt x="4" y="158"/>
                    </a:lnTo>
                    <a:lnTo>
                      <a:pt x="4" y="160"/>
                    </a:lnTo>
                    <a:lnTo>
                      <a:pt x="8" y="162"/>
                    </a:lnTo>
                    <a:lnTo>
                      <a:pt x="16" y="162"/>
                    </a:lnTo>
                    <a:lnTo>
                      <a:pt x="38" y="158"/>
                    </a:lnTo>
                    <a:lnTo>
                      <a:pt x="50" y="156"/>
                    </a:lnTo>
                    <a:lnTo>
                      <a:pt x="60" y="156"/>
                    </a:lnTo>
                    <a:lnTo>
                      <a:pt x="64" y="156"/>
                    </a:lnTo>
                    <a:lnTo>
                      <a:pt x="66" y="158"/>
                    </a:lnTo>
                    <a:lnTo>
                      <a:pt x="66" y="162"/>
                    </a:lnTo>
                    <a:lnTo>
                      <a:pt x="66" y="166"/>
                    </a:lnTo>
                    <a:lnTo>
                      <a:pt x="66" y="166"/>
                    </a:lnTo>
                    <a:lnTo>
                      <a:pt x="66" y="174"/>
                    </a:lnTo>
                    <a:lnTo>
                      <a:pt x="70" y="182"/>
                    </a:lnTo>
                    <a:lnTo>
                      <a:pt x="74" y="188"/>
                    </a:lnTo>
                    <a:lnTo>
                      <a:pt x="82" y="190"/>
                    </a:lnTo>
                    <a:lnTo>
                      <a:pt x="88" y="192"/>
                    </a:lnTo>
                    <a:lnTo>
                      <a:pt x="96" y="190"/>
                    </a:lnTo>
                    <a:lnTo>
                      <a:pt x="104" y="184"/>
                    </a:lnTo>
                    <a:lnTo>
                      <a:pt x="110" y="176"/>
                    </a:lnTo>
                    <a:lnTo>
                      <a:pt x="110" y="176"/>
                    </a:lnTo>
                    <a:lnTo>
                      <a:pt x="114" y="166"/>
                    </a:lnTo>
                    <a:lnTo>
                      <a:pt x="120" y="162"/>
                    </a:lnTo>
                    <a:lnTo>
                      <a:pt x="124" y="160"/>
                    </a:lnTo>
                    <a:lnTo>
                      <a:pt x="130" y="158"/>
                    </a:lnTo>
                    <a:lnTo>
                      <a:pt x="134" y="158"/>
                    </a:lnTo>
                    <a:lnTo>
                      <a:pt x="138" y="156"/>
                    </a:lnTo>
                    <a:lnTo>
                      <a:pt x="142" y="150"/>
                    </a:lnTo>
                    <a:lnTo>
                      <a:pt x="144" y="142"/>
                    </a:lnTo>
                    <a:lnTo>
                      <a:pt x="144" y="142"/>
                    </a:lnTo>
                    <a:lnTo>
                      <a:pt x="148" y="134"/>
                    </a:lnTo>
                    <a:lnTo>
                      <a:pt x="154" y="128"/>
                    </a:lnTo>
                    <a:lnTo>
                      <a:pt x="162" y="124"/>
                    </a:lnTo>
                    <a:lnTo>
                      <a:pt x="170" y="124"/>
                    </a:lnTo>
                    <a:lnTo>
                      <a:pt x="178" y="126"/>
                    </a:lnTo>
                    <a:lnTo>
                      <a:pt x="184" y="130"/>
                    </a:lnTo>
                    <a:lnTo>
                      <a:pt x="190" y="136"/>
                    </a:lnTo>
                    <a:lnTo>
                      <a:pt x="192" y="142"/>
                    </a:lnTo>
                    <a:lnTo>
                      <a:pt x="192" y="142"/>
                    </a:lnTo>
                    <a:lnTo>
                      <a:pt x="194" y="148"/>
                    </a:lnTo>
                    <a:lnTo>
                      <a:pt x="196" y="152"/>
                    </a:lnTo>
                    <a:lnTo>
                      <a:pt x="198" y="154"/>
                    </a:lnTo>
                    <a:lnTo>
                      <a:pt x="202" y="156"/>
                    </a:lnTo>
                    <a:lnTo>
                      <a:pt x="214" y="156"/>
                    </a:lnTo>
                    <a:lnTo>
                      <a:pt x="232" y="160"/>
                    </a:lnTo>
                    <a:lnTo>
                      <a:pt x="232" y="160"/>
                    </a:lnTo>
                    <a:lnTo>
                      <a:pt x="244" y="162"/>
                    </a:lnTo>
                    <a:lnTo>
                      <a:pt x="254" y="162"/>
                    </a:lnTo>
                    <a:lnTo>
                      <a:pt x="264" y="160"/>
                    </a:lnTo>
                    <a:lnTo>
                      <a:pt x="272" y="158"/>
                    </a:lnTo>
                    <a:lnTo>
                      <a:pt x="276" y="154"/>
                    </a:lnTo>
                    <a:lnTo>
                      <a:pt x="278" y="148"/>
                    </a:lnTo>
                    <a:lnTo>
                      <a:pt x="278" y="140"/>
                    </a:lnTo>
                    <a:lnTo>
                      <a:pt x="272" y="132"/>
                    </a:lnTo>
                    <a:lnTo>
                      <a:pt x="272" y="132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 sz="1400" b="1"/>
              </a:p>
            </p:txBody>
          </p:sp>
          <p:sp>
            <p:nvSpPr>
              <p:cNvPr id="91" name="Freeform 6111">
                <a:extLst>
                  <a:ext uri="{FF2B5EF4-FFF2-40B4-BE49-F238E27FC236}">
                    <a16:creationId xmlns="" xmlns:a16="http://schemas.microsoft.com/office/drawing/2014/main" id="{E22D3017-D582-4FD2-95C3-A6604E18EB8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78050" y="1465263"/>
                <a:ext cx="15240" cy="24130"/>
              </a:xfrm>
              <a:custGeom>
                <a:avLst/>
                <a:gdLst/>
                <a:ahLst/>
                <a:cxnLst>
                  <a:cxn ang="0">
                    <a:pos x="4" y="28"/>
                  </a:cxn>
                  <a:cxn ang="0">
                    <a:pos x="4" y="28"/>
                  </a:cxn>
                  <a:cxn ang="0">
                    <a:pos x="12" y="36"/>
                  </a:cxn>
                  <a:cxn ang="0">
                    <a:pos x="16" y="38"/>
                  </a:cxn>
                  <a:cxn ang="0">
                    <a:pos x="18" y="38"/>
                  </a:cxn>
                  <a:cxn ang="0">
                    <a:pos x="22" y="36"/>
                  </a:cxn>
                  <a:cxn ang="0">
                    <a:pos x="24" y="30"/>
                  </a:cxn>
                  <a:cxn ang="0">
                    <a:pos x="24" y="12"/>
                  </a:cxn>
                  <a:cxn ang="0">
                    <a:pos x="20" y="0"/>
                  </a:cxn>
                  <a:cxn ang="0">
                    <a:pos x="20" y="0"/>
                  </a:cxn>
                  <a:cxn ang="0">
                    <a:pos x="18" y="0"/>
                  </a:cxn>
                  <a:cxn ang="0">
                    <a:pos x="14" y="0"/>
                  </a:cxn>
                  <a:cxn ang="0">
                    <a:pos x="10" y="2"/>
                  </a:cxn>
                  <a:cxn ang="0">
                    <a:pos x="6" y="6"/>
                  </a:cxn>
                  <a:cxn ang="0">
                    <a:pos x="2" y="10"/>
                  </a:cxn>
                  <a:cxn ang="0">
                    <a:pos x="0" y="16"/>
                  </a:cxn>
                  <a:cxn ang="0">
                    <a:pos x="0" y="22"/>
                  </a:cxn>
                  <a:cxn ang="0">
                    <a:pos x="4" y="28"/>
                  </a:cxn>
                  <a:cxn ang="0">
                    <a:pos x="4" y="28"/>
                  </a:cxn>
                </a:cxnLst>
                <a:rect l="0" t="0" r="r" b="b"/>
                <a:pathLst>
                  <a:path w="24" h="38">
                    <a:moveTo>
                      <a:pt x="4" y="28"/>
                    </a:moveTo>
                    <a:lnTo>
                      <a:pt x="4" y="28"/>
                    </a:lnTo>
                    <a:lnTo>
                      <a:pt x="12" y="36"/>
                    </a:lnTo>
                    <a:lnTo>
                      <a:pt x="16" y="38"/>
                    </a:lnTo>
                    <a:lnTo>
                      <a:pt x="18" y="38"/>
                    </a:lnTo>
                    <a:lnTo>
                      <a:pt x="22" y="36"/>
                    </a:lnTo>
                    <a:lnTo>
                      <a:pt x="24" y="30"/>
                    </a:lnTo>
                    <a:lnTo>
                      <a:pt x="24" y="12"/>
                    </a:lnTo>
                    <a:lnTo>
                      <a:pt x="20" y="0"/>
                    </a:lnTo>
                    <a:lnTo>
                      <a:pt x="20" y="0"/>
                    </a:lnTo>
                    <a:lnTo>
                      <a:pt x="18" y="0"/>
                    </a:lnTo>
                    <a:lnTo>
                      <a:pt x="14" y="0"/>
                    </a:lnTo>
                    <a:lnTo>
                      <a:pt x="10" y="2"/>
                    </a:lnTo>
                    <a:lnTo>
                      <a:pt x="6" y="6"/>
                    </a:lnTo>
                    <a:lnTo>
                      <a:pt x="2" y="10"/>
                    </a:lnTo>
                    <a:lnTo>
                      <a:pt x="0" y="16"/>
                    </a:lnTo>
                    <a:lnTo>
                      <a:pt x="0" y="22"/>
                    </a:lnTo>
                    <a:lnTo>
                      <a:pt x="4" y="28"/>
                    </a:lnTo>
                    <a:lnTo>
                      <a:pt x="4" y="28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 sz="1400" b="1"/>
              </a:p>
            </p:txBody>
          </p:sp>
          <p:sp>
            <p:nvSpPr>
              <p:cNvPr id="92" name="Freeform 6112">
                <a:extLst>
                  <a:ext uri="{FF2B5EF4-FFF2-40B4-BE49-F238E27FC236}">
                    <a16:creationId xmlns="" xmlns:a16="http://schemas.microsoft.com/office/drawing/2014/main" id="{666DEB0A-7AAA-487D-9C2D-9BFF61260CD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58060" y="1697673"/>
                <a:ext cx="52070" cy="36830"/>
              </a:xfrm>
              <a:custGeom>
                <a:avLst/>
                <a:gdLst/>
                <a:ahLst/>
                <a:cxnLst>
                  <a:cxn ang="0">
                    <a:pos x="78" y="4"/>
                  </a:cxn>
                  <a:cxn ang="0">
                    <a:pos x="78" y="4"/>
                  </a:cxn>
                  <a:cxn ang="0">
                    <a:pos x="72" y="2"/>
                  </a:cxn>
                  <a:cxn ang="0">
                    <a:pos x="68" y="0"/>
                  </a:cxn>
                  <a:cxn ang="0">
                    <a:pos x="54" y="2"/>
                  </a:cxn>
                  <a:cxn ang="0">
                    <a:pos x="38" y="6"/>
                  </a:cxn>
                  <a:cxn ang="0">
                    <a:pos x="24" y="14"/>
                  </a:cxn>
                  <a:cxn ang="0">
                    <a:pos x="12" y="22"/>
                  </a:cxn>
                  <a:cxn ang="0">
                    <a:pos x="4" y="32"/>
                  </a:cxn>
                  <a:cxn ang="0">
                    <a:pos x="0" y="38"/>
                  </a:cxn>
                  <a:cxn ang="0">
                    <a:pos x="0" y="42"/>
                  </a:cxn>
                  <a:cxn ang="0">
                    <a:pos x="2" y="48"/>
                  </a:cxn>
                  <a:cxn ang="0">
                    <a:pos x="6" y="52"/>
                  </a:cxn>
                  <a:cxn ang="0">
                    <a:pos x="6" y="52"/>
                  </a:cxn>
                  <a:cxn ang="0">
                    <a:pos x="10" y="56"/>
                  </a:cxn>
                  <a:cxn ang="0">
                    <a:pos x="16" y="58"/>
                  </a:cxn>
                  <a:cxn ang="0">
                    <a:pos x="22" y="58"/>
                  </a:cxn>
                  <a:cxn ang="0">
                    <a:pos x="28" y="56"/>
                  </a:cxn>
                  <a:cxn ang="0">
                    <a:pos x="42" y="50"/>
                  </a:cxn>
                  <a:cxn ang="0">
                    <a:pos x="58" y="42"/>
                  </a:cxn>
                  <a:cxn ang="0">
                    <a:pos x="70" y="32"/>
                  </a:cxn>
                  <a:cxn ang="0">
                    <a:pos x="78" y="20"/>
                  </a:cxn>
                  <a:cxn ang="0">
                    <a:pos x="80" y="16"/>
                  </a:cxn>
                  <a:cxn ang="0">
                    <a:pos x="82" y="10"/>
                  </a:cxn>
                  <a:cxn ang="0">
                    <a:pos x="80" y="6"/>
                  </a:cxn>
                  <a:cxn ang="0">
                    <a:pos x="78" y="4"/>
                  </a:cxn>
                  <a:cxn ang="0">
                    <a:pos x="78" y="4"/>
                  </a:cxn>
                </a:cxnLst>
                <a:rect l="0" t="0" r="r" b="b"/>
                <a:pathLst>
                  <a:path w="82" h="58">
                    <a:moveTo>
                      <a:pt x="78" y="4"/>
                    </a:moveTo>
                    <a:lnTo>
                      <a:pt x="78" y="4"/>
                    </a:lnTo>
                    <a:lnTo>
                      <a:pt x="72" y="2"/>
                    </a:lnTo>
                    <a:lnTo>
                      <a:pt x="68" y="0"/>
                    </a:lnTo>
                    <a:lnTo>
                      <a:pt x="54" y="2"/>
                    </a:lnTo>
                    <a:lnTo>
                      <a:pt x="38" y="6"/>
                    </a:lnTo>
                    <a:lnTo>
                      <a:pt x="24" y="14"/>
                    </a:lnTo>
                    <a:lnTo>
                      <a:pt x="12" y="22"/>
                    </a:lnTo>
                    <a:lnTo>
                      <a:pt x="4" y="32"/>
                    </a:lnTo>
                    <a:lnTo>
                      <a:pt x="0" y="38"/>
                    </a:lnTo>
                    <a:lnTo>
                      <a:pt x="0" y="42"/>
                    </a:lnTo>
                    <a:lnTo>
                      <a:pt x="2" y="48"/>
                    </a:lnTo>
                    <a:lnTo>
                      <a:pt x="6" y="52"/>
                    </a:lnTo>
                    <a:lnTo>
                      <a:pt x="6" y="52"/>
                    </a:lnTo>
                    <a:lnTo>
                      <a:pt x="10" y="56"/>
                    </a:lnTo>
                    <a:lnTo>
                      <a:pt x="16" y="58"/>
                    </a:lnTo>
                    <a:lnTo>
                      <a:pt x="22" y="58"/>
                    </a:lnTo>
                    <a:lnTo>
                      <a:pt x="28" y="56"/>
                    </a:lnTo>
                    <a:lnTo>
                      <a:pt x="42" y="50"/>
                    </a:lnTo>
                    <a:lnTo>
                      <a:pt x="58" y="42"/>
                    </a:lnTo>
                    <a:lnTo>
                      <a:pt x="70" y="32"/>
                    </a:lnTo>
                    <a:lnTo>
                      <a:pt x="78" y="20"/>
                    </a:lnTo>
                    <a:lnTo>
                      <a:pt x="80" y="16"/>
                    </a:lnTo>
                    <a:lnTo>
                      <a:pt x="82" y="10"/>
                    </a:lnTo>
                    <a:lnTo>
                      <a:pt x="80" y="6"/>
                    </a:lnTo>
                    <a:lnTo>
                      <a:pt x="78" y="4"/>
                    </a:lnTo>
                    <a:lnTo>
                      <a:pt x="78" y="4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 sz="1400" b="1"/>
              </a:p>
            </p:txBody>
          </p:sp>
          <p:sp>
            <p:nvSpPr>
              <p:cNvPr id="93" name="Freeform 6113">
                <a:extLst>
                  <a:ext uri="{FF2B5EF4-FFF2-40B4-BE49-F238E27FC236}">
                    <a16:creationId xmlns="" xmlns:a16="http://schemas.microsoft.com/office/drawing/2014/main" id="{0EDBBC4B-1831-4132-B664-A1DE473D4A7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57630" y="1230313"/>
                <a:ext cx="467360" cy="227330"/>
              </a:xfrm>
              <a:custGeom>
                <a:avLst/>
                <a:gdLst/>
                <a:ahLst/>
                <a:cxnLst>
                  <a:cxn ang="0">
                    <a:pos x="700" y="272"/>
                  </a:cxn>
                  <a:cxn ang="0">
                    <a:pos x="720" y="274"/>
                  </a:cxn>
                  <a:cxn ang="0">
                    <a:pos x="736" y="254"/>
                  </a:cxn>
                  <a:cxn ang="0">
                    <a:pos x="708" y="238"/>
                  </a:cxn>
                  <a:cxn ang="0">
                    <a:pos x="684" y="224"/>
                  </a:cxn>
                  <a:cxn ang="0">
                    <a:pos x="646" y="206"/>
                  </a:cxn>
                  <a:cxn ang="0">
                    <a:pos x="608" y="190"/>
                  </a:cxn>
                  <a:cxn ang="0">
                    <a:pos x="586" y="166"/>
                  </a:cxn>
                  <a:cxn ang="0">
                    <a:pos x="592" y="128"/>
                  </a:cxn>
                  <a:cxn ang="0">
                    <a:pos x="560" y="58"/>
                  </a:cxn>
                  <a:cxn ang="0">
                    <a:pos x="506" y="10"/>
                  </a:cxn>
                  <a:cxn ang="0">
                    <a:pos x="482" y="10"/>
                  </a:cxn>
                  <a:cxn ang="0">
                    <a:pos x="438" y="8"/>
                  </a:cxn>
                  <a:cxn ang="0">
                    <a:pos x="450" y="68"/>
                  </a:cxn>
                  <a:cxn ang="0">
                    <a:pos x="478" y="114"/>
                  </a:cxn>
                  <a:cxn ang="0">
                    <a:pos x="456" y="132"/>
                  </a:cxn>
                  <a:cxn ang="0">
                    <a:pos x="420" y="68"/>
                  </a:cxn>
                  <a:cxn ang="0">
                    <a:pos x="382" y="40"/>
                  </a:cxn>
                  <a:cxn ang="0">
                    <a:pos x="354" y="26"/>
                  </a:cxn>
                  <a:cxn ang="0">
                    <a:pos x="352" y="40"/>
                  </a:cxn>
                  <a:cxn ang="0">
                    <a:pos x="372" y="58"/>
                  </a:cxn>
                  <a:cxn ang="0">
                    <a:pos x="336" y="62"/>
                  </a:cxn>
                  <a:cxn ang="0">
                    <a:pos x="318" y="74"/>
                  </a:cxn>
                  <a:cxn ang="0">
                    <a:pos x="296" y="40"/>
                  </a:cxn>
                  <a:cxn ang="0">
                    <a:pos x="224" y="38"/>
                  </a:cxn>
                  <a:cxn ang="0">
                    <a:pos x="190" y="60"/>
                  </a:cxn>
                  <a:cxn ang="0">
                    <a:pos x="206" y="32"/>
                  </a:cxn>
                  <a:cxn ang="0">
                    <a:pos x="196" y="2"/>
                  </a:cxn>
                  <a:cxn ang="0">
                    <a:pos x="100" y="26"/>
                  </a:cxn>
                  <a:cxn ang="0">
                    <a:pos x="22" y="72"/>
                  </a:cxn>
                  <a:cxn ang="0">
                    <a:pos x="40" y="86"/>
                  </a:cxn>
                  <a:cxn ang="0">
                    <a:pos x="2" y="116"/>
                  </a:cxn>
                  <a:cxn ang="0">
                    <a:pos x="14" y="130"/>
                  </a:cxn>
                  <a:cxn ang="0">
                    <a:pos x="34" y="146"/>
                  </a:cxn>
                  <a:cxn ang="0">
                    <a:pos x="116" y="140"/>
                  </a:cxn>
                  <a:cxn ang="0">
                    <a:pos x="76" y="160"/>
                  </a:cxn>
                  <a:cxn ang="0">
                    <a:pos x="44" y="192"/>
                  </a:cxn>
                  <a:cxn ang="0">
                    <a:pos x="110" y="204"/>
                  </a:cxn>
                  <a:cxn ang="0">
                    <a:pos x="210" y="202"/>
                  </a:cxn>
                  <a:cxn ang="0">
                    <a:pos x="276" y="214"/>
                  </a:cxn>
                  <a:cxn ang="0">
                    <a:pos x="294" y="230"/>
                  </a:cxn>
                  <a:cxn ang="0">
                    <a:pos x="168" y="230"/>
                  </a:cxn>
                  <a:cxn ang="0">
                    <a:pos x="70" y="254"/>
                  </a:cxn>
                  <a:cxn ang="0">
                    <a:pos x="122" y="300"/>
                  </a:cxn>
                  <a:cxn ang="0">
                    <a:pos x="222" y="308"/>
                  </a:cxn>
                  <a:cxn ang="0">
                    <a:pos x="232" y="350"/>
                  </a:cxn>
                  <a:cxn ang="0">
                    <a:pos x="314" y="358"/>
                  </a:cxn>
                  <a:cxn ang="0">
                    <a:pos x="420" y="332"/>
                  </a:cxn>
                  <a:cxn ang="0">
                    <a:pos x="478" y="318"/>
                  </a:cxn>
                  <a:cxn ang="0">
                    <a:pos x="490" y="296"/>
                  </a:cxn>
                  <a:cxn ang="0">
                    <a:pos x="516" y="294"/>
                  </a:cxn>
                  <a:cxn ang="0">
                    <a:pos x="540" y="312"/>
                  </a:cxn>
                  <a:cxn ang="0">
                    <a:pos x="560" y="324"/>
                  </a:cxn>
                  <a:cxn ang="0">
                    <a:pos x="592" y="328"/>
                  </a:cxn>
                  <a:cxn ang="0">
                    <a:pos x="640" y="334"/>
                  </a:cxn>
                  <a:cxn ang="0">
                    <a:pos x="680" y="324"/>
                  </a:cxn>
                  <a:cxn ang="0">
                    <a:pos x="700" y="306"/>
                  </a:cxn>
                  <a:cxn ang="0">
                    <a:pos x="692" y="288"/>
                  </a:cxn>
                  <a:cxn ang="0">
                    <a:pos x="648" y="300"/>
                  </a:cxn>
                  <a:cxn ang="0">
                    <a:pos x="632" y="278"/>
                  </a:cxn>
                  <a:cxn ang="0">
                    <a:pos x="660" y="282"/>
                  </a:cxn>
                  <a:cxn ang="0">
                    <a:pos x="668" y="272"/>
                  </a:cxn>
                </a:cxnLst>
                <a:rect l="0" t="0" r="r" b="b"/>
                <a:pathLst>
                  <a:path w="736" h="358">
                    <a:moveTo>
                      <a:pt x="674" y="264"/>
                    </a:moveTo>
                    <a:lnTo>
                      <a:pt x="674" y="264"/>
                    </a:lnTo>
                    <a:lnTo>
                      <a:pt x="682" y="262"/>
                    </a:lnTo>
                    <a:lnTo>
                      <a:pt x="686" y="262"/>
                    </a:lnTo>
                    <a:lnTo>
                      <a:pt x="690" y="264"/>
                    </a:lnTo>
                    <a:lnTo>
                      <a:pt x="694" y="268"/>
                    </a:lnTo>
                    <a:lnTo>
                      <a:pt x="700" y="272"/>
                    </a:lnTo>
                    <a:lnTo>
                      <a:pt x="702" y="274"/>
                    </a:lnTo>
                    <a:lnTo>
                      <a:pt x="704" y="272"/>
                    </a:lnTo>
                    <a:lnTo>
                      <a:pt x="704" y="272"/>
                    </a:lnTo>
                    <a:lnTo>
                      <a:pt x="710" y="268"/>
                    </a:lnTo>
                    <a:lnTo>
                      <a:pt x="714" y="268"/>
                    </a:lnTo>
                    <a:lnTo>
                      <a:pt x="718" y="272"/>
                    </a:lnTo>
                    <a:lnTo>
                      <a:pt x="720" y="274"/>
                    </a:lnTo>
                    <a:lnTo>
                      <a:pt x="726" y="274"/>
                    </a:lnTo>
                    <a:lnTo>
                      <a:pt x="726" y="274"/>
                    </a:lnTo>
                    <a:lnTo>
                      <a:pt x="730" y="274"/>
                    </a:lnTo>
                    <a:lnTo>
                      <a:pt x="734" y="272"/>
                    </a:lnTo>
                    <a:lnTo>
                      <a:pt x="736" y="268"/>
                    </a:lnTo>
                    <a:lnTo>
                      <a:pt x="736" y="264"/>
                    </a:lnTo>
                    <a:lnTo>
                      <a:pt x="736" y="254"/>
                    </a:lnTo>
                    <a:lnTo>
                      <a:pt x="734" y="244"/>
                    </a:lnTo>
                    <a:lnTo>
                      <a:pt x="734" y="244"/>
                    </a:lnTo>
                    <a:lnTo>
                      <a:pt x="732" y="240"/>
                    </a:lnTo>
                    <a:lnTo>
                      <a:pt x="728" y="238"/>
                    </a:lnTo>
                    <a:lnTo>
                      <a:pt x="720" y="238"/>
                    </a:lnTo>
                    <a:lnTo>
                      <a:pt x="712" y="238"/>
                    </a:lnTo>
                    <a:lnTo>
                      <a:pt x="708" y="238"/>
                    </a:lnTo>
                    <a:lnTo>
                      <a:pt x="708" y="234"/>
                    </a:lnTo>
                    <a:lnTo>
                      <a:pt x="708" y="234"/>
                    </a:lnTo>
                    <a:lnTo>
                      <a:pt x="706" y="230"/>
                    </a:lnTo>
                    <a:lnTo>
                      <a:pt x="704" y="230"/>
                    </a:lnTo>
                    <a:lnTo>
                      <a:pt x="698" y="228"/>
                    </a:lnTo>
                    <a:lnTo>
                      <a:pt x="692" y="228"/>
                    </a:lnTo>
                    <a:lnTo>
                      <a:pt x="684" y="224"/>
                    </a:lnTo>
                    <a:lnTo>
                      <a:pt x="674" y="218"/>
                    </a:lnTo>
                    <a:lnTo>
                      <a:pt x="660" y="210"/>
                    </a:lnTo>
                    <a:lnTo>
                      <a:pt x="660" y="210"/>
                    </a:lnTo>
                    <a:lnTo>
                      <a:pt x="652" y="204"/>
                    </a:lnTo>
                    <a:lnTo>
                      <a:pt x="648" y="200"/>
                    </a:lnTo>
                    <a:lnTo>
                      <a:pt x="644" y="202"/>
                    </a:lnTo>
                    <a:lnTo>
                      <a:pt x="646" y="206"/>
                    </a:lnTo>
                    <a:lnTo>
                      <a:pt x="646" y="206"/>
                    </a:lnTo>
                    <a:lnTo>
                      <a:pt x="646" y="208"/>
                    </a:lnTo>
                    <a:lnTo>
                      <a:pt x="642" y="210"/>
                    </a:lnTo>
                    <a:lnTo>
                      <a:pt x="632" y="208"/>
                    </a:lnTo>
                    <a:lnTo>
                      <a:pt x="618" y="200"/>
                    </a:lnTo>
                    <a:lnTo>
                      <a:pt x="612" y="196"/>
                    </a:lnTo>
                    <a:lnTo>
                      <a:pt x="608" y="190"/>
                    </a:lnTo>
                    <a:lnTo>
                      <a:pt x="608" y="190"/>
                    </a:lnTo>
                    <a:lnTo>
                      <a:pt x="602" y="184"/>
                    </a:lnTo>
                    <a:lnTo>
                      <a:pt x="598" y="180"/>
                    </a:lnTo>
                    <a:lnTo>
                      <a:pt x="590" y="174"/>
                    </a:lnTo>
                    <a:lnTo>
                      <a:pt x="586" y="172"/>
                    </a:lnTo>
                    <a:lnTo>
                      <a:pt x="584" y="168"/>
                    </a:lnTo>
                    <a:lnTo>
                      <a:pt x="586" y="166"/>
                    </a:lnTo>
                    <a:lnTo>
                      <a:pt x="588" y="162"/>
                    </a:lnTo>
                    <a:lnTo>
                      <a:pt x="588" y="162"/>
                    </a:lnTo>
                    <a:lnTo>
                      <a:pt x="594" y="152"/>
                    </a:lnTo>
                    <a:lnTo>
                      <a:pt x="596" y="146"/>
                    </a:lnTo>
                    <a:lnTo>
                      <a:pt x="596" y="140"/>
                    </a:lnTo>
                    <a:lnTo>
                      <a:pt x="594" y="134"/>
                    </a:lnTo>
                    <a:lnTo>
                      <a:pt x="592" y="128"/>
                    </a:lnTo>
                    <a:lnTo>
                      <a:pt x="588" y="124"/>
                    </a:lnTo>
                    <a:lnTo>
                      <a:pt x="582" y="118"/>
                    </a:lnTo>
                    <a:lnTo>
                      <a:pt x="582" y="118"/>
                    </a:lnTo>
                    <a:lnTo>
                      <a:pt x="576" y="112"/>
                    </a:lnTo>
                    <a:lnTo>
                      <a:pt x="572" y="102"/>
                    </a:lnTo>
                    <a:lnTo>
                      <a:pt x="566" y="82"/>
                    </a:lnTo>
                    <a:lnTo>
                      <a:pt x="560" y="58"/>
                    </a:lnTo>
                    <a:lnTo>
                      <a:pt x="554" y="48"/>
                    </a:lnTo>
                    <a:lnTo>
                      <a:pt x="548" y="38"/>
                    </a:lnTo>
                    <a:lnTo>
                      <a:pt x="548" y="38"/>
                    </a:lnTo>
                    <a:lnTo>
                      <a:pt x="540" y="28"/>
                    </a:lnTo>
                    <a:lnTo>
                      <a:pt x="532" y="24"/>
                    </a:lnTo>
                    <a:lnTo>
                      <a:pt x="522" y="20"/>
                    </a:lnTo>
                    <a:lnTo>
                      <a:pt x="506" y="10"/>
                    </a:lnTo>
                    <a:lnTo>
                      <a:pt x="506" y="10"/>
                    </a:lnTo>
                    <a:lnTo>
                      <a:pt x="498" y="6"/>
                    </a:lnTo>
                    <a:lnTo>
                      <a:pt x="492" y="4"/>
                    </a:lnTo>
                    <a:lnTo>
                      <a:pt x="490" y="4"/>
                    </a:lnTo>
                    <a:lnTo>
                      <a:pt x="488" y="6"/>
                    </a:lnTo>
                    <a:lnTo>
                      <a:pt x="486" y="8"/>
                    </a:lnTo>
                    <a:lnTo>
                      <a:pt x="482" y="10"/>
                    </a:lnTo>
                    <a:lnTo>
                      <a:pt x="476" y="10"/>
                    </a:lnTo>
                    <a:lnTo>
                      <a:pt x="464" y="6"/>
                    </a:lnTo>
                    <a:lnTo>
                      <a:pt x="464" y="6"/>
                    </a:lnTo>
                    <a:lnTo>
                      <a:pt x="450" y="2"/>
                    </a:lnTo>
                    <a:lnTo>
                      <a:pt x="446" y="2"/>
                    </a:lnTo>
                    <a:lnTo>
                      <a:pt x="440" y="4"/>
                    </a:lnTo>
                    <a:lnTo>
                      <a:pt x="438" y="8"/>
                    </a:lnTo>
                    <a:lnTo>
                      <a:pt x="436" y="12"/>
                    </a:lnTo>
                    <a:lnTo>
                      <a:pt x="436" y="20"/>
                    </a:lnTo>
                    <a:lnTo>
                      <a:pt x="440" y="28"/>
                    </a:lnTo>
                    <a:lnTo>
                      <a:pt x="440" y="28"/>
                    </a:lnTo>
                    <a:lnTo>
                      <a:pt x="444" y="38"/>
                    </a:lnTo>
                    <a:lnTo>
                      <a:pt x="446" y="48"/>
                    </a:lnTo>
                    <a:lnTo>
                      <a:pt x="450" y="68"/>
                    </a:lnTo>
                    <a:lnTo>
                      <a:pt x="454" y="78"/>
                    </a:lnTo>
                    <a:lnTo>
                      <a:pt x="458" y="88"/>
                    </a:lnTo>
                    <a:lnTo>
                      <a:pt x="464" y="98"/>
                    </a:lnTo>
                    <a:lnTo>
                      <a:pt x="472" y="106"/>
                    </a:lnTo>
                    <a:lnTo>
                      <a:pt x="472" y="106"/>
                    </a:lnTo>
                    <a:lnTo>
                      <a:pt x="476" y="110"/>
                    </a:lnTo>
                    <a:lnTo>
                      <a:pt x="478" y="114"/>
                    </a:lnTo>
                    <a:lnTo>
                      <a:pt x="478" y="116"/>
                    </a:lnTo>
                    <a:lnTo>
                      <a:pt x="474" y="118"/>
                    </a:lnTo>
                    <a:lnTo>
                      <a:pt x="468" y="122"/>
                    </a:lnTo>
                    <a:lnTo>
                      <a:pt x="462" y="128"/>
                    </a:lnTo>
                    <a:lnTo>
                      <a:pt x="462" y="128"/>
                    </a:lnTo>
                    <a:lnTo>
                      <a:pt x="458" y="130"/>
                    </a:lnTo>
                    <a:lnTo>
                      <a:pt x="456" y="132"/>
                    </a:lnTo>
                    <a:lnTo>
                      <a:pt x="452" y="130"/>
                    </a:lnTo>
                    <a:lnTo>
                      <a:pt x="446" y="122"/>
                    </a:lnTo>
                    <a:lnTo>
                      <a:pt x="434" y="104"/>
                    </a:lnTo>
                    <a:lnTo>
                      <a:pt x="434" y="104"/>
                    </a:lnTo>
                    <a:lnTo>
                      <a:pt x="430" y="94"/>
                    </a:lnTo>
                    <a:lnTo>
                      <a:pt x="426" y="84"/>
                    </a:lnTo>
                    <a:lnTo>
                      <a:pt x="420" y="68"/>
                    </a:lnTo>
                    <a:lnTo>
                      <a:pt x="418" y="62"/>
                    </a:lnTo>
                    <a:lnTo>
                      <a:pt x="412" y="56"/>
                    </a:lnTo>
                    <a:lnTo>
                      <a:pt x="406" y="50"/>
                    </a:lnTo>
                    <a:lnTo>
                      <a:pt x="396" y="46"/>
                    </a:lnTo>
                    <a:lnTo>
                      <a:pt x="396" y="46"/>
                    </a:lnTo>
                    <a:lnTo>
                      <a:pt x="384" y="42"/>
                    </a:lnTo>
                    <a:lnTo>
                      <a:pt x="382" y="40"/>
                    </a:lnTo>
                    <a:lnTo>
                      <a:pt x="384" y="38"/>
                    </a:lnTo>
                    <a:lnTo>
                      <a:pt x="384" y="36"/>
                    </a:lnTo>
                    <a:lnTo>
                      <a:pt x="384" y="34"/>
                    </a:lnTo>
                    <a:lnTo>
                      <a:pt x="380" y="32"/>
                    </a:lnTo>
                    <a:lnTo>
                      <a:pt x="372" y="30"/>
                    </a:lnTo>
                    <a:lnTo>
                      <a:pt x="372" y="30"/>
                    </a:lnTo>
                    <a:lnTo>
                      <a:pt x="354" y="26"/>
                    </a:lnTo>
                    <a:lnTo>
                      <a:pt x="340" y="26"/>
                    </a:lnTo>
                    <a:lnTo>
                      <a:pt x="338" y="28"/>
                    </a:lnTo>
                    <a:lnTo>
                      <a:pt x="338" y="30"/>
                    </a:lnTo>
                    <a:lnTo>
                      <a:pt x="340" y="32"/>
                    </a:lnTo>
                    <a:lnTo>
                      <a:pt x="346" y="36"/>
                    </a:lnTo>
                    <a:lnTo>
                      <a:pt x="346" y="36"/>
                    </a:lnTo>
                    <a:lnTo>
                      <a:pt x="352" y="40"/>
                    </a:lnTo>
                    <a:lnTo>
                      <a:pt x="356" y="44"/>
                    </a:lnTo>
                    <a:lnTo>
                      <a:pt x="358" y="46"/>
                    </a:lnTo>
                    <a:lnTo>
                      <a:pt x="356" y="48"/>
                    </a:lnTo>
                    <a:lnTo>
                      <a:pt x="356" y="52"/>
                    </a:lnTo>
                    <a:lnTo>
                      <a:pt x="362" y="54"/>
                    </a:lnTo>
                    <a:lnTo>
                      <a:pt x="362" y="54"/>
                    </a:lnTo>
                    <a:lnTo>
                      <a:pt x="372" y="58"/>
                    </a:lnTo>
                    <a:lnTo>
                      <a:pt x="376" y="62"/>
                    </a:lnTo>
                    <a:lnTo>
                      <a:pt x="376" y="64"/>
                    </a:lnTo>
                    <a:lnTo>
                      <a:pt x="372" y="64"/>
                    </a:lnTo>
                    <a:lnTo>
                      <a:pt x="354" y="60"/>
                    </a:lnTo>
                    <a:lnTo>
                      <a:pt x="354" y="60"/>
                    </a:lnTo>
                    <a:lnTo>
                      <a:pt x="344" y="60"/>
                    </a:lnTo>
                    <a:lnTo>
                      <a:pt x="336" y="62"/>
                    </a:lnTo>
                    <a:lnTo>
                      <a:pt x="332" y="66"/>
                    </a:lnTo>
                    <a:lnTo>
                      <a:pt x="330" y="70"/>
                    </a:lnTo>
                    <a:lnTo>
                      <a:pt x="328" y="76"/>
                    </a:lnTo>
                    <a:lnTo>
                      <a:pt x="326" y="78"/>
                    </a:lnTo>
                    <a:lnTo>
                      <a:pt x="322" y="78"/>
                    </a:lnTo>
                    <a:lnTo>
                      <a:pt x="318" y="74"/>
                    </a:lnTo>
                    <a:lnTo>
                      <a:pt x="318" y="74"/>
                    </a:lnTo>
                    <a:lnTo>
                      <a:pt x="314" y="68"/>
                    </a:lnTo>
                    <a:lnTo>
                      <a:pt x="314" y="64"/>
                    </a:lnTo>
                    <a:lnTo>
                      <a:pt x="318" y="56"/>
                    </a:lnTo>
                    <a:lnTo>
                      <a:pt x="318" y="52"/>
                    </a:lnTo>
                    <a:lnTo>
                      <a:pt x="316" y="48"/>
                    </a:lnTo>
                    <a:lnTo>
                      <a:pt x="310" y="44"/>
                    </a:lnTo>
                    <a:lnTo>
                      <a:pt x="296" y="40"/>
                    </a:lnTo>
                    <a:lnTo>
                      <a:pt x="296" y="40"/>
                    </a:lnTo>
                    <a:lnTo>
                      <a:pt x="268" y="34"/>
                    </a:lnTo>
                    <a:lnTo>
                      <a:pt x="250" y="30"/>
                    </a:lnTo>
                    <a:lnTo>
                      <a:pt x="238" y="32"/>
                    </a:lnTo>
                    <a:lnTo>
                      <a:pt x="230" y="36"/>
                    </a:lnTo>
                    <a:lnTo>
                      <a:pt x="230" y="36"/>
                    </a:lnTo>
                    <a:lnTo>
                      <a:pt x="224" y="38"/>
                    </a:lnTo>
                    <a:lnTo>
                      <a:pt x="224" y="42"/>
                    </a:lnTo>
                    <a:lnTo>
                      <a:pt x="226" y="46"/>
                    </a:lnTo>
                    <a:lnTo>
                      <a:pt x="224" y="48"/>
                    </a:lnTo>
                    <a:lnTo>
                      <a:pt x="220" y="50"/>
                    </a:lnTo>
                    <a:lnTo>
                      <a:pt x="198" y="58"/>
                    </a:lnTo>
                    <a:lnTo>
                      <a:pt x="198" y="58"/>
                    </a:lnTo>
                    <a:lnTo>
                      <a:pt x="190" y="60"/>
                    </a:lnTo>
                    <a:lnTo>
                      <a:pt x="186" y="60"/>
                    </a:lnTo>
                    <a:lnTo>
                      <a:pt x="192" y="54"/>
                    </a:lnTo>
                    <a:lnTo>
                      <a:pt x="204" y="44"/>
                    </a:lnTo>
                    <a:lnTo>
                      <a:pt x="206" y="40"/>
                    </a:lnTo>
                    <a:lnTo>
                      <a:pt x="206" y="36"/>
                    </a:lnTo>
                    <a:lnTo>
                      <a:pt x="206" y="36"/>
                    </a:lnTo>
                    <a:lnTo>
                      <a:pt x="206" y="32"/>
                    </a:lnTo>
                    <a:lnTo>
                      <a:pt x="206" y="28"/>
                    </a:lnTo>
                    <a:lnTo>
                      <a:pt x="208" y="20"/>
                    </a:lnTo>
                    <a:lnTo>
                      <a:pt x="208" y="16"/>
                    </a:lnTo>
                    <a:lnTo>
                      <a:pt x="208" y="12"/>
                    </a:lnTo>
                    <a:lnTo>
                      <a:pt x="204" y="8"/>
                    </a:lnTo>
                    <a:lnTo>
                      <a:pt x="196" y="2"/>
                    </a:lnTo>
                    <a:lnTo>
                      <a:pt x="196" y="2"/>
                    </a:lnTo>
                    <a:lnTo>
                      <a:pt x="186" y="0"/>
                    </a:lnTo>
                    <a:lnTo>
                      <a:pt x="176" y="0"/>
                    </a:lnTo>
                    <a:lnTo>
                      <a:pt x="162" y="4"/>
                    </a:lnTo>
                    <a:lnTo>
                      <a:pt x="150" y="8"/>
                    </a:lnTo>
                    <a:lnTo>
                      <a:pt x="122" y="18"/>
                    </a:lnTo>
                    <a:lnTo>
                      <a:pt x="100" y="26"/>
                    </a:lnTo>
                    <a:lnTo>
                      <a:pt x="100" y="26"/>
                    </a:lnTo>
                    <a:lnTo>
                      <a:pt x="82" y="32"/>
                    </a:lnTo>
                    <a:lnTo>
                      <a:pt x="66" y="40"/>
                    </a:lnTo>
                    <a:lnTo>
                      <a:pt x="32" y="60"/>
                    </a:lnTo>
                    <a:lnTo>
                      <a:pt x="32" y="60"/>
                    </a:lnTo>
                    <a:lnTo>
                      <a:pt x="24" y="66"/>
                    </a:lnTo>
                    <a:lnTo>
                      <a:pt x="22" y="70"/>
                    </a:lnTo>
                    <a:lnTo>
                      <a:pt x="22" y="72"/>
                    </a:lnTo>
                    <a:lnTo>
                      <a:pt x="26" y="74"/>
                    </a:lnTo>
                    <a:lnTo>
                      <a:pt x="36" y="78"/>
                    </a:lnTo>
                    <a:lnTo>
                      <a:pt x="40" y="80"/>
                    </a:lnTo>
                    <a:lnTo>
                      <a:pt x="42" y="82"/>
                    </a:lnTo>
                    <a:lnTo>
                      <a:pt x="42" y="82"/>
                    </a:lnTo>
                    <a:lnTo>
                      <a:pt x="42" y="86"/>
                    </a:lnTo>
                    <a:lnTo>
                      <a:pt x="40" y="86"/>
                    </a:lnTo>
                    <a:lnTo>
                      <a:pt x="32" y="90"/>
                    </a:lnTo>
                    <a:lnTo>
                      <a:pt x="20" y="94"/>
                    </a:lnTo>
                    <a:lnTo>
                      <a:pt x="16" y="98"/>
                    </a:lnTo>
                    <a:lnTo>
                      <a:pt x="10" y="104"/>
                    </a:lnTo>
                    <a:lnTo>
                      <a:pt x="10" y="104"/>
                    </a:lnTo>
                    <a:lnTo>
                      <a:pt x="4" y="110"/>
                    </a:lnTo>
                    <a:lnTo>
                      <a:pt x="2" y="116"/>
                    </a:lnTo>
                    <a:lnTo>
                      <a:pt x="0" y="122"/>
                    </a:lnTo>
                    <a:lnTo>
                      <a:pt x="0" y="126"/>
                    </a:lnTo>
                    <a:lnTo>
                      <a:pt x="2" y="130"/>
                    </a:lnTo>
                    <a:lnTo>
                      <a:pt x="6" y="132"/>
                    </a:lnTo>
                    <a:lnTo>
                      <a:pt x="10" y="132"/>
                    </a:lnTo>
                    <a:lnTo>
                      <a:pt x="14" y="130"/>
                    </a:lnTo>
                    <a:lnTo>
                      <a:pt x="14" y="130"/>
                    </a:lnTo>
                    <a:lnTo>
                      <a:pt x="20" y="128"/>
                    </a:lnTo>
                    <a:lnTo>
                      <a:pt x="24" y="126"/>
                    </a:lnTo>
                    <a:lnTo>
                      <a:pt x="26" y="128"/>
                    </a:lnTo>
                    <a:lnTo>
                      <a:pt x="28" y="130"/>
                    </a:lnTo>
                    <a:lnTo>
                      <a:pt x="30" y="138"/>
                    </a:lnTo>
                    <a:lnTo>
                      <a:pt x="34" y="146"/>
                    </a:lnTo>
                    <a:lnTo>
                      <a:pt x="34" y="146"/>
                    </a:lnTo>
                    <a:lnTo>
                      <a:pt x="38" y="150"/>
                    </a:lnTo>
                    <a:lnTo>
                      <a:pt x="44" y="150"/>
                    </a:lnTo>
                    <a:lnTo>
                      <a:pt x="64" y="150"/>
                    </a:lnTo>
                    <a:lnTo>
                      <a:pt x="88" y="144"/>
                    </a:lnTo>
                    <a:lnTo>
                      <a:pt x="104" y="140"/>
                    </a:lnTo>
                    <a:lnTo>
                      <a:pt x="104" y="140"/>
                    </a:lnTo>
                    <a:lnTo>
                      <a:pt x="116" y="140"/>
                    </a:lnTo>
                    <a:lnTo>
                      <a:pt x="120" y="142"/>
                    </a:lnTo>
                    <a:lnTo>
                      <a:pt x="122" y="144"/>
                    </a:lnTo>
                    <a:lnTo>
                      <a:pt x="120" y="146"/>
                    </a:lnTo>
                    <a:lnTo>
                      <a:pt x="114" y="150"/>
                    </a:lnTo>
                    <a:lnTo>
                      <a:pt x="98" y="156"/>
                    </a:lnTo>
                    <a:lnTo>
                      <a:pt x="76" y="160"/>
                    </a:lnTo>
                    <a:lnTo>
                      <a:pt x="76" y="160"/>
                    </a:lnTo>
                    <a:lnTo>
                      <a:pt x="46" y="168"/>
                    </a:lnTo>
                    <a:lnTo>
                      <a:pt x="38" y="170"/>
                    </a:lnTo>
                    <a:lnTo>
                      <a:pt x="34" y="174"/>
                    </a:lnTo>
                    <a:lnTo>
                      <a:pt x="32" y="178"/>
                    </a:lnTo>
                    <a:lnTo>
                      <a:pt x="34" y="182"/>
                    </a:lnTo>
                    <a:lnTo>
                      <a:pt x="38" y="188"/>
                    </a:lnTo>
                    <a:lnTo>
                      <a:pt x="44" y="192"/>
                    </a:lnTo>
                    <a:lnTo>
                      <a:pt x="44" y="192"/>
                    </a:lnTo>
                    <a:lnTo>
                      <a:pt x="56" y="202"/>
                    </a:lnTo>
                    <a:lnTo>
                      <a:pt x="66" y="206"/>
                    </a:lnTo>
                    <a:lnTo>
                      <a:pt x="76" y="206"/>
                    </a:lnTo>
                    <a:lnTo>
                      <a:pt x="94" y="204"/>
                    </a:lnTo>
                    <a:lnTo>
                      <a:pt x="94" y="204"/>
                    </a:lnTo>
                    <a:lnTo>
                      <a:pt x="110" y="204"/>
                    </a:lnTo>
                    <a:lnTo>
                      <a:pt x="120" y="206"/>
                    </a:lnTo>
                    <a:lnTo>
                      <a:pt x="132" y="208"/>
                    </a:lnTo>
                    <a:lnTo>
                      <a:pt x="152" y="208"/>
                    </a:lnTo>
                    <a:lnTo>
                      <a:pt x="152" y="208"/>
                    </a:lnTo>
                    <a:lnTo>
                      <a:pt x="176" y="206"/>
                    </a:lnTo>
                    <a:lnTo>
                      <a:pt x="194" y="202"/>
                    </a:lnTo>
                    <a:lnTo>
                      <a:pt x="210" y="202"/>
                    </a:lnTo>
                    <a:lnTo>
                      <a:pt x="220" y="202"/>
                    </a:lnTo>
                    <a:lnTo>
                      <a:pt x="232" y="204"/>
                    </a:lnTo>
                    <a:lnTo>
                      <a:pt x="232" y="204"/>
                    </a:lnTo>
                    <a:lnTo>
                      <a:pt x="250" y="208"/>
                    </a:lnTo>
                    <a:lnTo>
                      <a:pt x="262" y="210"/>
                    </a:lnTo>
                    <a:lnTo>
                      <a:pt x="268" y="210"/>
                    </a:lnTo>
                    <a:lnTo>
                      <a:pt x="276" y="214"/>
                    </a:lnTo>
                    <a:lnTo>
                      <a:pt x="276" y="214"/>
                    </a:lnTo>
                    <a:lnTo>
                      <a:pt x="290" y="220"/>
                    </a:lnTo>
                    <a:lnTo>
                      <a:pt x="302" y="226"/>
                    </a:lnTo>
                    <a:lnTo>
                      <a:pt x="306" y="228"/>
                    </a:lnTo>
                    <a:lnTo>
                      <a:pt x="306" y="230"/>
                    </a:lnTo>
                    <a:lnTo>
                      <a:pt x="294" y="230"/>
                    </a:lnTo>
                    <a:lnTo>
                      <a:pt x="294" y="230"/>
                    </a:lnTo>
                    <a:lnTo>
                      <a:pt x="280" y="230"/>
                    </a:lnTo>
                    <a:lnTo>
                      <a:pt x="276" y="232"/>
                    </a:lnTo>
                    <a:lnTo>
                      <a:pt x="268" y="232"/>
                    </a:lnTo>
                    <a:lnTo>
                      <a:pt x="246" y="230"/>
                    </a:lnTo>
                    <a:lnTo>
                      <a:pt x="246" y="230"/>
                    </a:lnTo>
                    <a:lnTo>
                      <a:pt x="210" y="228"/>
                    </a:lnTo>
                    <a:lnTo>
                      <a:pt x="168" y="230"/>
                    </a:lnTo>
                    <a:lnTo>
                      <a:pt x="126" y="234"/>
                    </a:lnTo>
                    <a:lnTo>
                      <a:pt x="90" y="240"/>
                    </a:lnTo>
                    <a:lnTo>
                      <a:pt x="90" y="240"/>
                    </a:lnTo>
                    <a:lnTo>
                      <a:pt x="76" y="244"/>
                    </a:lnTo>
                    <a:lnTo>
                      <a:pt x="70" y="250"/>
                    </a:lnTo>
                    <a:lnTo>
                      <a:pt x="70" y="252"/>
                    </a:lnTo>
                    <a:lnTo>
                      <a:pt x="70" y="254"/>
                    </a:lnTo>
                    <a:lnTo>
                      <a:pt x="72" y="262"/>
                    </a:lnTo>
                    <a:lnTo>
                      <a:pt x="78" y="268"/>
                    </a:lnTo>
                    <a:lnTo>
                      <a:pt x="86" y="274"/>
                    </a:lnTo>
                    <a:lnTo>
                      <a:pt x="100" y="290"/>
                    </a:lnTo>
                    <a:lnTo>
                      <a:pt x="100" y="290"/>
                    </a:lnTo>
                    <a:lnTo>
                      <a:pt x="110" y="296"/>
                    </a:lnTo>
                    <a:lnTo>
                      <a:pt x="122" y="300"/>
                    </a:lnTo>
                    <a:lnTo>
                      <a:pt x="138" y="302"/>
                    </a:lnTo>
                    <a:lnTo>
                      <a:pt x="156" y="304"/>
                    </a:lnTo>
                    <a:lnTo>
                      <a:pt x="190" y="304"/>
                    </a:lnTo>
                    <a:lnTo>
                      <a:pt x="214" y="304"/>
                    </a:lnTo>
                    <a:lnTo>
                      <a:pt x="214" y="304"/>
                    </a:lnTo>
                    <a:lnTo>
                      <a:pt x="220" y="306"/>
                    </a:lnTo>
                    <a:lnTo>
                      <a:pt x="222" y="308"/>
                    </a:lnTo>
                    <a:lnTo>
                      <a:pt x="224" y="314"/>
                    </a:lnTo>
                    <a:lnTo>
                      <a:pt x="224" y="320"/>
                    </a:lnTo>
                    <a:lnTo>
                      <a:pt x="222" y="332"/>
                    </a:lnTo>
                    <a:lnTo>
                      <a:pt x="222" y="338"/>
                    </a:lnTo>
                    <a:lnTo>
                      <a:pt x="224" y="342"/>
                    </a:lnTo>
                    <a:lnTo>
                      <a:pt x="224" y="342"/>
                    </a:lnTo>
                    <a:lnTo>
                      <a:pt x="232" y="350"/>
                    </a:lnTo>
                    <a:lnTo>
                      <a:pt x="238" y="356"/>
                    </a:lnTo>
                    <a:lnTo>
                      <a:pt x="246" y="358"/>
                    </a:lnTo>
                    <a:lnTo>
                      <a:pt x="260" y="358"/>
                    </a:lnTo>
                    <a:lnTo>
                      <a:pt x="260" y="358"/>
                    </a:lnTo>
                    <a:lnTo>
                      <a:pt x="282" y="358"/>
                    </a:lnTo>
                    <a:lnTo>
                      <a:pt x="300" y="358"/>
                    </a:lnTo>
                    <a:lnTo>
                      <a:pt x="314" y="358"/>
                    </a:lnTo>
                    <a:lnTo>
                      <a:pt x="324" y="356"/>
                    </a:lnTo>
                    <a:lnTo>
                      <a:pt x="324" y="356"/>
                    </a:lnTo>
                    <a:lnTo>
                      <a:pt x="342" y="352"/>
                    </a:lnTo>
                    <a:lnTo>
                      <a:pt x="370" y="348"/>
                    </a:lnTo>
                    <a:lnTo>
                      <a:pt x="398" y="342"/>
                    </a:lnTo>
                    <a:lnTo>
                      <a:pt x="412" y="338"/>
                    </a:lnTo>
                    <a:lnTo>
                      <a:pt x="420" y="332"/>
                    </a:lnTo>
                    <a:lnTo>
                      <a:pt x="420" y="332"/>
                    </a:lnTo>
                    <a:lnTo>
                      <a:pt x="428" y="328"/>
                    </a:lnTo>
                    <a:lnTo>
                      <a:pt x="436" y="326"/>
                    </a:lnTo>
                    <a:lnTo>
                      <a:pt x="450" y="326"/>
                    </a:lnTo>
                    <a:lnTo>
                      <a:pt x="462" y="324"/>
                    </a:lnTo>
                    <a:lnTo>
                      <a:pt x="470" y="322"/>
                    </a:lnTo>
                    <a:lnTo>
                      <a:pt x="478" y="318"/>
                    </a:lnTo>
                    <a:lnTo>
                      <a:pt x="478" y="318"/>
                    </a:lnTo>
                    <a:lnTo>
                      <a:pt x="486" y="312"/>
                    </a:lnTo>
                    <a:lnTo>
                      <a:pt x="488" y="308"/>
                    </a:lnTo>
                    <a:lnTo>
                      <a:pt x="490" y="304"/>
                    </a:lnTo>
                    <a:lnTo>
                      <a:pt x="490" y="302"/>
                    </a:lnTo>
                    <a:lnTo>
                      <a:pt x="490" y="300"/>
                    </a:lnTo>
                    <a:lnTo>
                      <a:pt x="490" y="296"/>
                    </a:lnTo>
                    <a:lnTo>
                      <a:pt x="494" y="294"/>
                    </a:lnTo>
                    <a:lnTo>
                      <a:pt x="500" y="290"/>
                    </a:lnTo>
                    <a:lnTo>
                      <a:pt x="500" y="290"/>
                    </a:lnTo>
                    <a:lnTo>
                      <a:pt x="506" y="288"/>
                    </a:lnTo>
                    <a:lnTo>
                      <a:pt x="512" y="290"/>
                    </a:lnTo>
                    <a:lnTo>
                      <a:pt x="514" y="292"/>
                    </a:lnTo>
                    <a:lnTo>
                      <a:pt x="516" y="294"/>
                    </a:lnTo>
                    <a:lnTo>
                      <a:pt x="514" y="304"/>
                    </a:lnTo>
                    <a:lnTo>
                      <a:pt x="514" y="304"/>
                    </a:lnTo>
                    <a:lnTo>
                      <a:pt x="514" y="312"/>
                    </a:lnTo>
                    <a:lnTo>
                      <a:pt x="514" y="312"/>
                    </a:lnTo>
                    <a:lnTo>
                      <a:pt x="518" y="312"/>
                    </a:lnTo>
                    <a:lnTo>
                      <a:pt x="530" y="310"/>
                    </a:lnTo>
                    <a:lnTo>
                      <a:pt x="540" y="312"/>
                    </a:lnTo>
                    <a:lnTo>
                      <a:pt x="554" y="314"/>
                    </a:lnTo>
                    <a:lnTo>
                      <a:pt x="554" y="314"/>
                    </a:lnTo>
                    <a:lnTo>
                      <a:pt x="564" y="318"/>
                    </a:lnTo>
                    <a:lnTo>
                      <a:pt x="568" y="320"/>
                    </a:lnTo>
                    <a:lnTo>
                      <a:pt x="568" y="322"/>
                    </a:lnTo>
                    <a:lnTo>
                      <a:pt x="566" y="322"/>
                    </a:lnTo>
                    <a:lnTo>
                      <a:pt x="560" y="324"/>
                    </a:lnTo>
                    <a:lnTo>
                      <a:pt x="562" y="326"/>
                    </a:lnTo>
                    <a:lnTo>
                      <a:pt x="568" y="330"/>
                    </a:lnTo>
                    <a:lnTo>
                      <a:pt x="568" y="330"/>
                    </a:lnTo>
                    <a:lnTo>
                      <a:pt x="576" y="332"/>
                    </a:lnTo>
                    <a:lnTo>
                      <a:pt x="582" y="332"/>
                    </a:lnTo>
                    <a:lnTo>
                      <a:pt x="588" y="330"/>
                    </a:lnTo>
                    <a:lnTo>
                      <a:pt x="592" y="328"/>
                    </a:lnTo>
                    <a:lnTo>
                      <a:pt x="596" y="328"/>
                    </a:lnTo>
                    <a:lnTo>
                      <a:pt x="602" y="328"/>
                    </a:lnTo>
                    <a:lnTo>
                      <a:pt x="612" y="332"/>
                    </a:lnTo>
                    <a:lnTo>
                      <a:pt x="612" y="332"/>
                    </a:lnTo>
                    <a:lnTo>
                      <a:pt x="628" y="336"/>
                    </a:lnTo>
                    <a:lnTo>
                      <a:pt x="636" y="336"/>
                    </a:lnTo>
                    <a:lnTo>
                      <a:pt x="640" y="334"/>
                    </a:lnTo>
                    <a:lnTo>
                      <a:pt x="648" y="336"/>
                    </a:lnTo>
                    <a:lnTo>
                      <a:pt x="648" y="336"/>
                    </a:lnTo>
                    <a:lnTo>
                      <a:pt x="654" y="336"/>
                    </a:lnTo>
                    <a:lnTo>
                      <a:pt x="658" y="336"/>
                    </a:lnTo>
                    <a:lnTo>
                      <a:pt x="668" y="332"/>
                    </a:lnTo>
                    <a:lnTo>
                      <a:pt x="676" y="326"/>
                    </a:lnTo>
                    <a:lnTo>
                      <a:pt x="680" y="324"/>
                    </a:lnTo>
                    <a:lnTo>
                      <a:pt x="686" y="324"/>
                    </a:lnTo>
                    <a:lnTo>
                      <a:pt x="686" y="324"/>
                    </a:lnTo>
                    <a:lnTo>
                      <a:pt x="694" y="322"/>
                    </a:lnTo>
                    <a:lnTo>
                      <a:pt x="700" y="316"/>
                    </a:lnTo>
                    <a:lnTo>
                      <a:pt x="702" y="314"/>
                    </a:lnTo>
                    <a:lnTo>
                      <a:pt x="702" y="310"/>
                    </a:lnTo>
                    <a:lnTo>
                      <a:pt x="700" y="306"/>
                    </a:lnTo>
                    <a:lnTo>
                      <a:pt x="696" y="304"/>
                    </a:lnTo>
                    <a:lnTo>
                      <a:pt x="696" y="304"/>
                    </a:lnTo>
                    <a:lnTo>
                      <a:pt x="692" y="300"/>
                    </a:lnTo>
                    <a:lnTo>
                      <a:pt x="690" y="298"/>
                    </a:lnTo>
                    <a:lnTo>
                      <a:pt x="692" y="294"/>
                    </a:lnTo>
                    <a:lnTo>
                      <a:pt x="694" y="290"/>
                    </a:lnTo>
                    <a:lnTo>
                      <a:pt x="692" y="288"/>
                    </a:lnTo>
                    <a:lnTo>
                      <a:pt x="688" y="286"/>
                    </a:lnTo>
                    <a:lnTo>
                      <a:pt x="688" y="286"/>
                    </a:lnTo>
                    <a:lnTo>
                      <a:pt x="682" y="286"/>
                    </a:lnTo>
                    <a:lnTo>
                      <a:pt x="674" y="288"/>
                    </a:lnTo>
                    <a:lnTo>
                      <a:pt x="660" y="296"/>
                    </a:lnTo>
                    <a:lnTo>
                      <a:pt x="648" y="300"/>
                    </a:lnTo>
                    <a:lnTo>
                      <a:pt x="648" y="300"/>
                    </a:lnTo>
                    <a:lnTo>
                      <a:pt x="650" y="296"/>
                    </a:lnTo>
                    <a:lnTo>
                      <a:pt x="650" y="296"/>
                    </a:lnTo>
                    <a:lnTo>
                      <a:pt x="652" y="290"/>
                    </a:lnTo>
                    <a:lnTo>
                      <a:pt x="650" y="286"/>
                    </a:lnTo>
                    <a:lnTo>
                      <a:pt x="646" y="284"/>
                    </a:lnTo>
                    <a:lnTo>
                      <a:pt x="642" y="280"/>
                    </a:lnTo>
                    <a:lnTo>
                      <a:pt x="632" y="278"/>
                    </a:lnTo>
                    <a:lnTo>
                      <a:pt x="630" y="276"/>
                    </a:lnTo>
                    <a:lnTo>
                      <a:pt x="632" y="274"/>
                    </a:lnTo>
                    <a:lnTo>
                      <a:pt x="632" y="274"/>
                    </a:lnTo>
                    <a:lnTo>
                      <a:pt x="634" y="272"/>
                    </a:lnTo>
                    <a:lnTo>
                      <a:pt x="638" y="272"/>
                    </a:lnTo>
                    <a:lnTo>
                      <a:pt x="650" y="278"/>
                    </a:lnTo>
                    <a:lnTo>
                      <a:pt x="660" y="282"/>
                    </a:lnTo>
                    <a:lnTo>
                      <a:pt x="666" y="282"/>
                    </a:lnTo>
                    <a:lnTo>
                      <a:pt x="670" y="280"/>
                    </a:lnTo>
                    <a:lnTo>
                      <a:pt x="670" y="280"/>
                    </a:lnTo>
                    <a:lnTo>
                      <a:pt x="672" y="278"/>
                    </a:lnTo>
                    <a:lnTo>
                      <a:pt x="672" y="276"/>
                    </a:lnTo>
                    <a:lnTo>
                      <a:pt x="670" y="272"/>
                    </a:lnTo>
                    <a:lnTo>
                      <a:pt x="668" y="272"/>
                    </a:lnTo>
                    <a:lnTo>
                      <a:pt x="668" y="270"/>
                    </a:lnTo>
                    <a:lnTo>
                      <a:pt x="670" y="266"/>
                    </a:lnTo>
                    <a:lnTo>
                      <a:pt x="674" y="264"/>
                    </a:lnTo>
                    <a:lnTo>
                      <a:pt x="674" y="264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 sz="1400" b="1"/>
              </a:p>
            </p:txBody>
          </p:sp>
          <p:sp>
            <p:nvSpPr>
              <p:cNvPr id="94" name="Freeform 6115">
                <a:extLst>
                  <a:ext uri="{FF2B5EF4-FFF2-40B4-BE49-F238E27FC236}">
                    <a16:creationId xmlns="" xmlns:a16="http://schemas.microsoft.com/office/drawing/2014/main" id="{FA08B666-506C-4F8C-A508-2818E32E68D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76730" y="1203643"/>
                <a:ext cx="165100" cy="125730"/>
              </a:xfrm>
              <a:custGeom>
                <a:avLst/>
                <a:gdLst/>
                <a:ahLst/>
                <a:cxnLst>
                  <a:cxn ang="0">
                    <a:pos x="256" y="98"/>
                  </a:cxn>
                  <a:cxn ang="0">
                    <a:pos x="250" y="90"/>
                  </a:cxn>
                  <a:cxn ang="0">
                    <a:pos x="242" y="92"/>
                  </a:cxn>
                  <a:cxn ang="0">
                    <a:pos x="234" y="94"/>
                  </a:cxn>
                  <a:cxn ang="0">
                    <a:pos x="222" y="84"/>
                  </a:cxn>
                  <a:cxn ang="0">
                    <a:pos x="216" y="74"/>
                  </a:cxn>
                  <a:cxn ang="0">
                    <a:pos x="192" y="60"/>
                  </a:cxn>
                  <a:cxn ang="0">
                    <a:pos x="188" y="56"/>
                  </a:cxn>
                  <a:cxn ang="0">
                    <a:pos x="196" y="52"/>
                  </a:cxn>
                  <a:cxn ang="0">
                    <a:pos x="208" y="48"/>
                  </a:cxn>
                  <a:cxn ang="0">
                    <a:pos x="226" y="42"/>
                  </a:cxn>
                  <a:cxn ang="0">
                    <a:pos x="222" y="38"/>
                  </a:cxn>
                  <a:cxn ang="0">
                    <a:pos x="216" y="32"/>
                  </a:cxn>
                  <a:cxn ang="0">
                    <a:pos x="222" y="24"/>
                  </a:cxn>
                  <a:cxn ang="0">
                    <a:pos x="230" y="20"/>
                  </a:cxn>
                  <a:cxn ang="0">
                    <a:pos x="230" y="10"/>
                  </a:cxn>
                  <a:cxn ang="0">
                    <a:pos x="218" y="4"/>
                  </a:cxn>
                  <a:cxn ang="0">
                    <a:pos x="194" y="4"/>
                  </a:cxn>
                  <a:cxn ang="0">
                    <a:pos x="180" y="8"/>
                  </a:cxn>
                  <a:cxn ang="0">
                    <a:pos x="152" y="12"/>
                  </a:cxn>
                  <a:cxn ang="0">
                    <a:pos x="130" y="6"/>
                  </a:cxn>
                  <a:cxn ang="0">
                    <a:pos x="110" y="0"/>
                  </a:cxn>
                  <a:cxn ang="0">
                    <a:pos x="86" y="4"/>
                  </a:cxn>
                  <a:cxn ang="0">
                    <a:pos x="64" y="14"/>
                  </a:cxn>
                  <a:cxn ang="0">
                    <a:pos x="50" y="24"/>
                  </a:cxn>
                  <a:cxn ang="0">
                    <a:pos x="48" y="34"/>
                  </a:cxn>
                  <a:cxn ang="0">
                    <a:pos x="62" y="44"/>
                  </a:cxn>
                  <a:cxn ang="0">
                    <a:pos x="70" y="48"/>
                  </a:cxn>
                  <a:cxn ang="0">
                    <a:pos x="88" y="58"/>
                  </a:cxn>
                  <a:cxn ang="0">
                    <a:pos x="96" y="68"/>
                  </a:cxn>
                  <a:cxn ang="0">
                    <a:pos x="92" y="78"/>
                  </a:cxn>
                  <a:cxn ang="0">
                    <a:pos x="78" y="88"/>
                  </a:cxn>
                  <a:cxn ang="0">
                    <a:pos x="74" y="88"/>
                  </a:cxn>
                  <a:cxn ang="0">
                    <a:pos x="58" y="86"/>
                  </a:cxn>
                  <a:cxn ang="0">
                    <a:pos x="38" y="74"/>
                  </a:cxn>
                  <a:cxn ang="0">
                    <a:pos x="20" y="64"/>
                  </a:cxn>
                  <a:cxn ang="0">
                    <a:pos x="10" y="64"/>
                  </a:cxn>
                  <a:cxn ang="0">
                    <a:pos x="2" y="72"/>
                  </a:cxn>
                  <a:cxn ang="0">
                    <a:pos x="0" y="78"/>
                  </a:cxn>
                  <a:cxn ang="0">
                    <a:pos x="6" y="94"/>
                  </a:cxn>
                  <a:cxn ang="0">
                    <a:pos x="26" y="110"/>
                  </a:cxn>
                  <a:cxn ang="0">
                    <a:pos x="56" y="124"/>
                  </a:cxn>
                  <a:cxn ang="0">
                    <a:pos x="74" y="132"/>
                  </a:cxn>
                  <a:cxn ang="0">
                    <a:pos x="104" y="148"/>
                  </a:cxn>
                  <a:cxn ang="0">
                    <a:pos x="124" y="168"/>
                  </a:cxn>
                  <a:cxn ang="0">
                    <a:pos x="150" y="194"/>
                  </a:cxn>
                  <a:cxn ang="0">
                    <a:pos x="162" y="198"/>
                  </a:cxn>
                  <a:cxn ang="0">
                    <a:pos x="176" y="194"/>
                  </a:cxn>
                  <a:cxn ang="0">
                    <a:pos x="180" y="184"/>
                  </a:cxn>
                  <a:cxn ang="0">
                    <a:pos x="182" y="174"/>
                  </a:cxn>
                  <a:cxn ang="0">
                    <a:pos x="192" y="170"/>
                  </a:cxn>
                  <a:cxn ang="0">
                    <a:pos x="200" y="172"/>
                  </a:cxn>
                  <a:cxn ang="0">
                    <a:pos x="220" y="170"/>
                  </a:cxn>
                  <a:cxn ang="0">
                    <a:pos x="238" y="162"/>
                  </a:cxn>
                  <a:cxn ang="0">
                    <a:pos x="250" y="148"/>
                  </a:cxn>
                  <a:cxn ang="0">
                    <a:pos x="252" y="138"/>
                  </a:cxn>
                  <a:cxn ang="0">
                    <a:pos x="252" y="124"/>
                  </a:cxn>
                  <a:cxn ang="0">
                    <a:pos x="258" y="114"/>
                  </a:cxn>
                  <a:cxn ang="0">
                    <a:pos x="258" y="106"/>
                  </a:cxn>
                  <a:cxn ang="0">
                    <a:pos x="256" y="98"/>
                  </a:cxn>
                </a:cxnLst>
                <a:rect l="0" t="0" r="r" b="b"/>
                <a:pathLst>
                  <a:path w="260" h="198">
                    <a:moveTo>
                      <a:pt x="256" y="98"/>
                    </a:moveTo>
                    <a:lnTo>
                      <a:pt x="256" y="98"/>
                    </a:lnTo>
                    <a:lnTo>
                      <a:pt x="254" y="92"/>
                    </a:lnTo>
                    <a:lnTo>
                      <a:pt x="250" y="90"/>
                    </a:lnTo>
                    <a:lnTo>
                      <a:pt x="246" y="90"/>
                    </a:lnTo>
                    <a:lnTo>
                      <a:pt x="242" y="92"/>
                    </a:lnTo>
                    <a:lnTo>
                      <a:pt x="238" y="94"/>
                    </a:lnTo>
                    <a:lnTo>
                      <a:pt x="234" y="94"/>
                    </a:lnTo>
                    <a:lnTo>
                      <a:pt x="228" y="90"/>
                    </a:lnTo>
                    <a:lnTo>
                      <a:pt x="222" y="84"/>
                    </a:lnTo>
                    <a:lnTo>
                      <a:pt x="222" y="84"/>
                    </a:lnTo>
                    <a:lnTo>
                      <a:pt x="216" y="74"/>
                    </a:lnTo>
                    <a:lnTo>
                      <a:pt x="208" y="68"/>
                    </a:lnTo>
                    <a:lnTo>
                      <a:pt x="192" y="60"/>
                    </a:lnTo>
                    <a:lnTo>
                      <a:pt x="190" y="58"/>
                    </a:lnTo>
                    <a:lnTo>
                      <a:pt x="188" y="56"/>
                    </a:lnTo>
                    <a:lnTo>
                      <a:pt x="190" y="54"/>
                    </a:lnTo>
                    <a:lnTo>
                      <a:pt x="196" y="52"/>
                    </a:lnTo>
                    <a:lnTo>
                      <a:pt x="208" y="48"/>
                    </a:lnTo>
                    <a:lnTo>
                      <a:pt x="208" y="48"/>
                    </a:lnTo>
                    <a:lnTo>
                      <a:pt x="220" y="46"/>
                    </a:lnTo>
                    <a:lnTo>
                      <a:pt x="226" y="42"/>
                    </a:lnTo>
                    <a:lnTo>
                      <a:pt x="226" y="40"/>
                    </a:lnTo>
                    <a:lnTo>
                      <a:pt x="222" y="38"/>
                    </a:lnTo>
                    <a:lnTo>
                      <a:pt x="218" y="34"/>
                    </a:lnTo>
                    <a:lnTo>
                      <a:pt x="216" y="32"/>
                    </a:lnTo>
                    <a:lnTo>
                      <a:pt x="216" y="28"/>
                    </a:lnTo>
                    <a:lnTo>
                      <a:pt x="222" y="24"/>
                    </a:lnTo>
                    <a:lnTo>
                      <a:pt x="222" y="24"/>
                    </a:lnTo>
                    <a:lnTo>
                      <a:pt x="230" y="20"/>
                    </a:lnTo>
                    <a:lnTo>
                      <a:pt x="232" y="16"/>
                    </a:lnTo>
                    <a:lnTo>
                      <a:pt x="230" y="10"/>
                    </a:lnTo>
                    <a:lnTo>
                      <a:pt x="226" y="6"/>
                    </a:lnTo>
                    <a:lnTo>
                      <a:pt x="218" y="4"/>
                    </a:lnTo>
                    <a:lnTo>
                      <a:pt x="208" y="4"/>
                    </a:lnTo>
                    <a:lnTo>
                      <a:pt x="194" y="4"/>
                    </a:lnTo>
                    <a:lnTo>
                      <a:pt x="180" y="8"/>
                    </a:lnTo>
                    <a:lnTo>
                      <a:pt x="180" y="8"/>
                    </a:lnTo>
                    <a:lnTo>
                      <a:pt x="164" y="12"/>
                    </a:lnTo>
                    <a:lnTo>
                      <a:pt x="152" y="12"/>
                    </a:lnTo>
                    <a:lnTo>
                      <a:pt x="140" y="10"/>
                    </a:lnTo>
                    <a:lnTo>
                      <a:pt x="130" y="6"/>
                    </a:lnTo>
                    <a:lnTo>
                      <a:pt x="120" y="4"/>
                    </a:lnTo>
                    <a:lnTo>
                      <a:pt x="110" y="0"/>
                    </a:lnTo>
                    <a:lnTo>
                      <a:pt x="98" y="0"/>
                    </a:lnTo>
                    <a:lnTo>
                      <a:pt x="86" y="4"/>
                    </a:lnTo>
                    <a:lnTo>
                      <a:pt x="86" y="4"/>
                    </a:lnTo>
                    <a:lnTo>
                      <a:pt x="64" y="14"/>
                    </a:lnTo>
                    <a:lnTo>
                      <a:pt x="56" y="20"/>
                    </a:lnTo>
                    <a:lnTo>
                      <a:pt x="50" y="24"/>
                    </a:lnTo>
                    <a:lnTo>
                      <a:pt x="46" y="28"/>
                    </a:lnTo>
                    <a:lnTo>
                      <a:pt x="48" y="34"/>
                    </a:lnTo>
                    <a:lnTo>
                      <a:pt x="52" y="38"/>
                    </a:lnTo>
                    <a:lnTo>
                      <a:pt x="62" y="44"/>
                    </a:lnTo>
                    <a:lnTo>
                      <a:pt x="70" y="48"/>
                    </a:lnTo>
                    <a:lnTo>
                      <a:pt x="70" y="48"/>
                    </a:lnTo>
                    <a:lnTo>
                      <a:pt x="82" y="52"/>
                    </a:lnTo>
                    <a:lnTo>
                      <a:pt x="88" y="58"/>
                    </a:lnTo>
                    <a:lnTo>
                      <a:pt x="94" y="62"/>
                    </a:lnTo>
                    <a:lnTo>
                      <a:pt x="96" y="68"/>
                    </a:lnTo>
                    <a:lnTo>
                      <a:pt x="94" y="74"/>
                    </a:lnTo>
                    <a:lnTo>
                      <a:pt x="92" y="78"/>
                    </a:lnTo>
                    <a:lnTo>
                      <a:pt x="86" y="84"/>
                    </a:lnTo>
                    <a:lnTo>
                      <a:pt x="78" y="88"/>
                    </a:lnTo>
                    <a:lnTo>
                      <a:pt x="78" y="88"/>
                    </a:lnTo>
                    <a:lnTo>
                      <a:pt x="74" y="88"/>
                    </a:lnTo>
                    <a:lnTo>
                      <a:pt x="68" y="90"/>
                    </a:lnTo>
                    <a:lnTo>
                      <a:pt x="58" y="86"/>
                    </a:lnTo>
                    <a:lnTo>
                      <a:pt x="48" y="80"/>
                    </a:lnTo>
                    <a:lnTo>
                      <a:pt x="38" y="74"/>
                    </a:lnTo>
                    <a:lnTo>
                      <a:pt x="28" y="68"/>
                    </a:lnTo>
                    <a:lnTo>
                      <a:pt x="20" y="64"/>
                    </a:lnTo>
                    <a:lnTo>
                      <a:pt x="16" y="64"/>
                    </a:lnTo>
                    <a:lnTo>
                      <a:pt x="10" y="64"/>
                    </a:lnTo>
                    <a:lnTo>
                      <a:pt x="6" y="66"/>
                    </a:lnTo>
                    <a:lnTo>
                      <a:pt x="2" y="72"/>
                    </a:lnTo>
                    <a:lnTo>
                      <a:pt x="2" y="72"/>
                    </a:lnTo>
                    <a:lnTo>
                      <a:pt x="0" y="78"/>
                    </a:lnTo>
                    <a:lnTo>
                      <a:pt x="0" y="86"/>
                    </a:lnTo>
                    <a:lnTo>
                      <a:pt x="6" y="94"/>
                    </a:lnTo>
                    <a:lnTo>
                      <a:pt x="14" y="102"/>
                    </a:lnTo>
                    <a:lnTo>
                      <a:pt x="26" y="110"/>
                    </a:lnTo>
                    <a:lnTo>
                      <a:pt x="40" y="118"/>
                    </a:lnTo>
                    <a:lnTo>
                      <a:pt x="56" y="124"/>
                    </a:lnTo>
                    <a:lnTo>
                      <a:pt x="74" y="132"/>
                    </a:lnTo>
                    <a:lnTo>
                      <a:pt x="74" y="132"/>
                    </a:lnTo>
                    <a:lnTo>
                      <a:pt x="90" y="138"/>
                    </a:lnTo>
                    <a:lnTo>
                      <a:pt x="104" y="148"/>
                    </a:lnTo>
                    <a:lnTo>
                      <a:pt x="116" y="158"/>
                    </a:lnTo>
                    <a:lnTo>
                      <a:pt x="124" y="168"/>
                    </a:lnTo>
                    <a:lnTo>
                      <a:pt x="142" y="188"/>
                    </a:lnTo>
                    <a:lnTo>
                      <a:pt x="150" y="194"/>
                    </a:lnTo>
                    <a:lnTo>
                      <a:pt x="162" y="198"/>
                    </a:lnTo>
                    <a:lnTo>
                      <a:pt x="162" y="198"/>
                    </a:lnTo>
                    <a:lnTo>
                      <a:pt x="170" y="198"/>
                    </a:lnTo>
                    <a:lnTo>
                      <a:pt x="176" y="194"/>
                    </a:lnTo>
                    <a:lnTo>
                      <a:pt x="178" y="190"/>
                    </a:lnTo>
                    <a:lnTo>
                      <a:pt x="180" y="184"/>
                    </a:lnTo>
                    <a:lnTo>
                      <a:pt x="182" y="178"/>
                    </a:lnTo>
                    <a:lnTo>
                      <a:pt x="182" y="174"/>
                    </a:lnTo>
                    <a:lnTo>
                      <a:pt x="186" y="170"/>
                    </a:lnTo>
                    <a:lnTo>
                      <a:pt x="192" y="170"/>
                    </a:lnTo>
                    <a:lnTo>
                      <a:pt x="192" y="170"/>
                    </a:lnTo>
                    <a:lnTo>
                      <a:pt x="200" y="172"/>
                    </a:lnTo>
                    <a:lnTo>
                      <a:pt x="210" y="172"/>
                    </a:lnTo>
                    <a:lnTo>
                      <a:pt x="220" y="170"/>
                    </a:lnTo>
                    <a:lnTo>
                      <a:pt x="230" y="166"/>
                    </a:lnTo>
                    <a:lnTo>
                      <a:pt x="238" y="162"/>
                    </a:lnTo>
                    <a:lnTo>
                      <a:pt x="246" y="156"/>
                    </a:lnTo>
                    <a:lnTo>
                      <a:pt x="250" y="148"/>
                    </a:lnTo>
                    <a:lnTo>
                      <a:pt x="252" y="138"/>
                    </a:lnTo>
                    <a:lnTo>
                      <a:pt x="252" y="138"/>
                    </a:lnTo>
                    <a:lnTo>
                      <a:pt x="252" y="130"/>
                    </a:lnTo>
                    <a:lnTo>
                      <a:pt x="252" y="124"/>
                    </a:lnTo>
                    <a:lnTo>
                      <a:pt x="256" y="118"/>
                    </a:lnTo>
                    <a:lnTo>
                      <a:pt x="258" y="114"/>
                    </a:lnTo>
                    <a:lnTo>
                      <a:pt x="260" y="112"/>
                    </a:lnTo>
                    <a:lnTo>
                      <a:pt x="258" y="106"/>
                    </a:lnTo>
                    <a:lnTo>
                      <a:pt x="256" y="98"/>
                    </a:lnTo>
                    <a:lnTo>
                      <a:pt x="256" y="98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 sz="1400" b="1"/>
              </a:p>
            </p:txBody>
          </p:sp>
          <p:sp>
            <p:nvSpPr>
              <p:cNvPr id="95" name="Freeform 6116">
                <a:extLst>
                  <a:ext uri="{FF2B5EF4-FFF2-40B4-BE49-F238E27FC236}">
                    <a16:creationId xmlns="" xmlns:a16="http://schemas.microsoft.com/office/drawing/2014/main" id="{83FF2EE7-1C05-406C-BA78-E7E286FDD65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50060" y="1098233"/>
                <a:ext cx="34290" cy="8890"/>
              </a:xfrm>
              <a:custGeom>
                <a:avLst/>
                <a:gdLst/>
                <a:ahLst/>
                <a:cxnLst>
                  <a:cxn ang="0">
                    <a:pos x="2" y="14"/>
                  </a:cxn>
                  <a:cxn ang="0">
                    <a:pos x="2" y="14"/>
                  </a:cxn>
                  <a:cxn ang="0">
                    <a:pos x="8" y="14"/>
                  </a:cxn>
                  <a:cxn ang="0">
                    <a:pos x="16" y="14"/>
                  </a:cxn>
                  <a:cxn ang="0">
                    <a:pos x="36" y="10"/>
                  </a:cxn>
                  <a:cxn ang="0">
                    <a:pos x="50" y="4"/>
                  </a:cxn>
                  <a:cxn ang="0">
                    <a:pos x="54" y="2"/>
                  </a:cxn>
                  <a:cxn ang="0">
                    <a:pos x="54" y="2"/>
                  </a:cxn>
                  <a:cxn ang="0">
                    <a:pos x="54" y="0"/>
                  </a:cxn>
                  <a:cxn ang="0">
                    <a:pos x="54" y="0"/>
                  </a:cxn>
                  <a:cxn ang="0">
                    <a:pos x="48" y="0"/>
                  </a:cxn>
                  <a:cxn ang="0">
                    <a:pos x="38" y="0"/>
                  </a:cxn>
                  <a:cxn ang="0">
                    <a:pos x="18" y="4"/>
                  </a:cxn>
                  <a:cxn ang="0">
                    <a:pos x="2" y="10"/>
                  </a:cxn>
                  <a:cxn ang="0">
                    <a:pos x="0" y="12"/>
                  </a:cxn>
                  <a:cxn ang="0">
                    <a:pos x="2" y="14"/>
                  </a:cxn>
                  <a:cxn ang="0">
                    <a:pos x="2" y="14"/>
                  </a:cxn>
                </a:cxnLst>
                <a:rect l="0" t="0" r="r" b="b"/>
                <a:pathLst>
                  <a:path w="54" h="14">
                    <a:moveTo>
                      <a:pt x="2" y="14"/>
                    </a:moveTo>
                    <a:lnTo>
                      <a:pt x="2" y="14"/>
                    </a:lnTo>
                    <a:lnTo>
                      <a:pt x="8" y="14"/>
                    </a:lnTo>
                    <a:lnTo>
                      <a:pt x="16" y="14"/>
                    </a:lnTo>
                    <a:lnTo>
                      <a:pt x="36" y="10"/>
                    </a:lnTo>
                    <a:lnTo>
                      <a:pt x="50" y="4"/>
                    </a:lnTo>
                    <a:lnTo>
                      <a:pt x="54" y="2"/>
                    </a:lnTo>
                    <a:lnTo>
                      <a:pt x="54" y="2"/>
                    </a:lnTo>
                    <a:lnTo>
                      <a:pt x="54" y="0"/>
                    </a:lnTo>
                    <a:lnTo>
                      <a:pt x="54" y="0"/>
                    </a:lnTo>
                    <a:lnTo>
                      <a:pt x="48" y="0"/>
                    </a:lnTo>
                    <a:lnTo>
                      <a:pt x="38" y="0"/>
                    </a:lnTo>
                    <a:lnTo>
                      <a:pt x="18" y="4"/>
                    </a:lnTo>
                    <a:lnTo>
                      <a:pt x="2" y="10"/>
                    </a:lnTo>
                    <a:lnTo>
                      <a:pt x="0" y="12"/>
                    </a:lnTo>
                    <a:lnTo>
                      <a:pt x="2" y="14"/>
                    </a:lnTo>
                    <a:lnTo>
                      <a:pt x="2" y="14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 sz="1400" b="1"/>
              </a:p>
            </p:txBody>
          </p:sp>
          <p:sp>
            <p:nvSpPr>
              <p:cNvPr id="96" name="Freeform 6117">
                <a:extLst>
                  <a:ext uri="{FF2B5EF4-FFF2-40B4-BE49-F238E27FC236}">
                    <a16:creationId xmlns="" xmlns:a16="http://schemas.microsoft.com/office/drawing/2014/main" id="{B98F1ADF-F6A5-40FF-BE79-673F3249458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54200" y="1394143"/>
                <a:ext cx="114300" cy="66040"/>
              </a:xfrm>
              <a:custGeom>
                <a:avLst/>
                <a:gdLst/>
                <a:ahLst/>
                <a:cxnLst>
                  <a:cxn ang="0">
                    <a:pos x="42" y="32"/>
                  </a:cxn>
                  <a:cxn ang="0">
                    <a:pos x="42" y="32"/>
                  </a:cxn>
                  <a:cxn ang="0">
                    <a:pos x="32" y="42"/>
                  </a:cxn>
                  <a:cxn ang="0">
                    <a:pos x="24" y="50"/>
                  </a:cxn>
                  <a:cxn ang="0">
                    <a:pos x="14" y="52"/>
                  </a:cxn>
                  <a:cxn ang="0">
                    <a:pos x="8" y="54"/>
                  </a:cxn>
                  <a:cxn ang="0">
                    <a:pos x="2" y="56"/>
                  </a:cxn>
                  <a:cxn ang="0">
                    <a:pos x="0" y="58"/>
                  </a:cxn>
                  <a:cxn ang="0">
                    <a:pos x="2" y="62"/>
                  </a:cxn>
                  <a:cxn ang="0">
                    <a:pos x="10" y="68"/>
                  </a:cxn>
                  <a:cxn ang="0">
                    <a:pos x="10" y="68"/>
                  </a:cxn>
                  <a:cxn ang="0">
                    <a:pos x="20" y="74"/>
                  </a:cxn>
                  <a:cxn ang="0">
                    <a:pos x="34" y="78"/>
                  </a:cxn>
                  <a:cxn ang="0">
                    <a:pos x="72" y="86"/>
                  </a:cxn>
                  <a:cxn ang="0">
                    <a:pos x="72" y="86"/>
                  </a:cxn>
                  <a:cxn ang="0">
                    <a:pos x="84" y="88"/>
                  </a:cxn>
                  <a:cxn ang="0">
                    <a:pos x="94" y="92"/>
                  </a:cxn>
                  <a:cxn ang="0">
                    <a:pos x="112" y="100"/>
                  </a:cxn>
                  <a:cxn ang="0">
                    <a:pos x="120" y="102"/>
                  </a:cxn>
                  <a:cxn ang="0">
                    <a:pos x="128" y="104"/>
                  </a:cxn>
                  <a:cxn ang="0">
                    <a:pos x="136" y="102"/>
                  </a:cxn>
                  <a:cxn ang="0">
                    <a:pos x="142" y="96"/>
                  </a:cxn>
                  <a:cxn ang="0">
                    <a:pos x="142" y="96"/>
                  </a:cxn>
                  <a:cxn ang="0">
                    <a:pos x="150" y="90"/>
                  </a:cxn>
                  <a:cxn ang="0">
                    <a:pos x="156" y="88"/>
                  </a:cxn>
                  <a:cxn ang="0">
                    <a:pos x="164" y="86"/>
                  </a:cxn>
                  <a:cxn ang="0">
                    <a:pos x="170" y="86"/>
                  </a:cxn>
                  <a:cxn ang="0">
                    <a:pos x="174" y="84"/>
                  </a:cxn>
                  <a:cxn ang="0">
                    <a:pos x="178" y="78"/>
                  </a:cxn>
                  <a:cxn ang="0">
                    <a:pos x="178" y="78"/>
                  </a:cxn>
                  <a:cxn ang="0">
                    <a:pos x="180" y="74"/>
                  </a:cxn>
                  <a:cxn ang="0">
                    <a:pos x="180" y="72"/>
                  </a:cxn>
                  <a:cxn ang="0">
                    <a:pos x="174" y="72"/>
                  </a:cxn>
                  <a:cxn ang="0">
                    <a:pos x="170" y="72"/>
                  </a:cxn>
                  <a:cxn ang="0">
                    <a:pos x="164" y="70"/>
                  </a:cxn>
                  <a:cxn ang="0">
                    <a:pos x="158" y="66"/>
                  </a:cxn>
                  <a:cxn ang="0">
                    <a:pos x="152" y="58"/>
                  </a:cxn>
                  <a:cxn ang="0">
                    <a:pos x="152" y="58"/>
                  </a:cxn>
                  <a:cxn ang="0">
                    <a:pos x="148" y="50"/>
                  </a:cxn>
                  <a:cxn ang="0">
                    <a:pos x="144" y="44"/>
                  </a:cxn>
                  <a:cxn ang="0">
                    <a:pos x="140" y="42"/>
                  </a:cxn>
                  <a:cxn ang="0">
                    <a:pos x="136" y="42"/>
                  </a:cxn>
                  <a:cxn ang="0">
                    <a:pos x="124" y="36"/>
                  </a:cxn>
                  <a:cxn ang="0">
                    <a:pos x="116" y="30"/>
                  </a:cxn>
                  <a:cxn ang="0">
                    <a:pos x="106" y="20"/>
                  </a:cxn>
                  <a:cxn ang="0">
                    <a:pos x="106" y="20"/>
                  </a:cxn>
                  <a:cxn ang="0">
                    <a:pos x="94" y="10"/>
                  </a:cxn>
                  <a:cxn ang="0">
                    <a:pos x="86" y="2"/>
                  </a:cxn>
                  <a:cxn ang="0">
                    <a:pos x="78" y="0"/>
                  </a:cxn>
                  <a:cxn ang="0">
                    <a:pos x="70" y="0"/>
                  </a:cxn>
                  <a:cxn ang="0">
                    <a:pos x="64" y="4"/>
                  </a:cxn>
                  <a:cxn ang="0">
                    <a:pos x="56" y="10"/>
                  </a:cxn>
                  <a:cxn ang="0">
                    <a:pos x="42" y="32"/>
                  </a:cxn>
                  <a:cxn ang="0">
                    <a:pos x="42" y="32"/>
                  </a:cxn>
                </a:cxnLst>
                <a:rect l="0" t="0" r="r" b="b"/>
                <a:pathLst>
                  <a:path w="180" h="104">
                    <a:moveTo>
                      <a:pt x="42" y="32"/>
                    </a:moveTo>
                    <a:lnTo>
                      <a:pt x="42" y="32"/>
                    </a:lnTo>
                    <a:lnTo>
                      <a:pt x="32" y="42"/>
                    </a:lnTo>
                    <a:lnTo>
                      <a:pt x="24" y="50"/>
                    </a:lnTo>
                    <a:lnTo>
                      <a:pt x="14" y="52"/>
                    </a:lnTo>
                    <a:lnTo>
                      <a:pt x="8" y="54"/>
                    </a:lnTo>
                    <a:lnTo>
                      <a:pt x="2" y="56"/>
                    </a:lnTo>
                    <a:lnTo>
                      <a:pt x="0" y="58"/>
                    </a:lnTo>
                    <a:lnTo>
                      <a:pt x="2" y="62"/>
                    </a:lnTo>
                    <a:lnTo>
                      <a:pt x="10" y="68"/>
                    </a:lnTo>
                    <a:lnTo>
                      <a:pt x="10" y="68"/>
                    </a:lnTo>
                    <a:lnTo>
                      <a:pt x="20" y="74"/>
                    </a:lnTo>
                    <a:lnTo>
                      <a:pt x="34" y="78"/>
                    </a:lnTo>
                    <a:lnTo>
                      <a:pt x="72" y="86"/>
                    </a:lnTo>
                    <a:lnTo>
                      <a:pt x="72" y="86"/>
                    </a:lnTo>
                    <a:lnTo>
                      <a:pt x="84" y="88"/>
                    </a:lnTo>
                    <a:lnTo>
                      <a:pt x="94" y="92"/>
                    </a:lnTo>
                    <a:lnTo>
                      <a:pt x="112" y="100"/>
                    </a:lnTo>
                    <a:lnTo>
                      <a:pt x="120" y="102"/>
                    </a:lnTo>
                    <a:lnTo>
                      <a:pt x="128" y="104"/>
                    </a:lnTo>
                    <a:lnTo>
                      <a:pt x="136" y="102"/>
                    </a:lnTo>
                    <a:lnTo>
                      <a:pt x="142" y="96"/>
                    </a:lnTo>
                    <a:lnTo>
                      <a:pt x="142" y="96"/>
                    </a:lnTo>
                    <a:lnTo>
                      <a:pt x="150" y="90"/>
                    </a:lnTo>
                    <a:lnTo>
                      <a:pt x="156" y="88"/>
                    </a:lnTo>
                    <a:lnTo>
                      <a:pt x="164" y="86"/>
                    </a:lnTo>
                    <a:lnTo>
                      <a:pt x="170" y="86"/>
                    </a:lnTo>
                    <a:lnTo>
                      <a:pt x="174" y="84"/>
                    </a:lnTo>
                    <a:lnTo>
                      <a:pt x="178" y="78"/>
                    </a:lnTo>
                    <a:lnTo>
                      <a:pt x="178" y="78"/>
                    </a:lnTo>
                    <a:lnTo>
                      <a:pt x="180" y="74"/>
                    </a:lnTo>
                    <a:lnTo>
                      <a:pt x="180" y="72"/>
                    </a:lnTo>
                    <a:lnTo>
                      <a:pt x="174" y="72"/>
                    </a:lnTo>
                    <a:lnTo>
                      <a:pt x="170" y="72"/>
                    </a:lnTo>
                    <a:lnTo>
                      <a:pt x="164" y="70"/>
                    </a:lnTo>
                    <a:lnTo>
                      <a:pt x="158" y="66"/>
                    </a:lnTo>
                    <a:lnTo>
                      <a:pt x="152" y="58"/>
                    </a:lnTo>
                    <a:lnTo>
                      <a:pt x="152" y="58"/>
                    </a:lnTo>
                    <a:lnTo>
                      <a:pt x="148" y="50"/>
                    </a:lnTo>
                    <a:lnTo>
                      <a:pt x="144" y="44"/>
                    </a:lnTo>
                    <a:lnTo>
                      <a:pt x="140" y="42"/>
                    </a:lnTo>
                    <a:lnTo>
                      <a:pt x="136" y="42"/>
                    </a:lnTo>
                    <a:lnTo>
                      <a:pt x="124" y="36"/>
                    </a:lnTo>
                    <a:lnTo>
                      <a:pt x="116" y="30"/>
                    </a:lnTo>
                    <a:lnTo>
                      <a:pt x="106" y="20"/>
                    </a:lnTo>
                    <a:lnTo>
                      <a:pt x="106" y="20"/>
                    </a:lnTo>
                    <a:lnTo>
                      <a:pt x="94" y="10"/>
                    </a:lnTo>
                    <a:lnTo>
                      <a:pt x="86" y="2"/>
                    </a:lnTo>
                    <a:lnTo>
                      <a:pt x="78" y="0"/>
                    </a:lnTo>
                    <a:lnTo>
                      <a:pt x="70" y="0"/>
                    </a:lnTo>
                    <a:lnTo>
                      <a:pt x="64" y="4"/>
                    </a:lnTo>
                    <a:lnTo>
                      <a:pt x="56" y="10"/>
                    </a:lnTo>
                    <a:lnTo>
                      <a:pt x="42" y="32"/>
                    </a:lnTo>
                    <a:lnTo>
                      <a:pt x="42" y="32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 sz="1400" b="1"/>
              </a:p>
            </p:txBody>
          </p:sp>
          <p:sp>
            <p:nvSpPr>
              <p:cNvPr id="97" name="Freeform 6118">
                <a:extLst>
                  <a:ext uri="{FF2B5EF4-FFF2-40B4-BE49-F238E27FC236}">
                    <a16:creationId xmlns="" xmlns:a16="http://schemas.microsoft.com/office/drawing/2014/main" id="{89D583E7-24E9-4A2A-9C60-FB72BD1BC9D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29839" y="699453"/>
                <a:ext cx="1550670" cy="1127760"/>
              </a:xfrm>
              <a:custGeom>
                <a:avLst/>
                <a:gdLst/>
                <a:ahLst/>
                <a:cxnLst>
                  <a:cxn ang="0">
                    <a:pos x="220" y="296"/>
                  </a:cxn>
                  <a:cxn ang="0">
                    <a:pos x="150" y="400"/>
                  </a:cxn>
                  <a:cxn ang="0">
                    <a:pos x="96" y="502"/>
                  </a:cxn>
                  <a:cxn ang="0">
                    <a:pos x="62" y="558"/>
                  </a:cxn>
                  <a:cxn ang="0">
                    <a:pos x="228" y="618"/>
                  </a:cxn>
                  <a:cxn ang="0">
                    <a:pos x="350" y="620"/>
                  </a:cxn>
                  <a:cxn ang="0">
                    <a:pos x="584" y="666"/>
                  </a:cxn>
                  <a:cxn ang="0">
                    <a:pos x="674" y="786"/>
                  </a:cxn>
                  <a:cxn ang="0">
                    <a:pos x="706" y="902"/>
                  </a:cxn>
                  <a:cxn ang="0">
                    <a:pos x="744" y="990"/>
                  </a:cxn>
                  <a:cxn ang="0">
                    <a:pos x="836" y="1010"/>
                  </a:cxn>
                  <a:cxn ang="0">
                    <a:pos x="750" y="1050"/>
                  </a:cxn>
                  <a:cxn ang="0">
                    <a:pos x="890" y="1110"/>
                  </a:cxn>
                  <a:cxn ang="0">
                    <a:pos x="788" y="1212"/>
                  </a:cxn>
                  <a:cxn ang="0">
                    <a:pos x="782" y="1328"/>
                  </a:cxn>
                  <a:cxn ang="0">
                    <a:pos x="834" y="1452"/>
                  </a:cxn>
                  <a:cxn ang="0">
                    <a:pos x="922" y="1474"/>
                  </a:cxn>
                  <a:cxn ang="0">
                    <a:pos x="860" y="1502"/>
                  </a:cxn>
                  <a:cxn ang="0">
                    <a:pos x="908" y="1598"/>
                  </a:cxn>
                  <a:cxn ang="0">
                    <a:pos x="966" y="1678"/>
                  </a:cxn>
                  <a:cxn ang="0">
                    <a:pos x="1032" y="1712"/>
                  </a:cxn>
                  <a:cxn ang="0">
                    <a:pos x="1090" y="1738"/>
                  </a:cxn>
                  <a:cxn ang="0">
                    <a:pos x="1196" y="1768"/>
                  </a:cxn>
                  <a:cxn ang="0">
                    <a:pos x="1232" y="1622"/>
                  </a:cxn>
                  <a:cxn ang="0">
                    <a:pos x="1262" y="1566"/>
                  </a:cxn>
                  <a:cxn ang="0">
                    <a:pos x="1262" y="1486"/>
                  </a:cxn>
                  <a:cxn ang="0">
                    <a:pos x="1332" y="1420"/>
                  </a:cxn>
                  <a:cxn ang="0">
                    <a:pos x="1402" y="1376"/>
                  </a:cxn>
                  <a:cxn ang="0">
                    <a:pos x="1412" y="1372"/>
                  </a:cxn>
                  <a:cxn ang="0">
                    <a:pos x="1468" y="1372"/>
                  </a:cxn>
                  <a:cxn ang="0">
                    <a:pos x="1628" y="1238"/>
                  </a:cxn>
                  <a:cxn ang="0">
                    <a:pos x="1748" y="1208"/>
                  </a:cxn>
                  <a:cxn ang="0">
                    <a:pos x="2012" y="1102"/>
                  </a:cxn>
                  <a:cxn ang="0">
                    <a:pos x="1846" y="1076"/>
                  </a:cxn>
                  <a:cxn ang="0">
                    <a:pos x="1800" y="1058"/>
                  </a:cxn>
                  <a:cxn ang="0">
                    <a:pos x="1842" y="970"/>
                  </a:cxn>
                  <a:cxn ang="0">
                    <a:pos x="2060" y="1056"/>
                  </a:cxn>
                  <a:cxn ang="0">
                    <a:pos x="2054" y="956"/>
                  </a:cxn>
                  <a:cxn ang="0">
                    <a:pos x="1916" y="858"/>
                  </a:cxn>
                  <a:cxn ang="0">
                    <a:pos x="2100" y="830"/>
                  </a:cxn>
                  <a:cxn ang="0">
                    <a:pos x="2142" y="768"/>
                  </a:cxn>
                  <a:cxn ang="0">
                    <a:pos x="2154" y="698"/>
                  </a:cxn>
                  <a:cxn ang="0">
                    <a:pos x="2066" y="608"/>
                  </a:cxn>
                  <a:cxn ang="0">
                    <a:pos x="2144" y="562"/>
                  </a:cxn>
                  <a:cxn ang="0">
                    <a:pos x="2144" y="504"/>
                  </a:cxn>
                  <a:cxn ang="0">
                    <a:pos x="2096" y="408"/>
                  </a:cxn>
                  <a:cxn ang="0">
                    <a:pos x="2228" y="310"/>
                  </a:cxn>
                  <a:cxn ang="0">
                    <a:pos x="2278" y="276"/>
                  </a:cxn>
                  <a:cxn ang="0">
                    <a:pos x="2298" y="244"/>
                  </a:cxn>
                  <a:cxn ang="0">
                    <a:pos x="2322" y="150"/>
                  </a:cxn>
                  <a:cxn ang="0">
                    <a:pos x="2050" y="210"/>
                  </a:cxn>
                  <a:cxn ang="0">
                    <a:pos x="1962" y="152"/>
                  </a:cxn>
                  <a:cxn ang="0">
                    <a:pos x="1616" y="174"/>
                  </a:cxn>
                  <a:cxn ang="0">
                    <a:pos x="2034" y="78"/>
                  </a:cxn>
                  <a:cxn ang="0">
                    <a:pos x="1724" y="52"/>
                  </a:cxn>
                  <a:cxn ang="0">
                    <a:pos x="1618" y="2"/>
                  </a:cxn>
                  <a:cxn ang="0">
                    <a:pos x="1402" y="44"/>
                  </a:cxn>
                  <a:cxn ang="0">
                    <a:pos x="1048" y="56"/>
                  </a:cxn>
                  <a:cxn ang="0">
                    <a:pos x="1110" y="74"/>
                  </a:cxn>
                  <a:cxn ang="0">
                    <a:pos x="1108" y="158"/>
                  </a:cxn>
                  <a:cxn ang="0">
                    <a:pos x="900" y="148"/>
                  </a:cxn>
                  <a:cxn ang="0">
                    <a:pos x="756" y="114"/>
                  </a:cxn>
                </a:cxnLst>
                <a:rect l="0" t="0" r="r" b="b"/>
                <a:pathLst>
                  <a:path w="2442" h="1776">
                    <a:moveTo>
                      <a:pt x="470" y="176"/>
                    </a:moveTo>
                    <a:lnTo>
                      <a:pt x="470" y="176"/>
                    </a:lnTo>
                    <a:lnTo>
                      <a:pt x="476" y="186"/>
                    </a:lnTo>
                    <a:lnTo>
                      <a:pt x="478" y="194"/>
                    </a:lnTo>
                    <a:lnTo>
                      <a:pt x="480" y="202"/>
                    </a:lnTo>
                    <a:lnTo>
                      <a:pt x="478" y="210"/>
                    </a:lnTo>
                    <a:lnTo>
                      <a:pt x="474" y="216"/>
                    </a:lnTo>
                    <a:lnTo>
                      <a:pt x="466" y="218"/>
                    </a:lnTo>
                    <a:lnTo>
                      <a:pt x="458" y="220"/>
                    </a:lnTo>
                    <a:lnTo>
                      <a:pt x="446" y="218"/>
                    </a:lnTo>
                    <a:lnTo>
                      <a:pt x="446" y="218"/>
                    </a:lnTo>
                    <a:lnTo>
                      <a:pt x="426" y="212"/>
                    </a:lnTo>
                    <a:lnTo>
                      <a:pt x="406" y="210"/>
                    </a:lnTo>
                    <a:lnTo>
                      <a:pt x="386" y="210"/>
                    </a:lnTo>
                    <a:lnTo>
                      <a:pt x="368" y="212"/>
                    </a:lnTo>
                    <a:lnTo>
                      <a:pt x="350" y="216"/>
                    </a:lnTo>
                    <a:lnTo>
                      <a:pt x="334" y="222"/>
                    </a:lnTo>
                    <a:lnTo>
                      <a:pt x="318" y="230"/>
                    </a:lnTo>
                    <a:lnTo>
                      <a:pt x="304" y="238"/>
                    </a:lnTo>
                    <a:lnTo>
                      <a:pt x="304" y="238"/>
                    </a:lnTo>
                    <a:lnTo>
                      <a:pt x="272" y="256"/>
                    </a:lnTo>
                    <a:lnTo>
                      <a:pt x="244" y="270"/>
                    </a:lnTo>
                    <a:lnTo>
                      <a:pt x="232" y="276"/>
                    </a:lnTo>
                    <a:lnTo>
                      <a:pt x="222" y="284"/>
                    </a:lnTo>
                    <a:lnTo>
                      <a:pt x="218" y="290"/>
                    </a:lnTo>
                    <a:lnTo>
                      <a:pt x="218" y="292"/>
                    </a:lnTo>
                    <a:lnTo>
                      <a:pt x="220" y="296"/>
                    </a:lnTo>
                    <a:lnTo>
                      <a:pt x="220" y="296"/>
                    </a:lnTo>
                    <a:lnTo>
                      <a:pt x="226" y="300"/>
                    </a:lnTo>
                    <a:lnTo>
                      <a:pt x="234" y="304"/>
                    </a:lnTo>
                    <a:lnTo>
                      <a:pt x="244" y="308"/>
                    </a:lnTo>
                    <a:lnTo>
                      <a:pt x="256" y="308"/>
                    </a:lnTo>
                    <a:lnTo>
                      <a:pt x="280" y="308"/>
                    </a:lnTo>
                    <a:lnTo>
                      <a:pt x="302" y="306"/>
                    </a:lnTo>
                    <a:lnTo>
                      <a:pt x="302" y="306"/>
                    </a:lnTo>
                    <a:lnTo>
                      <a:pt x="310" y="306"/>
                    </a:lnTo>
                    <a:lnTo>
                      <a:pt x="316" y="310"/>
                    </a:lnTo>
                    <a:lnTo>
                      <a:pt x="318" y="318"/>
                    </a:lnTo>
                    <a:lnTo>
                      <a:pt x="320" y="326"/>
                    </a:lnTo>
                    <a:lnTo>
                      <a:pt x="318" y="338"/>
                    </a:lnTo>
                    <a:lnTo>
                      <a:pt x="314" y="348"/>
                    </a:lnTo>
                    <a:lnTo>
                      <a:pt x="308" y="360"/>
                    </a:lnTo>
                    <a:lnTo>
                      <a:pt x="300" y="370"/>
                    </a:lnTo>
                    <a:lnTo>
                      <a:pt x="300" y="370"/>
                    </a:lnTo>
                    <a:lnTo>
                      <a:pt x="290" y="380"/>
                    </a:lnTo>
                    <a:lnTo>
                      <a:pt x="280" y="384"/>
                    </a:lnTo>
                    <a:lnTo>
                      <a:pt x="268" y="386"/>
                    </a:lnTo>
                    <a:lnTo>
                      <a:pt x="254" y="386"/>
                    </a:lnTo>
                    <a:lnTo>
                      <a:pt x="224" y="382"/>
                    </a:lnTo>
                    <a:lnTo>
                      <a:pt x="206" y="382"/>
                    </a:lnTo>
                    <a:lnTo>
                      <a:pt x="188" y="384"/>
                    </a:lnTo>
                    <a:lnTo>
                      <a:pt x="188" y="384"/>
                    </a:lnTo>
                    <a:lnTo>
                      <a:pt x="172" y="388"/>
                    </a:lnTo>
                    <a:lnTo>
                      <a:pt x="162" y="392"/>
                    </a:lnTo>
                    <a:lnTo>
                      <a:pt x="154" y="396"/>
                    </a:lnTo>
                    <a:lnTo>
                      <a:pt x="150" y="400"/>
                    </a:lnTo>
                    <a:lnTo>
                      <a:pt x="142" y="404"/>
                    </a:lnTo>
                    <a:lnTo>
                      <a:pt x="130" y="408"/>
                    </a:lnTo>
                    <a:lnTo>
                      <a:pt x="112" y="412"/>
                    </a:lnTo>
                    <a:lnTo>
                      <a:pt x="84" y="418"/>
                    </a:lnTo>
                    <a:lnTo>
                      <a:pt x="84" y="418"/>
                    </a:lnTo>
                    <a:lnTo>
                      <a:pt x="54" y="422"/>
                    </a:lnTo>
                    <a:lnTo>
                      <a:pt x="32" y="428"/>
                    </a:lnTo>
                    <a:lnTo>
                      <a:pt x="16" y="434"/>
                    </a:lnTo>
                    <a:lnTo>
                      <a:pt x="4" y="440"/>
                    </a:lnTo>
                    <a:lnTo>
                      <a:pt x="0" y="448"/>
                    </a:lnTo>
                    <a:lnTo>
                      <a:pt x="0" y="456"/>
                    </a:lnTo>
                    <a:lnTo>
                      <a:pt x="4" y="464"/>
                    </a:lnTo>
                    <a:lnTo>
                      <a:pt x="12" y="472"/>
                    </a:lnTo>
                    <a:lnTo>
                      <a:pt x="12" y="472"/>
                    </a:lnTo>
                    <a:lnTo>
                      <a:pt x="20" y="478"/>
                    </a:lnTo>
                    <a:lnTo>
                      <a:pt x="28" y="482"/>
                    </a:lnTo>
                    <a:lnTo>
                      <a:pt x="38" y="484"/>
                    </a:lnTo>
                    <a:lnTo>
                      <a:pt x="48" y="484"/>
                    </a:lnTo>
                    <a:lnTo>
                      <a:pt x="52" y="486"/>
                    </a:lnTo>
                    <a:lnTo>
                      <a:pt x="56" y="490"/>
                    </a:lnTo>
                    <a:lnTo>
                      <a:pt x="56" y="490"/>
                    </a:lnTo>
                    <a:lnTo>
                      <a:pt x="62" y="494"/>
                    </a:lnTo>
                    <a:lnTo>
                      <a:pt x="68" y="496"/>
                    </a:lnTo>
                    <a:lnTo>
                      <a:pt x="78" y="496"/>
                    </a:lnTo>
                    <a:lnTo>
                      <a:pt x="88" y="496"/>
                    </a:lnTo>
                    <a:lnTo>
                      <a:pt x="92" y="498"/>
                    </a:lnTo>
                    <a:lnTo>
                      <a:pt x="96" y="502"/>
                    </a:lnTo>
                    <a:lnTo>
                      <a:pt x="96" y="502"/>
                    </a:lnTo>
                    <a:lnTo>
                      <a:pt x="102" y="506"/>
                    </a:lnTo>
                    <a:lnTo>
                      <a:pt x="108" y="510"/>
                    </a:lnTo>
                    <a:lnTo>
                      <a:pt x="116" y="514"/>
                    </a:lnTo>
                    <a:lnTo>
                      <a:pt x="124" y="514"/>
                    </a:lnTo>
                    <a:lnTo>
                      <a:pt x="144" y="516"/>
                    </a:lnTo>
                    <a:lnTo>
                      <a:pt x="174" y="516"/>
                    </a:lnTo>
                    <a:lnTo>
                      <a:pt x="174" y="516"/>
                    </a:lnTo>
                    <a:lnTo>
                      <a:pt x="192" y="516"/>
                    </a:lnTo>
                    <a:lnTo>
                      <a:pt x="208" y="514"/>
                    </a:lnTo>
                    <a:lnTo>
                      <a:pt x="238" y="508"/>
                    </a:lnTo>
                    <a:lnTo>
                      <a:pt x="250" y="506"/>
                    </a:lnTo>
                    <a:lnTo>
                      <a:pt x="260" y="506"/>
                    </a:lnTo>
                    <a:lnTo>
                      <a:pt x="268" y="506"/>
                    </a:lnTo>
                    <a:lnTo>
                      <a:pt x="272" y="512"/>
                    </a:lnTo>
                    <a:lnTo>
                      <a:pt x="272" y="512"/>
                    </a:lnTo>
                    <a:lnTo>
                      <a:pt x="272" y="516"/>
                    </a:lnTo>
                    <a:lnTo>
                      <a:pt x="268" y="520"/>
                    </a:lnTo>
                    <a:lnTo>
                      <a:pt x="260" y="524"/>
                    </a:lnTo>
                    <a:lnTo>
                      <a:pt x="248" y="524"/>
                    </a:lnTo>
                    <a:lnTo>
                      <a:pt x="174" y="528"/>
                    </a:lnTo>
                    <a:lnTo>
                      <a:pt x="174" y="528"/>
                    </a:lnTo>
                    <a:lnTo>
                      <a:pt x="128" y="534"/>
                    </a:lnTo>
                    <a:lnTo>
                      <a:pt x="106" y="538"/>
                    </a:lnTo>
                    <a:lnTo>
                      <a:pt x="86" y="542"/>
                    </a:lnTo>
                    <a:lnTo>
                      <a:pt x="72" y="546"/>
                    </a:lnTo>
                    <a:lnTo>
                      <a:pt x="62" y="552"/>
                    </a:lnTo>
                    <a:lnTo>
                      <a:pt x="60" y="554"/>
                    </a:lnTo>
                    <a:lnTo>
                      <a:pt x="62" y="558"/>
                    </a:lnTo>
                    <a:lnTo>
                      <a:pt x="64" y="562"/>
                    </a:lnTo>
                    <a:lnTo>
                      <a:pt x="68" y="564"/>
                    </a:lnTo>
                    <a:lnTo>
                      <a:pt x="68" y="564"/>
                    </a:lnTo>
                    <a:lnTo>
                      <a:pt x="84" y="570"/>
                    </a:lnTo>
                    <a:lnTo>
                      <a:pt x="102" y="574"/>
                    </a:lnTo>
                    <a:lnTo>
                      <a:pt x="140" y="580"/>
                    </a:lnTo>
                    <a:lnTo>
                      <a:pt x="154" y="584"/>
                    </a:lnTo>
                    <a:lnTo>
                      <a:pt x="162" y="586"/>
                    </a:lnTo>
                    <a:lnTo>
                      <a:pt x="162" y="588"/>
                    </a:lnTo>
                    <a:lnTo>
                      <a:pt x="160" y="590"/>
                    </a:lnTo>
                    <a:lnTo>
                      <a:pt x="148" y="594"/>
                    </a:lnTo>
                    <a:lnTo>
                      <a:pt x="148" y="594"/>
                    </a:lnTo>
                    <a:lnTo>
                      <a:pt x="136" y="598"/>
                    </a:lnTo>
                    <a:lnTo>
                      <a:pt x="132" y="602"/>
                    </a:lnTo>
                    <a:lnTo>
                      <a:pt x="132" y="604"/>
                    </a:lnTo>
                    <a:lnTo>
                      <a:pt x="132" y="606"/>
                    </a:lnTo>
                    <a:lnTo>
                      <a:pt x="136" y="608"/>
                    </a:lnTo>
                    <a:lnTo>
                      <a:pt x="146" y="614"/>
                    </a:lnTo>
                    <a:lnTo>
                      <a:pt x="182" y="624"/>
                    </a:lnTo>
                    <a:lnTo>
                      <a:pt x="224" y="636"/>
                    </a:lnTo>
                    <a:lnTo>
                      <a:pt x="224" y="636"/>
                    </a:lnTo>
                    <a:lnTo>
                      <a:pt x="242" y="642"/>
                    </a:lnTo>
                    <a:lnTo>
                      <a:pt x="248" y="642"/>
                    </a:lnTo>
                    <a:lnTo>
                      <a:pt x="248" y="642"/>
                    </a:lnTo>
                    <a:lnTo>
                      <a:pt x="248" y="640"/>
                    </a:lnTo>
                    <a:lnTo>
                      <a:pt x="242" y="634"/>
                    </a:lnTo>
                    <a:lnTo>
                      <a:pt x="230" y="622"/>
                    </a:lnTo>
                    <a:lnTo>
                      <a:pt x="228" y="618"/>
                    </a:lnTo>
                    <a:lnTo>
                      <a:pt x="228" y="616"/>
                    </a:lnTo>
                    <a:lnTo>
                      <a:pt x="232" y="614"/>
                    </a:lnTo>
                    <a:lnTo>
                      <a:pt x="232" y="614"/>
                    </a:lnTo>
                    <a:lnTo>
                      <a:pt x="238" y="612"/>
                    </a:lnTo>
                    <a:lnTo>
                      <a:pt x="242" y="614"/>
                    </a:lnTo>
                    <a:lnTo>
                      <a:pt x="246" y="620"/>
                    </a:lnTo>
                    <a:lnTo>
                      <a:pt x="250" y="622"/>
                    </a:lnTo>
                    <a:lnTo>
                      <a:pt x="254" y="622"/>
                    </a:lnTo>
                    <a:lnTo>
                      <a:pt x="262" y="622"/>
                    </a:lnTo>
                    <a:lnTo>
                      <a:pt x="272" y="618"/>
                    </a:lnTo>
                    <a:lnTo>
                      <a:pt x="272" y="618"/>
                    </a:lnTo>
                    <a:lnTo>
                      <a:pt x="282" y="614"/>
                    </a:lnTo>
                    <a:lnTo>
                      <a:pt x="286" y="614"/>
                    </a:lnTo>
                    <a:lnTo>
                      <a:pt x="286" y="616"/>
                    </a:lnTo>
                    <a:lnTo>
                      <a:pt x="286" y="618"/>
                    </a:lnTo>
                    <a:lnTo>
                      <a:pt x="284" y="622"/>
                    </a:lnTo>
                    <a:lnTo>
                      <a:pt x="286" y="626"/>
                    </a:lnTo>
                    <a:lnTo>
                      <a:pt x="290" y="630"/>
                    </a:lnTo>
                    <a:lnTo>
                      <a:pt x="300" y="630"/>
                    </a:lnTo>
                    <a:lnTo>
                      <a:pt x="300" y="630"/>
                    </a:lnTo>
                    <a:lnTo>
                      <a:pt x="312" y="630"/>
                    </a:lnTo>
                    <a:lnTo>
                      <a:pt x="320" y="626"/>
                    </a:lnTo>
                    <a:lnTo>
                      <a:pt x="326" y="622"/>
                    </a:lnTo>
                    <a:lnTo>
                      <a:pt x="330" y="618"/>
                    </a:lnTo>
                    <a:lnTo>
                      <a:pt x="334" y="616"/>
                    </a:lnTo>
                    <a:lnTo>
                      <a:pt x="338" y="614"/>
                    </a:lnTo>
                    <a:lnTo>
                      <a:pt x="344" y="614"/>
                    </a:lnTo>
                    <a:lnTo>
                      <a:pt x="350" y="620"/>
                    </a:lnTo>
                    <a:lnTo>
                      <a:pt x="350" y="620"/>
                    </a:lnTo>
                    <a:lnTo>
                      <a:pt x="358" y="624"/>
                    </a:lnTo>
                    <a:lnTo>
                      <a:pt x="364" y="624"/>
                    </a:lnTo>
                    <a:lnTo>
                      <a:pt x="368" y="622"/>
                    </a:lnTo>
                    <a:lnTo>
                      <a:pt x="370" y="618"/>
                    </a:lnTo>
                    <a:lnTo>
                      <a:pt x="374" y="614"/>
                    </a:lnTo>
                    <a:lnTo>
                      <a:pt x="380" y="610"/>
                    </a:lnTo>
                    <a:lnTo>
                      <a:pt x="386" y="610"/>
                    </a:lnTo>
                    <a:lnTo>
                      <a:pt x="396" y="612"/>
                    </a:lnTo>
                    <a:lnTo>
                      <a:pt x="396" y="612"/>
                    </a:lnTo>
                    <a:lnTo>
                      <a:pt x="408" y="616"/>
                    </a:lnTo>
                    <a:lnTo>
                      <a:pt x="420" y="618"/>
                    </a:lnTo>
                    <a:lnTo>
                      <a:pt x="446" y="618"/>
                    </a:lnTo>
                    <a:lnTo>
                      <a:pt x="468" y="620"/>
                    </a:lnTo>
                    <a:lnTo>
                      <a:pt x="476" y="622"/>
                    </a:lnTo>
                    <a:lnTo>
                      <a:pt x="484" y="628"/>
                    </a:lnTo>
                    <a:lnTo>
                      <a:pt x="484" y="628"/>
                    </a:lnTo>
                    <a:lnTo>
                      <a:pt x="488" y="632"/>
                    </a:lnTo>
                    <a:lnTo>
                      <a:pt x="492" y="634"/>
                    </a:lnTo>
                    <a:lnTo>
                      <a:pt x="500" y="634"/>
                    </a:lnTo>
                    <a:lnTo>
                      <a:pt x="506" y="634"/>
                    </a:lnTo>
                    <a:lnTo>
                      <a:pt x="512" y="634"/>
                    </a:lnTo>
                    <a:lnTo>
                      <a:pt x="522" y="638"/>
                    </a:lnTo>
                    <a:lnTo>
                      <a:pt x="534" y="642"/>
                    </a:lnTo>
                    <a:lnTo>
                      <a:pt x="534" y="642"/>
                    </a:lnTo>
                    <a:lnTo>
                      <a:pt x="560" y="654"/>
                    </a:lnTo>
                    <a:lnTo>
                      <a:pt x="578" y="664"/>
                    </a:lnTo>
                    <a:lnTo>
                      <a:pt x="584" y="666"/>
                    </a:lnTo>
                    <a:lnTo>
                      <a:pt x="584" y="670"/>
                    </a:lnTo>
                    <a:lnTo>
                      <a:pt x="584" y="674"/>
                    </a:lnTo>
                    <a:lnTo>
                      <a:pt x="578" y="680"/>
                    </a:lnTo>
                    <a:lnTo>
                      <a:pt x="578" y="680"/>
                    </a:lnTo>
                    <a:lnTo>
                      <a:pt x="576" y="684"/>
                    </a:lnTo>
                    <a:lnTo>
                      <a:pt x="576" y="688"/>
                    </a:lnTo>
                    <a:lnTo>
                      <a:pt x="578" y="692"/>
                    </a:lnTo>
                    <a:lnTo>
                      <a:pt x="582" y="696"/>
                    </a:lnTo>
                    <a:lnTo>
                      <a:pt x="596" y="704"/>
                    </a:lnTo>
                    <a:lnTo>
                      <a:pt x="612" y="714"/>
                    </a:lnTo>
                    <a:lnTo>
                      <a:pt x="642" y="734"/>
                    </a:lnTo>
                    <a:lnTo>
                      <a:pt x="652" y="742"/>
                    </a:lnTo>
                    <a:lnTo>
                      <a:pt x="654" y="746"/>
                    </a:lnTo>
                    <a:lnTo>
                      <a:pt x="654" y="750"/>
                    </a:lnTo>
                    <a:lnTo>
                      <a:pt x="654" y="750"/>
                    </a:lnTo>
                    <a:lnTo>
                      <a:pt x="650" y="756"/>
                    </a:lnTo>
                    <a:lnTo>
                      <a:pt x="644" y="764"/>
                    </a:lnTo>
                    <a:lnTo>
                      <a:pt x="632" y="776"/>
                    </a:lnTo>
                    <a:lnTo>
                      <a:pt x="628" y="780"/>
                    </a:lnTo>
                    <a:lnTo>
                      <a:pt x="628" y="782"/>
                    </a:lnTo>
                    <a:lnTo>
                      <a:pt x="632" y="784"/>
                    </a:lnTo>
                    <a:lnTo>
                      <a:pt x="642" y="780"/>
                    </a:lnTo>
                    <a:lnTo>
                      <a:pt x="642" y="780"/>
                    </a:lnTo>
                    <a:lnTo>
                      <a:pt x="660" y="776"/>
                    </a:lnTo>
                    <a:lnTo>
                      <a:pt x="666" y="776"/>
                    </a:lnTo>
                    <a:lnTo>
                      <a:pt x="668" y="776"/>
                    </a:lnTo>
                    <a:lnTo>
                      <a:pt x="670" y="782"/>
                    </a:lnTo>
                    <a:lnTo>
                      <a:pt x="674" y="786"/>
                    </a:lnTo>
                    <a:lnTo>
                      <a:pt x="678" y="790"/>
                    </a:lnTo>
                    <a:lnTo>
                      <a:pt x="678" y="790"/>
                    </a:lnTo>
                    <a:lnTo>
                      <a:pt x="684" y="794"/>
                    </a:lnTo>
                    <a:lnTo>
                      <a:pt x="686" y="798"/>
                    </a:lnTo>
                    <a:lnTo>
                      <a:pt x="684" y="802"/>
                    </a:lnTo>
                    <a:lnTo>
                      <a:pt x="682" y="806"/>
                    </a:lnTo>
                    <a:lnTo>
                      <a:pt x="680" y="810"/>
                    </a:lnTo>
                    <a:lnTo>
                      <a:pt x="680" y="814"/>
                    </a:lnTo>
                    <a:lnTo>
                      <a:pt x="686" y="818"/>
                    </a:lnTo>
                    <a:lnTo>
                      <a:pt x="696" y="824"/>
                    </a:lnTo>
                    <a:lnTo>
                      <a:pt x="696" y="824"/>
                    </a:lnTo>
                    <a:lnTo>
                      <a:pt x="704" y="828"/>
                    </a:lnTo>
                    <a:lnTo>
                      <a:pt x="708" y="834"/>
                    </a:lnTo>
                    <a:lnTo>
                      <a:pt x="706" y="838"/>
                    </a:lnTo>
                    <a:lnTo>
                      <a:pt x="702" y="844"/>
                    </a:lnTo>
                    <a:lnTo>
                      <a:pt x="700" y="850"/>
                    </a:lnTo>
                    <a:lnTo>
                      <a:pt x="698" y="854"/>
                    </a:lnTo>
                    <a:lnTo>
                      <a:pt x="702" y="858"/>
                    </a:lnTo>
                    <a:lnTo>
                      <a:pt x="710" y="862"/>
                    </a:lnTo>
                    <a:lnTo>
                      <a:pt x="710" y="862"/>
                    </a:lnTo>
                    <a:lnTo>
                      <a:pt x="720" y="864"/>
                    </a:lnTo>
                    <a:lnTo>
                      <a:pt x="726" y="870"/>
                    </a:lnTo>
                    <a:lnTo>
                      <a:pt x="730" y="876"/>
                    </a:lnTo>
                    <a:lnTo>
                      <a:pt x="730" y="882"/>
                    </a:lnTo>
                    <a:lnTo>
                      <a:pt x="728" y="888"/>
                    </a:lnTo>
                    <a:lnTo>
                      <a:pt x="722" y="894"/>
                    </a:lnTo>
                    <a:lnTo>
                      <a:pt x="716" y="898"/>
                    </a:lnTo>
                    <a:lnTo>
                      <a:pt x="706" y="902"/>
                    </a:lnTo>
                    <a:lnTo>
                      <a:pt x="706" y="902"/>
                    </a:lnTo>
                    <a:lnTo>
                      <a:pt x="698" y="904"/>
                    </a:lnTo>
                    <a:lnTo>
                      <a:pt x="694" y="906"/>
                    </a:lnTo>
                    <a:lnTo>
                      <a:pt x="690" y="910"/>
                    </a:lnTo>
                    <a:lnTo>
                      <a:pt x="690" y="916"/>
                    </a:lnTo>
                    <a:lnTo>
                      <a:pt x="690" y="922"/>
                    </a:lnTo>
                    <a:lnTo>
                      <a:pt x="694" y="928"/>
                    </a:lnTo>
                    <a:lnTo>
                      <a:pt x="704" y="942"/>
                    </a:lnTo>
                    <a:lnTo>
                      <a:pt x="704" y="942"/>
                    </a:lnTo>
                    <a:lnTo>
                      <a:pt x="708" y="948"/>
                    </a:lnTo>
                    <a:lnTo>
                      <a:pt x="708" y="952"/>
                    </a:lnTo>
                    <a:lnTo>
                      <a:pt x="704" y="956"/>
                    </a:lnTo>
                    <a:lnTo>
                      <a:pt x="698" y="956"/>
                    </a:lnTo>
                    <a:lnTo>
                      <a:pt x="686" y="960"/>
                    </a:lnTo>
                    <a:lnTo>
                      <a:pt x="682" y="960"/>
                    </a:lnTo>
                    <a:lnTo>
                      <a:pt x="684" y="964"/>
                    </a:lnTo>
                    <a:lnTo>
                      <a:pt x="684" y="964"/>
                    </a:lnTo>
                    <a:lnTo>
                      <a:pt x="690" y="972"/>
                    </a:lnTo>
                    <a:lnTo>
                      <a:pt x="696" y="980"/>
                    </a:lnTo>
                    <a:lnTo>
                      <a:pt x="698" y="984"/>
                    </a:lnTo>
                    <a:lnTo>
                      <a:pt x="702" y="986"/>
                    </a:lnTo>
                    <a:lnTo>
                      <a:pt x="706" y="986"/>
                    </a:lnTo>
                    <a:lnTo>
                      <a:pt x="710" y="984"/>
                    </a:lnTo>
                    <a:lnTo>
                      <a:pt x="710" y="984"/>
                    </a:lnTo>
                    <a:lnTo>
                      <a:pt x="716" y="984"/>
                    </a:lnTo>
                    <a:lnTo>
                      <a:pt x="722" y="984"/>
                    </a:lnTo>
                    <a:lnTo>
                      <a:pt x="738" y="988"/>
                    </a:lnTo>
                    <a:lnTo>
                      <a:pt x="744" y="990"/>
                    </a:lnTo>
                    <a:lnTo>
                      <a:pt x="752" y="988"/>
                    </a:lnTo>
                    <a:lnTo>
                      <a:pt x="758" y="984"/>
                    </a:lnTo>
                    <a:lnTo>
                      <a:pt x="764" y="974"/>
                    </a:lnTo>
                    <a:lnTo>
                      <a:pt x="764" y="974"/>
                    </a:lnTo>
                    <a:lnTo>
                      <a:pt x="768" y="970"/>
                    </a:lnTo>
                    <a:lnTo>
                      <a:pt x="770" y="966"/>
                    </a:lnTo>
                    <a:lnTo>
                      <a:pt x="780" y="960"/>
                    </a:lnTo>
                    <a:lnTo>
                      <a:pt x="790" y="960"/>
                    </a:lnTo>
                    <a:lnTo>
                      <a:pt x="800" y="960"/>
                    </a:lnTo>
                    <a:lnTo>
                      <a:pt x="808" y="962"/>
                    </a:lnTo>
                    <a:lnTo>
                      <a:pt x="816" y="966"/>
                    </a:lnTo>
                    <a:lnTo>
                      <a:pt x="818" y="970"/>
                    </a:lnTo>
                    <a:lnTo>
                      <a:pt x="818" y="972"/>
                    </a:lnTo>
                    <a:lnTo>
                      <a:pt x="818" y="972"/>
                    </a:lnTo>
                    <a:lnTo>
                      <a:pt x="818" y="972"/>
                    </a:lnTo>
                    <a:lnTo>
                      <a:pt x="812" y="978"/>
                    </a:lnTo>
                    <a:lnTo>
                      <a:pt x="810" y="980"/>
                    </a:lnTo>
                    <a:lnTo>
                      <a:pt x="812" y="982"/>
                    </a:lnTo>
                    <a:lnTo>
                      <a:pt x="818" y="982"/>
                    </a:lnTo>
                    <a:lnTo>
                      <a:pt x="822" y="984"/>
                    </a:lnTo>
                    <a:lnTo>
                      <a:pt x="828" y="986"/>
                    </a:lnTo>
                    <a:lnTo>
                      <a:pt x="828" y="990"/>
                    </a:lnTo>
                    <a:lnTo>
                      <a:pt x="826" y="994"/>
                    </a:lnTo>
                    <a:lnTo>
                      <a:pt x="826" y="994"/>
                    </a:lnTo>
                    <a:lnTo>
                      <a:pt x="824" y="998"/>
                    </a:lnTo>
                    <a:lnTo>
                      <a:pt x="824" y="1000"/>
                    </a:lnTo>
                    <a:lnTo>
                      <a:pt x="828" y="1006"/>
                    </a:lnTo>
                    <a:lnTo>
                      <a:pt x="836" y="1010"/>
                    </a:lnTo>
                    <a:lnTo>
                      <a:pt x="846" y="1014"/>
                    </a:lnTo>
                    <a:lnTo>
                      <a:pt x="866" y="1020"/>
                    </a:lnTo>
                    <a:lnTo>
                      <a:pt x="872" y="1022"/>
                    </a:lnTo>
                    <a:lnTo>
                      <a:pt x="874" y="1024"/>
                    </a:lnTo>
                    <a:lnTo>
                      <a:pt x="874" y="1024"/>
                    </a:lnTo>
                    <a:lnTo>
                      <a:pt x="874" y="1024"/>
                    </a:lnTo>
                    <a:lnTo>
                      <a:pt x="868" y="1034"/>
                    </a:lnTo>
                    <a:lnTo>
                      <a:pt x="866" y="1040"/>
                    </a:lnTo>
                    <a:lnTo>
                      <a:pt x="868" y="1044"/>
                    </a:lnTo>
                    <a:lnTo>
                      <a:pt x="874" y="1050"/>
                    </a:lnTo>
                    <a:lnTo>
                      <a:pt x="874" y="1050"/>
                    </a:lnTo>
                    <a:lnTo>
                      <a:pt x="874" y="1052"/>
                    </a:lnTo>
                    <a:lnTo>
                      <a:pt x="872" y="1054"/>
                    </a:lnTo>
                    <a:lnTo>
                      <a:pt x="862" y="1052"/>
                    </a:lnTo>
                    <a:lnTo>
                      <a:pt x="848" y="1048"/>
                    </a:lnTo>
                    <a:lnTo>
                      <a:pt x="832" y="1040"/>
                    </a:lnTo>
                    <a:lnTo>
                      <a:pt x="832" y="1040"/>
                    </a:lnTo>
                    <a:lnTo>
                      <a:pt x="822" y="1036"/>
                    </a:lnTo>
                    <a:lnTo>
                      <a:pt x="810" y="1032"/>
                    </a:lnTo>
                    <a:lnTo>
                      <a:pt x="784" y="1028"/>
                    </a:lnTo>
                    <a:lnTo>
                      <a:pt x="758" y="1028"/>
                    </a:lnTo>
                    <a:lnTo>
                      <a:pt x="748" y="1030"/>
                    </a:lnTo>
                    <a:lnTo>
                      <a:pt x="742" y="1032"/>
                    </a:lnTo>
                    <a:lnTo>
                      <a:pt x="742" y="1032"/>
                    </a:lnTo>
                    <a:lnTo>
                      <a:pt x="738" y="1036"/>
                    </a:lnTo>
                    <a:lnTo>
                      <a:pt x="740" y="1042"/>
                    </a:lnTo>
                    <a:lnTo>
                      <a:pt x="744" y="1046"/>
                    </a:lnTo>
                    <a:lnTo>
                      <a:pt x="750" y="1050"/>
                    </a:lnTo>
                    <a:lnTo>
                      <a:pt x="764" y="1056"/>
                    </a:lnTo>
                    <a:lnTo>
                      <a:pt x="782" y="1060"/>
                    </a:lnTo>
                    <a:lnTo>
                      <a:pt x="782" y="1060"/>
                    </a:lnTo>
                    <a:lnTo>
                      <a:pt x="796" y="1060"/>
                    </a:lnTo>
                    <a:lnTo>
                      <a:pt x="804" y="1064"/>
                    </a:lnTo>
                    <a:lnTo>
                      <a:pt x="810" y="1068"/>
                    </a:lnTo>
                    <a:lnTo>
                      <a:pt x="816" y="1072"/>
                    </a:lnTo>
                    <a:lnTo>
                      <a:pt x="820" y="1078"/>
                    </a:lnTo>
                    <a:lnTo>
                      <a:pt x="824" y="1082"/>
                    </a:lnTo>
                    <a:lnTo>
                      <a:pt x="832" y="1086"/>
                    </a:lnTo>
                    <a:lnTo>
                      <a:pt x="844" y="1088"/>
                    </a:lnTo>
                    <a:lnTo>
                      <a:pt x="844" y="1088"/>
                    </a:lnTo>
                    <a:lnTo>
                      <a:pt x="856" y="1090"/>
                    </a:lnTo>
                    <a:lnTo>
                      <a:pt x="864" y="1092"/>
                    </a:lnTo>
                    <a:lnTo>
                      <a:pt x="868" y="1096"/>
                    </a:lnTo>
                    <a:lnTo>
                      <a:pt x="870" y="1098"/>
                    </a:lnTo>
                    <a:lnTo>
                      <a:pt x="866" y="1108"/>
                    </a:lnTo>
                    <a:lnTo>
                      <a:pt x="866" y="1112"/>
                    </a:lnTo>
                    <a:lnTo>
                      <a:pt x="868" y="1118"/>
                    </a:lnTo>
                    <a:lnTo>
                      <a:pt x="868" y="1118"/>
                    </a:lnTo>
                    <a:lnTo>
                      <a:pt x="872" y="1122"/>
                    </a:lnTo>
                    <a:lnTo>
                      <a:pt x="876" y="1120"/>
                    </a:lnTo>
                    <a:lnTo>
                      <a:pt x="880" y="1118"/>
                    </a:lnTo>
                    <a:lnTo>
                      <a:pt x="882" y="1114"/>
                    </a:lnTo>
                    <a:lnTo>
                      <a:pt x="888" y="1106"/>
                    </a:lnTo>
                    <a:lnTo>
                      <a:pt x="888" y="1106"/>
                    </a:lnTo>
                    <a:lnTo>
                      <a:pt x="890" y="1110"/>
                    </a:lnTo>
                    <a:lnTo>
                      <a:pt x="890" y="1110"/>
                    </a:lnTo>
                    <a:lnTo>
                      <a:pt x="888" y="1116"/>
                    </a:lnTo>
                    <a:lnTo>
                      <a:pt x="888" y="1122"/>
                    </a:lnTo>
                    <a:lnTo>
                      <a:pt x="882" y="1134"/>
                    </a:lnTo>
                    <a:lnTo>
                      <a:pt x="876" y="1148"/>
                    </a:lnTo>
                    <a:lnTo>
                      <a:pt x="872" y="1164"/>
                    </a:lnTo>
                    <a:lnTo>
                      <a:pt x="872" y="1164"/>
                    </a:lnTo>
                    <a:lnTo>
                      <a:pt x="870" y="1170"/>
                    </a:lnTo>
                    <a:lnTo>
                      <a:pt x="872" y="1176"/>
                    </a:lnTo>
                    <a:lnTo>
                      <a:pt x="876" y="1182"/>
                    </a:lnTo>
                    <a:lnTo>
                      <a:pt x="876" y="1184"/>
                    </a:lnTo>
                    <a:lnTo>
                      <a:pt x="876" y="1186"/>
                    </a:lnTo>
                    <a:lnTo>
                      <a:pt x="866" y="1192"/>
                    </a:lnTo>
                    <a:lnTo>
                      <a:pt x="866" y="1192"/>
                    </a:lnTo>
                    <a:lnTo>
                      <a:pt x="858" y="1194"/>
                    </a:lnTo>
                    <a:lnTo>
                      <a:pt x="850" y="1196"/>
                    </a:lnTo>
                    <a:lnTo>
                      <a:pt x="838" y="1192"/>
                    </a:lnTo>
                    <a:lnTo>
                      <a:pt x="828" y="1190"/>
                    </a:lnTo>
                    <a:lnTo>
                      <a:pt x="822" y="1190"/>
                    </a:lnTo>
                    <a:lnTo>
                      <a:pt x="818" y="1194"/>
                    </a:lnTo>
                    <a:lnTo>
                      <a:pt x="818" y="1194"/>
                    </a:lnTo>
                    <a:lnTo>
                      <a:pt x="812" y="1196"/>
                    </a:lnTo>
                    <a:lnTo>
                      <a:pt x="806" y="1198"/>
                    </a:lnTo>
                    <a:lnTo>
                      <a:pt x="796" y="1202"/>
                    </a:lnTo>
                    <a:lnTo>
                      <a:pt x="788" y="1204"/>
                    </a:lnTo>
                    <a:lnTo>
                      <a:pt x="786" y="1206"/>
                    </a:lnTo>
                    <a:lnTo>
                      <a:pt x="788" y="1210"/>
                    </a:lnTo>
                    <a:lnTo>
                      <a:pt x="788" y="1210"/>
                    </a:lnTo>
                    <a:lnTo>
                      <a:pt x="788" y="1212"/>
                    </a:lnTo>
                    <a:lnTo>
                      <a:pt x="788" y="1214"/>
                    </a:lnTo>
                    <a:lnTo>
                      <a:pt x="784" y="1214"/>
                    </a:lnTo>
                    <a:lnTo>
                      <a:pt x="784" y="1216"/>
                    </a:lnTo>
                    <a:lnTo>
                      <a:pt x="784" y="1216"/>
                    </a:lnTo>
                    <a:lnTo>
                      <a:pt x="790" y="1222"/>
                    </a:lnTo>
                    <a:lnTo>
                      <a:pt x="790" y="1222"/>
                    </a:lnTo>
                    <a:lnTo>
                      <a:pt x="794" y="1226"/>
                    </a:lnTo>
                    <a:lnTo>
                      <a:pt x="794" y="1228"/>
                    </a:lnTo>
                    <a:lnTo>
                      <a:pt x="792" y="1232"/>
                    </a:lnTo>
                    <a:lnTo>
                      <a:pt x="788" y="1234"/>
                    </a:lnTo>
                    <a:lnTo>
                      <a:pt x="778" y="1240"/>
                    </a:lnTo>
                    <a:lnTo>
                      <a:pt x="774" y="1242"/>
                    </a:lnTo>
                    <a:lnTo>
                      <a:pt x="774" y="1246"/>
                    </a:lnTo>
                    <a:lnTo>
                      <a:pt x="774" y="1246"/>
                    </a:lnTo>
                    <a:lnTo>
                      <a:pt x="774" y="1252"/>
                    </a:lnTo>
                    <a:lnTo>
                      <a:pt x="772" y="1260"/>
                    </a:lnTo>
                    <a:lnTo>
                      <a:pt x="762" y="1284"/>
                    </a:lnTo>
                    <a:lnTo>
                      <a:pt x="762" y="1284"/>
                    </a:lnTo>
                    <a:lnTo>
                      <a:pt x="762" y="1292"/>
                    </a:lnTo>
                    <a:lnTo>
                      <a:pt x="762" y="1296"/>
                    </a:lnTo>
                    <a:lnTo>
                      <a:pt x="766" y="1300"/>
                    </a:lnTo>
                    <a:lnTo>
                      <a:pt x="772" y="1302"/>
                    </a:lnTo>
                    <a:lnTo>
                      <a:pt x="788" y="1306"/>
                    </a:lnTo>
                    <a:lnTo>
                      <a:pt x="810" y="1306"/>
                    </a:lnTo>
                    <a:lnTo>
                      <a:pt x="810" y="1306"/>
                    </a:lnTo>
                    <a:lnTo>
                      <a:pt x="800" y="1312"/>
                    </a:lnTo>
                    <a:lnTo>
                      <a:pt x="790" y="1320"/>
                    </a:lnTo>
                    <a:lnTo>
                      <a:pt x="782" y="1328"/>
                    </a:lnTo>
                    <a:lnTo>
                      <a:pt x="776" y="1338"/>
                    </a:lnTo>
                    <a:lnTo>
                      <a:pt x="772" y="1346"/>
                    </a:lnTo>
                    <a:lnTo>
                      <a:pt x="772" y="1354"/>
                    </a:lnTo>
                    <a:lnTo>
                      <a:pt x="774" y="1362"/>
                    </a:lnTo>
                    <a:lnTo>
                      <a:pt x="780" y="1368"/>
                    </a:lnTo>
                    <a:lnTo>
                      <a:pt x="780" y="1368"/>
                    </a:lnTo>
                    <a:lnTo>
                      <a:pt x="786" y="1374"/>
                    </a:lnTo>
                    <a:lnTo>
                      <a:pt x="790" y="1378"/>
                    </a:lnTo>
                    <a:lnTo>
                      <a:pt x="792" y="1384"/>
                    </a:lnTo>
                    <a:lnTo>
                      <a:pt x="792" y="1390"/>
                    </a:lnTo>
                    <a:lnTo>
                      <a:pt x="792" y="1392"/>
                    </a:lnTo>
                    <a:lnTo>
                      <a:pt x="796" y="1392"/>
                    </a:lnTo>
                    <a:lnTo>
                      <a:pt x="796" y="1392"/>
                    </a:lnTo>
                    <a:lnTo>
                      <a:pt x="806" y="1394"/>
                    </a:lnTo>
                    <a:lnTo>
                      <a:pt x="812" y="1400"/>
                    </a:lnTo>
                    <a:lnTo>
                      <a:pt x="818" y="1406"/>
                    </a:lnTo>
                    <a:lnTo>
                      <a:pt x="818" y="1410"/>
                    </a:lnTo>
                    <a:lnTo>
                      <a:pt x="818" y="1414"/>
                    </a:lnTo>
                    <a:lnTo>
                      <a:pt x="818" y="1414"/>
                    </a:lnTo>
                    <a:lnTo>
                      <a:pt x="818" y="1420"/>
                    </a:lnTo>
                    <a:lnTo>
                      <a:pt x="818" y="1422"/>
                    </a:lnTo>
                    <a:lnTo>
                      <a:pt x="824" y="1426"/>
                    </a:lnTo>
                    <a:lnTo>
                      <a:pt x="828" y="1430"/>
                    </a:lnTo>
                    <a:lnTo>
                      <a:pt x="830" y="1434"/>
                    </a:lnTo>
                    <a:lnTo>
                      <a:pt x="830" y="1440"/>
                    </a:lnTo>
                    <a:lnTo>
                      <a:pt x="830" y="1440"/>
                    </a:lnTo>
                    <a:lnTo>
                      <a:pt x="830" y="1450"/>
                    </a:lnTo>
                    <a:lnTo>
                      <a:pt x="834" y="1452"/>
                    </a:lnTo>
                    <a:lnTo>
                      <a:pt x="836" y="1454"/>
                    </a:lnTo>
                    <a:lnTo>
                      <a:pt x="836" y="1462"/>
                    </a:lnTo>
                    <a:lnTo>
                      <a:pt x="836" y="1462"/>
                    </a:lnTo>
                    <a:lnTo>
                      <a:pt x="836" y="1476"/>
                    </a:lnTo>
                    <a:lnTo>
                      <a:pt x="836" y="1482"/>
                    </a:lnTo>
                    <a:lnTo>
                      <a:pt x="840" y="1488"/>
                    </a:lnTo>
                    <a:lnTo>
                      <a:pt x="842" y="1490"/>
                    </a:lnTo>
                    <a:lnTo>
                      <a:pt x="848" y="1488"/>
                    </a:lnTo>
                    <a:lnTo>
                      <a:pt x="852" y="1482"/>
                    </a:lnTo>
                    <a:lnTo>
                      <a:pt x="860" y="1470"/>
                    </a:lnTo>
                    <a:lnTo>
                      <a:pt x="860" y="1470"/>
                    </a:lnTo>
                    <a:lnTo>
                      <a:pt x="870" y="1454"/>
                    </a:lnTo>
                    <a:lnTo>
                      <a:pt x="872" y="1454"/>
                    </a:lnTo>
                    <a:lnTo>
                      <a:pt x="874" y="1456"/>
                    </a:lnTo>
                    <a:lnTo>
                      <a:pt x="876" y="1462"/>
                    </a:lnTo>
                    <a:lnTo>
                      <a:pt x="878" y="1462"/>
                    </a:lnTo>
                    <a:lnTo>
                      <a:pt x="882" y="1460"/>
                    </a:lnTo>
                    <a:lnTo>
                      <a:pt x="882" y="1460"/>
                    </a:lnTo>
                    <a:lnTo>
                      <a:pt x="888" y="1456"/>
                    </a:lnTo>
                    <a:lnTo>
                      <a:pt x="894" y="1454"/>
                    </a:lnTo>
                    <a:lnTo>
                      <a:pt x="900" y="1452"/>
                    </a:lnTo>
                    <a:lnTo>
                      <a:pt x="906" y="1454"/>
                    </a:lnTo>
                    <a:lnTo>
                      <a:pt x="912" y="1456"/>
                    </a:lnTo>
                    <a:lnTo>
                      <a:pt x="916" y="1458"/>
                    </a:lnTo>
                    <a:lnTo>
                      <a:pt x="918" y="1464"/>
                    </a:lnTo>
                    <a:lnTo>
                      <a:pt x="920" y="1470"/>
                    </a:lnTo>
                    <a:lnTo>
                      <a:pt x="920" y="1470"/>
                    </a:lnTo>
                    <a:lnTo>
                      <a:pt x="922" y="1474"/>
                    </a:lnTo>
                    <a:lnTo>
                      <a:pt x="920" y="1474"/>
                    </a:lnTo>
                    <a:lnTo>
                      <a:pt x="912" y="1470"/>
                    </a:lnTo>
                    <a:lnTo>
                      <a:pt x="902" y="1464"/>
                    </a:lnTo>
                    <a:lnTo>
                      <a:pt x="896" y="1462"/>
                    </a:lnTo>
                    <a:lnTo>
                      <a:pt x="890" y="1464"/>
                    </a:lnTo>
                    <a:lnTo>
                      <a:pt x="890" y="1464"/>
                    </a:lnTo>
                    <a:lnTo>
                      <a:pt x="888" y="1466"/>
                    </a:lnTo>
                    <a:lnTo>
                      <a:pt x="888" y="1468"/>
                    </a:lnTo>
                    <a:lnTo>
                      <a:pt x="894" y="1474"/>
                    </a:lnTo>
                    <a:lnTo>
                      <a:pt x="898" y="1474"/>
                    </a:lnTo>
                    <a:lnTo>
                      <a:pt x="898" y="1476"/>
                    </a:lnTo>
                    <a:lnTo>
                      <a:pt x="896" y="1478"/>
                    </a:lnTo>
                    <a:lnTo>
                      <a:pt x="890" y="1478"/>
                    </a:lnTo>
                    <a:lnTo>
                      <a:pt x="890" y="1478"/>
                    </a:lnTo>
                    <a:lnTo>
                      <a:pt x="884" y="1480"/>
                    </a:lnTo>
                    <a:lnTo>
                      <a:pt x="880" y="1480"/>
                    </a:lnTo>
                    <a:lnTo>
                      <a:pt x="880" y="1484"/>
                    </a:lnTo>
                    <a:lnTo>
                      <a:pt x="880" y="1486"/>
                    </a:lnTo>
                    <a:lnTo>
                      <a:pt x="880" y="1488"/>
                    </a:lnTo>
                    <a:lnTo>
                      <a:pt x="880" y="1490"/>
                    </a:lnTo>
                    <a:lnTo>
                      <a:pt x="876" y="1492"/>
                    </a:lnTo>
                    <a:lnTo>
                      <a:pt x="868" y="1492"/>
                    </a:lnTo>
                    <a:lnTo>
                      <a:pt x="868" y="1492"/>
                    </a:lnTo>
                    <a:lnTo>
                      <a:pt x="856" y="1494"/>
                    </a:lnTo>
                    <a:lnTo>
                      <a:pt x="856" y="1496"/>
                    </a:lnTo>
                    <a:lnTo>
                      <a:pt x="856" y="1496"/>
                    </a:lnTo>
                    <a:lnTo>
                      <a:pt x="860" y="1500"/>
                    </a:lnTo>
                    <a:lnTo>
                      <a:pt x="860" y="1502"/>
                    </a:lnTo>
                    <a:lnTo>
                      <a:pt x="858" y="1504"/>
                    </a:lnTo>
                    <a:lnTo>
                      <a:pt x="858" y="1504"/>
                    </a:lnTo>
                    <a:lnTo>
                      <a:pt x="854" y="1506"/>
                    </a:lnTo>
                    <a:lnTo>
                      <a:pt x="854" y="1506"/>
                    </a:lnTo>
                    <a:lnTo>
                      <a:pt x="856" y="1510"/>
                    </a:lnTo>
                    <a:lnTo>
                      <a:pt x="860" y="1514"/>
                    </a:lnTo>
                    <a:lnTo>
                      <a:pt x="862" y="1516"/>
                    </a:lnTo>
                    <a:lnTo>
                      <a:pt x="860" y="1518"/>
                    </a:lnTo>
                    <a:lnTo>
                      <a:pt x="860" y="1518"/>
                    </a:lnTo>
                    <a:lnTo>
                      <a:pt x="860" y="1522"/>
                    </a:lnTo>
                    <a:lnTo>
                      <a:pt x="860" y="1526"/>
                    </a:lnTo>
                    <a:lnTo>
                      <a:pt x="862" y="1534"/>
                    </a:lnTo>
                    <a:lnTo>
                      <a:pt x="874" y="1554"/>
                    </a:lnTo>
                    <a:lnTo>
                      <a:pt x="874" y="1554"/>
                    </a:lnTo>
                    <a:lnTo>
                      <a:pt x="878" y="1558"/>
                    </a:lnTo>
                    <a:lnTo>
                      <a:pt x="882" y="1560"/>
                    </a:lnTo>
                    <a:lnTo>
                      <a:pt x="890" y="1562"/>
                    </a:lnTo>
                    <a:lnTo>
                      <a:pt x="898" y="1562"/>
                    </a:lnTo>
                    <a:lnTo>
                      <a:pt x="898" y="1564"/>
                    </a:lnTo>
                    <a:lnTo>
                      <a:pt x="898" y="1568"/>
                    </a:lnTo>
                    <a:lnTo>
                      <a:pt x="898" y="1568"/>
                    </a:lnTo>
                    <a:lnTo>
                      <a:pt x="896" y="1572"/>
                    </a:lnTo>
                    <a:lnTo>
                      <a:pt x="898" y="1576"/>
                    </a:lnTo>
                    <a:lnTo>
                      <a:pt x="902" y="1582"/>
                    </a:lnTo>
                    <a:lnTo>
                      <a:pt x="906" y="1590"/>
                    </a:lnTo>
                    <a:lnTo>
                      <a:pt x="908" y="1594"/>
                    </a:lnTo>
                    <a:lnTo>
                      <a:pt x="908" y="1598"/>
                    </a:lnTo>
                    <a:lnTo>
                      <a:pt x="908" y="1598"/>
                    </a:lnTo>
                    <a:lnTo>
                      <a:pt x="908" y="1606"/>
                    </a:lnTo>
                    <a:lnTo>
                      <a:pt x="910" y="1610"/>
                    </a:lnTo>
                    <a:lnTo>
                      <a:pt x="914" y="1614"/>
                    </a:lnTo>
                    <a:lnTo>
                      <a:pt x="926" y="1618"/>
                    </a:lnTo>
                    <a:lnTo>
                      <a:pt x="926" y="1618"/>
                    </a:lnTo>
                    <a:lnTo>
                      <a:pt x="932" y="1622"/>
                    </a:lnTo>
                    <a:lnTo>
                      <a:pt x="934" y="1626"/>
                    </a:lnTo>
                    <a:lnTo>
                      <a:pt x="936" y="1630"/>
                    </a:lnTo>
                    <a:lnTo>
                      <a:pt x="934" y="1634"/>
                    </a:lnTo>
                    <a:lnTo>
                      <a:pt x="934" y="1640"/>
                    </a:lnTo>
                    <a:lnTo>
                      <a:pt x="934" y="1640"/>
                    </a:lnTo>
                    <a:lnTo>
                      <a:pt x="938" y="1640"/>
                    </a:lnTo>
                    <a:lnTo>
                      <a:pt x="938" y="1640"/>
                    </a:lnTo>
                    <a:lnTo>
                      <a:pt x="942" y="1640"/>
                    </a:lnTo>
                    <a:lnTo>
                      <a:pt x="944" y="1640"/>
                    </a:lnTo>
                    <a:lnTo>
                      <a:pt x="946" y="1648"/>
                    </a:lnTo>
                    <a:lnTo>
                      <a:pt x="946" y="1654"/>
                    </a:lnTo>
                    <a:lnTo>
                      <a:pt x="948" y="1656"/>
                    </a:lnTo>
                    <a:lnTo>
                      <a:pt x="950" y="1656"/>
                    </a:lnTo>
                    <a:lnTo>
                      <a:pt x="950" y="1656"/>
                    </a:lnTo>
                    <a:lnTo>
                      <a:pt x="956" y="1656"/>
                    </a:lnTo>
                    <a:lnTo>
                      <a:pt x="958" y="1656"/>
                    </a:lnTo>
                    <a:lnTo>
                      <a:pt x="958" y="1662"/>
                    </a:lnTo>
                    <a:lnTo>
                      <a:pt x="954" y="1672"/>
                    </a:lnTo>
                    <a:lnTo>
                      <a:pt x="954" y="1672"/>
                    </a:lnTo>
                    <a:lnTo>
                      <a:pt x="952" y="1676"/>
                    </a:lnTo>
                    <a:lnTo>
                      <a:pt x="956" y="1678"/>
                    </a:lnTo>
                    <a:lnTo>
                      <a:pt x="966" y="1678"/>
                    </a:lnTo>
                    <a:lnTo>
                      <a:pt x="978" y="1678"/>
                    </a:lnTo>
                    <a:lnTo>
                      <a:pt x="980" y="1680"/>
                    </a:lnTo>
                    <a:lnTo>
                      <a:pt x="980" y="1684"/>
                    </a:lnTo>
                    <a:lnTo>
                      <a:pt x="980" y="1684"/>
                    </a:lnTo>
                    <a:lnTo>
                      <a:pt x="978" y="1690"/>
                    </a:lnTo>
                    <a:lnTo>
                      <a:pt x="978" y="1692"/>
                    </a:lnTo>
                    <a:lnTo>
                      <a:pt x="980" y="1694"/>
                    </a:lnTo>
                    <a:lnTo>
                      <a:pt x="982" y="1694"/>
                    </a:lnTo>
                    <a:lnTo>
                      <a:pt x="990" y="1694"/>
                    </a:lnTo>
                    <a:lnTo>
                      <a:pt x="994" y="1696"/>
                    </a:lnTo>
                    <a:lnTo>
                      <a:pt x="996" y="1698"/>
                    </a:lnTo>
                    <a:lnTo>
                      <a:pt x="996" y="1698"/>
                    </a:lnTo>
                    <a:lnTo>
                      <a:pt x="998" y="1700"/>
                    </a:lnTo>
                    <a:lnTo>
                      <a:pt x="996" y="1702"/>
                    </a:lnTo>
                    <a:lnTo>
                      <a:pt x="994" y="1704"/>
                    </a:lnTo>
                    <a:lnTo>
                      <a:pt x="990" y="1706"/>
                    </a:lnTo>
                    <a:lnTo>
                      <a:pt x="990" y="1708"/>
                    </a:lnTo>
                    <a:lnTo>
                      <a:pt x="990" y="1712"/>
                    </a:lnTo>
                    <a:lnTo>
                      <a:pt x="990" y="1712"/>
                    </a:lnTo>
                    <a:lnTo>
                      <a:pt x="992" y="1722"/>
                    </a:lnTo>
                    <a:lnTo>
                      <a:pt x="996" y="1724"/>
                    </a:lnTo>
                    <a:lnTo>
                      <a:pt x="1000" y="1726"/>
                    </a:lnTo>
                    <a:lnTo>
                      <a:pt x="1004" y="1726"/>
                    </a:lnTo>
                    <a:lnTo>
                      <a:pt x="1010" y="1726"/>
                    </a:lnTo>
                    <a:lnTo>
                      <a:pt x="1016" y="1722"/>
                    </a:lnTo>
                    <a:lnTo>
                      <a:pt x="1024" y="1718"/>
                    </a:lnTo>
                    <a:lnTo>
                      <a:pt x="1024" y="1718"/>
                    </a:lnTo>
                    <a:lnTo>
                      <a:pt x="1032" y="1712"/>
                    </a:lnTo>
                    <a:lnTo>
                      <a:pt x="1038" y="1712"/>
                    </a:lnTo>
                    <a:lnTo>
                      <a:pt x="1040" y="1712"/>
                    </a:lnTo>
                    <a:lnTo>
                      <a:pt x="1044" y="1714"/>
                    </a:lnTo>
                    <a:lnTo>
                      <a:pt x="1048" y="1716"/>
                    </a:lnTo>
                    <a:lnTo>
                      <a:pt x="1050" y="1716"/>
                    </a:lnTo>
                    <a:lnTo>
                      <a:pt x="1054" y="1714"/>
                    </a:lnTo>
                    <a:lnTo>
                      <a:pt x="1054" y="1714"/>
                    </a:lnTo>
                    <a:lnTo>
                      <a:pt x="1064" y="1708"/>
                    </a:lnTo>
                    <a:lnTo>
                      <a:pt x="1072" y="1704"/>
                    </a:lnTo>
                    <a:lnTo>
                      <a:pt x="1080" y="1700"/>
                    </a:lnTo>
                    <a:lnTo>
                      <a:pt x="1080" y="1696"/>
                    </a:lnTo>
                    <a:lnTo>
                      <a:pt x="1080" y="1692"/>
                    </a:lnTo>
                    <a:lnTo>
                      <a:pt x="1080" y="1692"/>
                    </a:lnTo>
                    <a:lnTo>
                      <a:pt x="1080" y="1688"/>
                    </a:lnTo>
                    <a:lnTo>
                      <a:pt x="1082" y="1686"/>
                    </a:lnTo>
                    <a:lnTo>
                      <a:pt x="1084" y="1688"/>
                    </a:lnTo>
                    <a:lnTo>
                      <a:pt x="1086" y="1690"/>
                    </a:lnTo>
                    <a:lnTo>
                      <a:pt x="1088" y="1694"/>
                    </a:lnTo>
                    <a:lnTo>
                      <a:pt x="1090" y="1698"/>
                    </a:lnTo>
                    <a:lnTo>
                      <a:pt x="1090" y="1704"/>
                    </a:lnTo>
                    <a:lnTo>
                      <a:pt x="1086" y="1710"/>
                    </a:lnTo>
                    <a:lnTo>
                      <a:pt x="1086" y="1710"/>
                    </a:lnTo>
                    <a:lnTo>
                      <a:pt x="1078" y="1718"/>
                    </a:lnTo>
                    <a:lnTo>
                      <a:pt x="1076" y="1726"/>
                    </a:lnTo>
                    <a:lnTo>
                      <a:pt x="1076" y="1728"/>
                    </a:lnTo>
                    <a:lnTo>
                      <a:pt x="1078" y="1732"/>
                    </a:lnTo>
                    <a:lnTo>
                      <a:pt x="1090" y="1738"/>
                    </a:lnTo>
                    <a:lnTo>
                      <a:pt x="1090" y="1738"/>
                    </a:lnTo>
                    <a:lnTo>
                      <a:pt x="1098" y="1740"/>
                    </a:lnTo>
                    <a:lnTo>
                      <a:pt x="1106" y="1740"/>
                    </a:lnTo>
                    <a:lnTo>
                      <a:pt x="1120" y="1738"/>
                    </a:lnTo>
                    <a:lnTo>
                      <a:pt x="1124" y="1738"/>
                    </a:lnTo>
                    <a:lnTo>
                      <a:pt x="1126" y="1740"/>
                    </a:lnTo>
                    <a:lnTo>
                      <a:pt x="1126" y="1744"/>
                    </a:lnTo>
                    <a:lnTo>
                      <a:pt x="1120" y="1752"/>
                    </a:lnTo>
                    <a:lnTo>
                      <a:pt x="1120" y="1752"/>
                    </a:lnTo>
                    <a:lnTo>
                      <a:pt x="1116" y="1758"/>
                    </a:lnTo>
                    <a:lnTo>
                      <a:pt x="1116" y="1762"/>
                    </a:lnTo>
                    <a:lnTo>
                      <a:pt x="1118" y="1766"/>
                    </a:lnTo>
                    <a:lnTo>
                      <a:pt x="1122" y="1768"/>
                    </a:lnTo>
                    <a:lnTo>
                      <a:pt x="1126" y="1770"/>
                    </a:lnTo>
                    <a:lnTo>
                      <a:pt x="1132" y="1770"/>
                    </a:lnTo>
                    <a:lnTo>
                      <a:pt x="1136" y="1768"/>
                    </a:lnTo>
                    <a:lnTo>
                      <a:pt x="1140" y="1766"/>
                    </a:lnTo>
                    <a:lnTo>
                      <a:pt x="1140" y="1766"/>
                    </a:lnTo>
                    <a:lnTo>
                      <a:pt x="1150" y="1760"/>
                    </a:lnTo>
                    <a:lnTo>
                      <a:pt x="1154" y="1758"/>
                    </a:lnTo>
                    <a:lnTo>
                      <a:pt x="1156" y="1758"/>
                    </a:lnTo>
                    <a:lnTo>
                      <a:pt x="1162" y="1762"/>
                    </a:lnTo>
                    <a:lnTo>
                      <a:pt x="1170" y="1770"/>
                    </a:lnTo>
                    <a:lnTo>
                      <a:pt x="1170" y="1770"/>
                    </a:lnTo>
                    <a:lnTo>
                      <a:pt x="1182" y="1776"/>
                    </a:lnTo>
                    <a:lnTo>
                      <a:pt x="1186" y="1776"/>
                    </a:lnTo>
                    <a:lnTo>
                      <a:pt x="1190" y="1776"/>
                    </a:lnTo>
                    <a:lnTo>
                      <a:pt x="1194" y="1774"/>
                    </a:lnTo>
                    <a:lnTo>
                      <a:pt x="1196" y="1768"/>
                    </a:lnTo>
                    <a:lnTo>
                      <a:pt x="1198" y="1764"/>
                    </a:lnTo>
                    <a:lnTo>
                      <a:pt x="1200" y="1756"/>
                    </a:lnTo>
                    <a:lnTo>
                      <a:pt x="1200" y="1756"/>
                    </a:lnTo>
                    <a:lnTo>
                      <a:pt x="1200" y="1750"/>
                    </a:lnTo>
                    <a:lnTo>
                      <a:pt x="1198" y="1746"/>
                    </a:lnTo>
                    <a:lnTo>
                      <a:pt x="1194" y="1746"/>
                    </a:lnTo>
                    <a:lnTo>
                      <a:pt x="1192" y="1746"/>
                    </a:lnTo>
                    <a:lnTo>
                      <a:pt x="1186" y="1746"/>
                    </a:lnTo>
                    <a:lnTo>
                      <a:pt x="1186" y="1746"/>
                    </a:lnTo>
                    <a:lnTo>
                      <a:pt x="1186" y="1744"/>
                    </a:lnTo>
                    <a:lnTo>
                      <a:pt x="1186" y="1744"/>
                    </a:lnTo>
                    <a:lnTo>
                      <a:pt x="1190" y="1740"/>
                    </a:lnTo>
                    <a:lnTo>
                      <a:pt x="1194" y="1738"/>
                    </a:lnTo>
                    <a:lnTo>
                      <a:pt x="1204" y="1734"/>
                    </a:lnTo>
                    <a:lnTo>
                      <a:pt x="1208" y="1732"/>
                    </a:lnTo>
                    <a:lnTo>
                      <a:pt x="1210" y="1728"/>
                    </a:lnTo>
                    <a:lnTo>
                      <a:pt x="1212" y="1724"/>
                    </a:lnTo>
                    <a:lnTo>
                      <a:pt x="1212" y="1718"/>
                    </a:lnTo>
                    <a:lnTo>
                      <a:pt x="1212" y="1718"/>
                    </a:lnTo>
                    <a:lnTo>
                      <a:pt x="1210" y="1712"/>
                    </a:lnTo>
                    <a:lnTo>
                      <a:pt x="1214" y="1702"/>
                    </a:lnTo>
                    <a:lnTo>
                      <a:pt x="1224" y="1676"/>
                    </a:lnTo>
                    <a:lnTo>
                      <a:pt x="1234" y="1652"/>
                    </a:lnTo>
                    <a:lnTo>
                      <a:pt x="1236" y="1640"/>
                    </a:lnTo>
                    <a:lnTo>
                      <a:pt x="1236" y="1630"/>
                    </a:lnTo>
                    <a:lnTo>
                      <a:pt x="1236" y="1630"/>
                    </a:lnTo>
                    <a:lnTo>
                      <a:pt x="1234" y="1624"/>
                    </a:lnTo>
                    <a:lnTo>
                      <a:pt x="1232" y="1622"/>
                    </a:lnTo>
                    <a:lnTo>
                      <a:pt x="1230" y="1622"/>
                    </a:lnTo>
                    <a:lnTo>
                      <a:pt x="1228" y="1622"/>
                    </a:lnTo>
                    <a:lnTo>
                      <a:pt x="1226" y="1622"/>
                    </a:lnTo>
                    <a:lnTo>
                      <a:pt x="1222" y="1622"/>
                    </a:lnTo>
                    <a:lnTo>
                      <a:pt x="1220" y="1620"/>
                    </a:lnTo>
                    <a:lnTo>
                      <a:pt x="1214" y="1616"/>
                    </a:lnTo>
                    <a:lnTo>
                      <a:pt x="1214" y="1616"/>
                    </a:lnTo>
                    <a:lnTo>
                      <a:pt x="1212" y="1610"/>
                    </a:lnTo>
                    <a:lnTo>
                      <a:pt x="1212" y="1610"/>
                    </a:lnTo>
                    <a:lnTo>
                      <a:pt x="1222" y="1612"/>
                    </a:lnTo>
                    <a:lnTo>
                      <a:pt x="1232" y="1614"/>
                    </a:lnTo>
                    <a:lnTo>
                      <a:pt x="1236" y="1614"/>
                    </a:lnTo>
                    <a:lnTo>
                      <a:pt x="1236" y="1610"/>
                    </a:lnTo>
                    <a:lnTo>
                      <a:pt x="1236" y="1610"/>
                    </a:lnTo>
                    <a:lnTo>
                      <a:pt x="1234" y="1604"/>
                    </a:lnTo>
                    <a:lnTo>
                      <a:pt x="1232" y="1602"/>
                    </a:lnTo>
                    <a:lnTo>
                      <a:pt x="1226" y="1600"/>
                    </a:lnTo>
                    <a:lnTo>
                      <a:pt x="1220" y="1598"/>
                    </a:lnTo>
                    <a:lnTo>
                      <a:pt x="1220" y="1596"/>
                    </a:lnTo>
                    <a:lnTo>
                      <a:pt x="1222" y="1592"/>
                    </a:lnTo>
                    <a:lnTo>
                      <a:pt x="1222" y="1592"/>
                    </a:lnTo>
                    <a:lnTo>
                      <a:pt x="1226" y="1590"/>
                    </a:lnTo>
                    <a:lnTo>
                      <a:pt x="1230" y="1588"/>
                    </a:lnTo>
                    <a:lnTo>
                      <a:pt x="1244" y="1584"/>
                    </a:lnTo>
                    <a:lnTo>
                      <a:pt x="1250" y="1582"/>
                    </a:lnTo>
                    <a:lnTo>
                      <a:pt x="1256" y="1580"/>
                    </a:lnTo>
                    <a:lnTo>
                      <a:pt x="1260" y="1574"/>
                    </a:lnTo>
                    <a:lnTo>
                      <a:pt x="1262" y="1566"/>
                    </a:lnTo>
                    <a:lnTo>
                      <a:pt x="1262" y="1566"/>
                    </a:lnTo>
                    <a:lnTo>
                      <a:pt x="1264" y="1560"/>
                    </a:lnTo>
                    <a:lnTo>
                      <a:pt x="1266" y="1558"/>
                    </a:lnTo>
                    <a:lnTo>
                      <a:pt x="1268" y="1558"/>
                    </a:lnTo>
                    <a:lnTo>
                      <a:pt x="1272" y="1560"/>
                    </a:lnTo>
                    <a:lnTo>
                      <a:pt x="1278" y="1562"/>
                    </a:lnTo>
                    <a:lnTo>
                      <a:pt x="1280" y="1560"/>
                    </a:lnTo>
                    <a:lnTo>
                      <a:pt x="1280" y="1556"/>
                    </a:lnTo>
                    <a:lnTo>
                      <a:pt x="1280" y="1556"/>
                    </a:lnTo>
                    <a:lnTo>
                      <a:pt x="1282" y="1550"/>
                    </a:lnTo>
                    <a:lnTo>
                      <a:pt x="1284" y="1546"/>
                    </a:lnTo>
                    <a:lnTo>
                      <a:pt x="1294" y="1538"/>
                    </a:lnTo>
                    <a:lnTo>
                      <a:pt x="1300" y="1530"/>
                    </a:lnTo>
                    <a:lnTo>
                      <a:pt x="1302" y="1526"/>
                    </a:lnTo>
                    <a:lnTo>
                      <a:pt x="1302" y="1520"/>
                    </a:lnTo>
                    <a:lnTo>
                      <a:pt x="1302" y="1520"/>
                    </a:lnTo>
                    <a:lnTo>
                      <a:pt x="1300" y="1510"/>
                    </a:lnTo>
                    <a:lnTo>
                      <a:pt x="1300" y="1502"/>
                    </a:lnTo>
                    <a:lnTo>
                      <a:pt x="1300" y="1500"/>
                    </a:lnTo>
                    <a:lnTo>
                      <a:pt x="1298" y="1500"/>
                    </a:lnTo>
                    <a:lnTo>
                      <a:pt x="1286" y="1498"/>
                    </a:lnTo>
                    <a:lnTo>
                      <a:pt x="1286" y="1498"/>
                    </a:lnTo>
                    <a:lnTo>
                      <a:pt x="1278" y="1498"/>
                    </a:lnTo>
                    <a:lnTo>
                      <a:pt x="1270" y="1496"/>
                    </a:lnTo>
                    <a:lnTo>
                      <a:pt x="1266" y="1492"/>
                    </a:lnTo>
                    <a:lnTo>
                      <a:pt x="1262" y="1490"/>
                    </a:lnTo>
                    <a:lnTo>
                      <a:pt x="1260" y="1486"/>
                    </a:lnTo>
                    <a:lnTo>
                      <a:pt x="1262" y="1486"/>
                    </a:lnTo>
                    <a:lnTo>
                      <a:pt x="1264" y="1484"/>
                    </a:lnTo>
                    <a:lnTo>
                      <a:pt x="1270" y="1486"/>
                    </a:lnTo>
                    <a:lnTo>
                      <a:pt x="1270" y="1486"/>
                    </a:lnTo>
                    <a:lnTo>
                      <a:pt x="1276" y="1486"/>
                    </a:lnTo>
                    <a:lnTo>
                      <a:pt x="1280" y="1486"/>
                    </a:lnTo>
                    <a:lnTo>
                      <a:pt x="1288" y="1484"/>
                    </a:lnTo>
                    <a:lnTo>
                      <a:pt x="1294" y="1482"/>
                    </a:lnTo>
                    <a:lnTo>
                      <a:pt x="1300" y="1482"/>
                    </a:lnTo>
                    <a:lnTo>
                      <a:pt x="1300" y="1482"/>
                    </a:lnTo>
                    <a:lnTo>
                      <a:pt x="1308" y="1482"/>
                    </a:lnTo>
                    <a:lnTo>
                      <a:pt x="1308" y="1482"/>
                    </a:lnTo>
                    <a:lnTo>
                      <a:pt x="1308" y="1478"/>
                    </a:lnTo>
                    <a:lnTo>
                      <a:pt x="1302" y="1470"/>
                    </a:lnTo>
                    <a:lnTo>
                      <a:pt x="1290" y="1454"/>
                    </a:lnTo>
                    <a:lnTo>
                      <a:pt x="1290" y="1454"/>
                    </a:lnTo>
                    <a:lnTo>
                      <a:pt x="1282" y="1448"/>
                    </a:lnTo>
                    <a:lnTo>
                      <a:pt x="1280" y="1442"/>
                    </a:lnTo>
                    <a:lnTo>
                      <a:pt x="1280" y="1438"/>
                    </a:lnTo>
                    <a:lnTo>
                      <a:pt x="1284" y="1434"/>
                    </a:lnTo>
                    <a:lnTo>
                      <a:pt x="1288" y="1434"/>
                    </a:lnTo>
                    <a:lnTo>
                      <a:pt x="1296" y="1434"/>
                    </a:lnTo>
                    <a:lnTo>
                      <a:pt x="1310" y="1438"/>
                    </a:lnTo>
                    <a:lnTo>
                      <a:pt x="1310" y="1438"/>
                    </a:lnTo>
                    <a:lnTo>
                      <a:pt x="1316" y="1438"/>
                    </a:lnTo>
                    <a:lnTo>
                      <a:pt x="1320" y="1436"/>
                    </a:lnTo>
                    <a:lnTo>
                      <a:pt x="1324" y="1434"/>
                    </a:lnTo>
                    <a:lnTo>
                      <a:pt x="1326" y="1430"/>
                    </a:lnTo>
                    <a:lnTo>
                      <a:pt x="1332" y="1420"/>
                    </a:lnTo>
                    <a:lnTo>
                      <a:pt x="1334" y="1418"/>
                    </a:lnTo>
                    <a:lnTo>
                      <a:pt x="1338" y="1418"/>
                    </a:lnTo>
                    <a:lnTo>
                      <a:pt x="1338" y="1418"/>
                    </a:lnTo>
                    <a:lnTo>
                      <a:pt x="1344" y="1420"/>
                    </a:lnTo>
                    <a:lnTo>
                      <a:pt x="1346" y="1418"/>
                    </a:lnTo>
                    <a:lnTo>
                      <a:pt x="1344" y="1414"/>
                    </a:lnTo>
                    <a:lnTo>
                      <a:pt x="1334" y="1408"/>
                    </a:lnTo>
                    <a:lnTo>
                      <a:pt x="1334" y="1408"/>
                    </a:lnTo>
                    <a:lnTo>
                      <a:pt x="1326" y="1404"/>
                    </a:lnTo>
                    <a:lnTo>
                      <a:pt x="1324" y="1404"/>
                    </a:lnTo>
                    <a:lnTo>
                      <a:pt x="1326" y="1402"/>
                    </a:lnTo>
                    <a:lnTo>
                      <a:pt x="1330" y="1402"/>
                    </a:lnTo>
                    <a:lnTo>
                      <a:pt x="1338" y="1400"/>
                    </a:lnTo>
                    <a:lnTo>
                      <a:pt x="1338" y="1400"/>
                    </a:lnTo>
                    <a:lnTo>
                      <a:pt x="1344" y="1398"/>
                    </a:lnTo>
                    <a:lnTo>
                      <a:pt x="1352" y="1398"/>
                    </a:lnTo>
                    <a:lnTo>
                      <a:pt x="1360" y="1400"/>
                    </a:lnTo>
                    <a:lnTo>
                      <a:pt x="1370" y="1398"/>
                    </a:lnTo>
                    <a:lnTo>
                      <a:pt x="1370" y="1398"/>
                    </a:lnTo>
                    <a:lnTo>
                      <a:pt x="1380" y="1396"/>
                    </a:lnTo>
                    <a:lnTo>
                      <a:pt x="1388" y="1396"/>
                    </a:lnTo>
                    <a:lnTo>
                      <a:pt x="1394" y="1396"/>
                    </a:lnTo>
                    <a:lnTo>
                      <a:pt x="1398" y="1390"/>
                    </a:lnTo>
                    <a:lnTo>
                      <a:pt x="1398" y="1390"/>
                    </a:lnTo>
                    <a:lnTo>
                      <a:pt x="1400" y="1386"/>
                    </a:lnTo>
                    <a:lnTo>
                      <a:pt x="1398" y="1384"/>
                    </a:lnTo>
                    <a:lnTo>
                      <a:pt x="1396" y="1380"/>
                    </a:lnTo>
                    <a:lnTo>
                      <a:pt x="1402" y="1376"/>
                    </a:lnTo>
                    <a:lnTo>
                      <a:pt x="1402" y="1376"/>
                    </a:lnTo>
                    <a:lnTo>
                      <a:pt x="1404" y="1372"/>
                    </a:lnTo>
                    <a:lnTo>
                      <a:pt x="1404" y="1368"/>
                    </a:lnTo>
                    <a:lnTo>
                      <a:pt x="1404" y="1364"/>
                    </a:lnTo>
                    <a:lnTo>
                      <a:pt x="1410" y="1360"/>
                    </a:lnTo>
                    <a:lnTo>
                      <a:pt x="1410" y="1360"/>
                    </a:lnTo>
                    <a:lnTo>
                      <a:pt x="1414" y="1356"/>
                    </a:lnTo>
                    <a:lnTo>
                      <a:pt x="1416" y="1354"/>
                    </a:lnTo>
                    <a:lnTo>
                      <a:pt x="1414" y="1352"/>
                    </a:lnTo>
                    <a:lnTo>
                      <a:pt x="1412" y="1350"/>
                    </a:lnTo>
                    <a:lnTo>
                      <a:pt x="1406" y="1346"/>
                    </a:lnTo>
                    <a:lnTo>
                      <a:pt x="1406" y="1344"/>
                    </a:lnTo>
                    <a:lnTo>
                      <a:pt x="1406" y="1344"/>
                    </a:lnTo>
                    <a:lnTo>
                      <a:pt x="1406" y="1344"/>
                    </a:lnTo>
                    <a:lnTo>
                      <a:pt x="1410" y="1342"/>
                    </a:lnTo>
                    <a:lnTo>
                      <a:pt x="1414" y="1344"/>
                    </a:lnTo>
                    <a:lnTo>
                      <a:pt x="1420" y="1344"/>
                    </a:lnTo>
                    <a:lnTo>
                      <a:pt x="1430" y="1344"/>
                    </a:lnTo>
                    <a:lnTo>
                      <a:pt x="1430" y="1344"/>
                    </a:lnTo>
                    <a:lnTo>
                      <a:pt x="1436" y="1344"/>
                    </a:lnTo>
                    <a:lnTo>
                      <a:pt x="1434" y="1348"/>
                    </a:lnTo>
                    <a:lnTo>
                      <a:pt x="1428" y="1352"/>
                    </a:lnTo>
                    <a:lnTo>
                      <a:pt x="1424" y="1358"/>
                    </a:lnTo>
                    <a:lnTo>
                      <a:pt x="1424" y="1358"/>
                    </a:lnTo>
                    <a:lnTo>
                      <a:pt x="1422" y="1362"/>
                    </a:lnTo>
                    <a:lnTo>
                      <a:pt x="1418" y="1364"/>
                    </a:lnTo>
                    <a:lnTo>
                      <a:pt x="1414" y="1368"/>
                    </a:lnTo>
                    <a:lnTo>
                      <a:pt x="1412" y="1372"/>
                    </a:lnTo>
                    <a:lnTo>
                      <a:pt x="1412" y="1372"/>
                    </a:lnTo>
                    <a:lnTo>
                      <a:pt x="1410" y="1378"/>
                    </a:lnTo>
                    <a:lnTo>
                      <a:pt x="1408" y="1386"/>
                    </a:lnTo>
                    <a:lnTo>
                      <a:pt x="1406" y="1392"/>
                    </a:lnTo>
                    <a:lnTo>
                      <a:pt x="1406" y="1394"/>
                    </a:lnTo>
                    <a:lnTo>
                      <a:pt x="1408" y="1396"/>
                    </a:lnTo>
                    <a:lnTo>
                      <a:pt x="1408" y="1396"/>
                    </a:lnTo>
                    <a:lnTo>
                      <a:pt x="1414" y="1398"/>
                    </a:lnTo>
                    <a:lnTo>
                      <a:pt x="1420" y="1398"/>
                    </a:lnTo>
                    <a:lnTo>
                      <a:pt x="1426" y="1396"/>
                    </a:lnTo>
                    <a:lnTo>
                      <a:pt x="1432" y="1390"/>
                    </a:lnTo>
                    <a:lnTo>
                      <a:pt x="1432" y="1390"/>
                    </a:lnTo>
                    <a:lnTo>
                      <a:pt x="1440" y="1380"/>
                    </a:lnTo>
                    <a:lnTo>
                      <a:pt x="1444" y="1380"/>
                    </a:lnTo>
                    <a:lnTo>
                      <a:pt x="1448" y="1384"/>
                    </a:lnTo>
                    <a:lnTo>
                      <a:pt x="1448" y="1384"/>
                    </a:lnTo>
                    <a:lnTo>
                      <a:pt x="1452" y="1386"/>
                    </a:lnTo>
                    <a:lnTo>
                      <a:pt x="1454" y="1384"/>
                    </a:lnTo>
                    <a:lnTo>
                      <a:pt x="1454" y="1382"/>
                    </a:lnTo>
                    <a:lnTo>
                      <a:pt x="1452" y="1378"/>
                    </a:lnTo>
                    <a:lnTo>
                      <a:pt x="1452" y="1378"/>
                    </a:lnTo>
                    <a:lnTo>
                      <a:pt x="1452" y="1376"/>
                    </a:lnTo>
                    <a:lnTo>
                      <a:pt x="1452" y="1374"/>
                    </a:lnTo>
                    <a:lnTo>
                      <a:pt x="1456" y="1372"/>
                    </a:lnTo>
                    <a:lnTo>
                      <a:pt x="1462" y="1370"/>
                    </a:lnTo>
                    <a:lnTo>
                      <a:pt x="1466" y="1370"/>
                    </a:lnTo>
                    <a:lnTo>
                      <a:pt x="1468" y="1372"/>
                    </a:lnTo>
                    <a:lnTo>
                      <a:pt x="1468" y="1372"/>
                    </a:lnTo>
                    <a:lnTo>
                      <a:pt x="1472" y="1372"/>
                    </a:lnTo>
                    <a:lnTo>
                      <a:pt x="1476" y="1372"/>
                    </a:lnTo>
                    <a:lnTo>
                      <a:pt x="1484" y="1370"/>
                    </a:lnTo>
                    <a:lnTo>
                      <a:pt x="1498" y="1362"/>
                    </a:lnTo>
                    <a:lnTo>
                      <a:pt x="1498" y="1362"/>
                    </a:lnTo>
                    <a:lnTo>
                      <a:pt x="1502" y="1360"/>
                    </a:lnTo>
                    <a:lnTo>
                      <a:pt x="1502" y="1354"/>
                    </a:lnTo>
                    <a:lnTo>
                      <a:pt x="1502" y="1350"/>
                    </a:lnTo>
                    <a:lnTo>
                      <a:pt x="1502" y="1350"/>
                    </a:lnTo>
                    <a:lnTo>
                      <a:pt x="1504" y="1350"/>
                    </a:lnTo>
                    <a:lnTo>
                      <a:pt x="1504" y="1350"/>
                    </a:lnTo>
                    <a:lnTo>
                      <a:pt x="1508" y="1350"/>
                    </a:lnTo>
                    <a:lnTo>
                      <a:pt x="1510" y="1352"/>
                    </a:lnTo>
                    <a:lnTo>
                      <a:pt x="1510" y="1354"/>
                    </a:lnTo>
                    <a:lnTo>
                      <a:pt x="1512" y="1354"/>
                    </a:lnTo>
                    <a:lnTo>
                      <a:pt x="1512" y="1354"/>
                    </a:lnTo>
                    <a:lnTo>
                      <a:pt x="1520" y="1350"/>
                    </a:lnTo>
                    <a:lnTo>
                      <a:pt x="1532" y="1344"/>
                    </a:lnTo>
                    <a:lnTo>
                      <a:pt x="1558" y="1324"/>
                    </a:lnTo>
                    <a:lnTo>
                      <a:pt x="1570" y="1314"/>
                    </a:lnTo>
                    <a:lnTo>
                      <a:pt x="1580" y="1302"/>
                    </a:lnTo>
                    <a:lnTo>
                      <a:pt x="1588" y="1290"/>
                    </a:lnTo>
                    <a:lnTo>
                      <a:pt x="1592" y="1280"/>
                    </a:lnTo>
                    <a:lnTo>
                      <a:pt x="1592" y="1280"/>
                    </a:lnTo>
                    <a:lnTo>
                      <a:pt x="1600" y="1264"/>
                    </a:lnTo>
                    <a:lnTo>
                      <a:pt x="1610" y="1250"/>
                    </a:lnTo>
                    <a:lnTo>
                      <a:pt x="1622" y="1242"/>
                    </a:lnTo>
                    <a:lnTo>
                      <a:pt x="1628" y="1238"/>
                    </a:lnTo>
                    <a:lnTo>
                      <a:pt x="1634" y="1238"/>
                    </a:lnTo>
                    <a:lnTo>
                      <a:pt x="1634" y="1238"/>
                    </a:lnTo>
                    <a:lnTo>
                      <a:pt x="1642" y="1236"/>
                    </a:lnTo>
                    <a:lnTo>
                      <a:pt x="1646" y="1234"/>
                    </a:lnTo>
                    <a:lnTo>
                      <a:pt x="1648" y="1232"/>
                    </a:lnTo>
                    <a:lnTo>
                      <a:pt x="1648" y="1228"/>
                    </a:lnTo>
                    <a:lnTo>
                      <a:pt x="1646" y="1222"/>
                    </a:lnTo>
                    <a:lnTo>
                      <a:pt x="1640" y="1214"/>
                    </a:lnTo>
                    <a:lnTo>
                      <a:pt x="1632" y="1204"/>
                    </a:lnTo>
                    <a:lnTo>
                      <a:pt x="1632" y="1204"/>
                    </a:lnTo>
                    <a:lnTo>
                      <a:pt x="1626" y="1198"/>
                    </a:lnTo>
                    <a:lnTo>
                      <a:pt x="1624" y="1194"/>
                    </a:lnTo>
                    <a:lnTo>
                      <a:pt x="1636" y="1200"/>
                    </a:lnTo>
                    <a:lnTo>
                      <a:pt x="1670" y="1222"/>
                    </a:lnTo>
                    <a:lnTo>
                      <a:pt x="1670" y="1222"/>
                    </a:lnTo>
                    <a:lnTo>
                      <a:pt x="1684" y="1226"/>
                    </a:lnTo>
                    <a:lnTo>
                      <a:pt x="1694" y="1228"/>
                    </a:lnTo>
                    <a:lnTo>
                      <a:pt x="1702" y="1228"/>
                    </a:lnTo>
                    <a:lnTo>
                      <a:pt x="1710" y="1226"/>
                    </a:lnTo>
                    <a:lnTo>
                      <a:pt x="1718" y="1224"/>
                    </a:lnTo>
                    <a:lnTo>
                      <a:pt x="1724" y="1218"/>
                    </a:lnTo>
                    <a:lnTo>
                      <a:pt x="1730" y="1212"/>
                    </a:lnTo>
                    <a:lnTo>
                      <a:pt x="1730" y="1212"/>
                    </a:lnTo>
                    <a:lnTo>
                      <a:pt x="1732" y="1206"/>
                    </a:lnTo>
                    <a:lnTo>
                      <a:pt x="1734" y="1204"/>
                    </a:lnTo>
                    <a:lnTo>
                      <a:pt x="1738" y="1204"/>
                    </a:lnTo>
                    <a:lnTo>
                      <a:pt x="1742" y="1206"/>
                    </a:lnTo>
                    <a:lnTo>
                      <a:pt x="1748" y="1208"/>
                    </a:lnTo>
                    <a:lnTo>
                      <a:pt x="1756" y="1208"/>
                    </a:lnTo>
                    <a:lnTo>
                      <a:pt x="1766" y="1208"/>
                    </a:lnTo>
                    <a:lnTo>
                      <a:pt x="1782" y="1202"/>
                    </a:lnTo>
                    <a:lnTo>
                      <a:pt x="1782" y="1202"/>
                    </a:lnTo>
                    <a:lnTo>
                      <a:pt x="1800" y="1196"/>
                    </a:lnTo>
                    <a:lnTo>
                      <a:pt x="1818" y="1190"/>
                    </a:lnTo>
                    <a:lnTo>
                      <a:pt x="1856" y="1184"/>
                    </a:lnTo>
                    <a:lnTo>
                      <a:pt x="1886" y="1178"/>
                    </a:lnTo>
                    <a:lnTo>
                      <a:pt x="1898" y="1172"/>
                    </a:lnTo>
                    <a:lnTo>
                      <a:pt x="1906" y="1166"/>
                    </a:lnTo>
                    <a:lnTo>
                      <a:pt x="1906" y="1166"/>
                    </a:lnTo>
                    <a:lnTo>
                      <a:pt x="1920" y="1154"/>
                    </a:lnTo>
                    <a:lnTo>
                      <a:pt x="1934" y="1142"/>
                    </a:lnTo>
                    <a:lnTo>
                      <a:pt x="1950" y="1132"/>
                    </a:lnTo>
                    <a:lnTo>
                      <a:pt x="1960" y="1128"/>
                    </a:lnTo>
                    <a:lnTo>
                      <a:pt x="1970" y="1128"/>
                    </a:lnTo>
                    <a:lnTo>
                      <a:pt x="1970" y="1128"/>
                    </a:lnTo>
                    <a:lnTo>
                      <a:pt x="1978" y="1126"/>
                    </a:lnTo>
                    <a:lnTo>
                      <a:pt x="1982" y="1122"/>
                    </a:lnTo>
                    <a:lnTo>
                      <a:pt x="1982" y="1120"/>
                    </a:lnTo>
                    <a:lnTo>
                      <a:pt x="1982" y="1116"/>
                    </a:lnTo>
                    <a:lnTo>
                      <a:pt x="1982" y="1112"/>
                    </a:lnTo>
                    <a:lnTo>
                      <a:pt x="1982" y="1108"/>
                    </a:lnTo>
                    <a:lnTo>
                      <a:pt x="1986" y="1106"/>
                    </a:lnTo>
                    <a:lnTo>
                      <a:pt x="1994" y="1106"/>
                    </a:lnTo>
                    <a:lnTo>
                      <a:pt x="1994" y="1106"/>
                    </a:lnTo>
                    <a:lnTo>
                      <a:pt x="2008" y="1104"/>
                    </a:lnTo>
                    <a:lnTo>
                      <a:pt x="2012" y="1102"/>
                    </a:lnTo>
                    <a:lnTo>
                      <a:pt x="2012" y="1102"/>
                    </a:lnTo>
                    <a:lnTo>
                      <a:pt x="2016" y="1096"/>
                    </a:lnTo>
                    <a:lnTo>
                      <a:pt x="2022" y="1092"/>
                    </a:lnTo>
                    <a:lnTo>
                      <a:pt x="2030" y="1088"/>
                    </a:lnTo>
                    <a:lnTo>
                      <a:pt x="2030" y="1088"/>
                    </a:lnTo>
                    <a:lnTo>
                      <a:pt x="2046" y="1080"/>
                    </a:lnTo>
                    <a:lnTo>
                      <a:pt x="2046" y="1078"/>
                    </a:lnTo>
                    <a:lnTo>
                      <a:pt x="2044" y="1076"/>
                    </a:lnTo>
                    <a:lnTo>
                      <a:pt x="2028" y="1076"/>
                    </a:lnTo>
                    <a:lnTo>
                      <a:pt x="2000" y="1080"/>
                    </a:lnTo>
                    <a:lnTo>
                      <a:pt x="2000" y="1080"/>
                    </a:lnTo>
                    <a:lnTo>
                      <a:pt x="1984" y="1080"/>
                    </a:lnTo>
                    <a:lnTo>
                      <a:pt x="1970" y="1076"/>
                    </a:lnTo>
                    <a:lnTo>
                      <a:pt x="1956" y="1070"/>
                    </a:lnTo>
                    <a:lnTo>
                      <a:pt x="1944" y="1064"/>
                    </a:lnTo>
                    <a:lnTo>
                      <a:pt x="1932" y="1058"/>
                    </a:lnTo>
                    <a:lnTo>
                      <a:pt x="1920" y="1056"/>
                    </a:lnTo>
                    <a:lnTo>
                      <a:pt x="1914" y="1056"/>
                    </a:lnTo>
                    <a:lnTo>
                      <a:pt x="1906" y="1058"/>
                    </a:lnTo>
                    <a:lnTo>
                      <a:pt x="1900" y="1060"/>
                    </a:lnTo>
                    <a:lnTo>
                      <a:pt x="1892" y="1064"/>
                    </a:lnTo>
                    <a:lnTo>
                      <a:pt x="1892" y="1064"/>
                    </a:lnTo>
                    <a:lnTo>
                      <a:pt x="1884" y="1068"/>
                    </a:lnTo>
                    <a:lnTo>
                      <a:pt x="1878" y="1070"/>
                    </a:lnTo>
                    <a:lnTo>
                      <a:pt x="1866" y="1070"/>
                    </a:lnTo>
                    <a:lnTo>
                      <a:pt x="1860" y="1070"/>
                    </a:lnTo>
                    <a:lnTo>
                      <a:pt x="1854" y="1072"/>
                    </a:lnTo>
                    <a:lnTo>
                      <a:pt x="1846" y="1076"/>
                    </a:lnTo>
                    <a:lnTo>
                      <a:pt x="1838" y="1082"/>
                    </a:lnTo>
                    <a:lnTo>
                      <a:pt x="1838" y="1082"/>
                    </a:lnTo>
                    <a:lnTo>
                      <a:pt x="1834" y="1086"/>
                    </a:lnTo>
                    <a:lnTo>
                      <a:pt x="1828" y="1090"/>
                    </a:lnTo>
                    <a:lnTo>
                      <a:pt x="1824" y="1090"/>
                    </a:lnTo>
                    <a:lnTo>
                      <a:pt x="1820" y="1090"/>
                    </a:lnTo>
                    <a:lnTo>
                      <a:pt x="1818" y="1088"/>
                    </a:lnTo>
                    <a:lnTo>
                      <a:pt x="1820" y="1084"/>
                    </a:lnTo>
                    <a:lnTo>
                      <a:pt x="1824" y="1078"/>
                    </a:lnTo>
                    <a:lnTo>
                      <a:pt x="1832" y="1070"/>
                    </a:lnTo>
                    <a:lnTo>
                      <a:pt x="1832" y="1070"/>
                    </a:lnTo>
                    <a:lnTo>
                      <a:pt x="1840" y="1064"/>
                    </a:lnTo>
                    <a:lnTo>
                      <a:pt x="1848" y="1062"/>
                    </a:lnTo>
                    <a:lnTo>
                      <a:pt x="1852" y="1062"/>
                    </a:lnTo>
                    <a:lnTo>
                      <a:pt x="1856" y="1062"/>
                    </a:lnTo>
                    <a:lnTo>
                      <a:pt x="1864" y="1064"/>
                    </a:lnTo>
                    <a:lnTo>
                      <a:pt x="1866" y="1064"/>
                    </a:lnTo>
                    <a:lnTo>
                      <a:pt x="1870" y="1062"/>
                    </a:lnTo>
                    <a:lnTo>
                      <a:pt x="1870" y="1062"/>
                    </a:lnTo>
                    <a:lnTo>
                      <a:pt x="1876" y="1058"/>
                    </a:lnTo>
                    <a:lnTo>
                      <a:pt x="1878" y="1056"/>
                    </a:lnTo>
                    <a:lnTo>
                      <a:pt x="1878" y="1054"/>
                    </a:lnTo>
                    <a:lnTo>
                      <a:pt x="1874" y="1052"/>
                    </a:lnTo>
                    <a:lnTo>
                      <a:pt x="1868" y="1052"/>
                    </a:lnTo>
                    <a:lnTo>
                      <a:pt x="1844" y="1054"/>
                    </a:lnTo>
                    <a:lnTo>
                      <a:pt x="1844" y="1054"/>
                    </a:lnTo>
                    <a:lnTo>
                      <a:pt x="1816" y="1058"/>
                    </a:lnTo>
                    <a:lnTo>
                      <a:pt x="1800" y="1058"/>
                    </a:lnTo>
                    <a:lnTo>
                      <a:pt x="1798" y="1056"/>
                    </a:lnTo>
                    <a:lnTo>
                      <a:pt x="1796" y="1052"/>
                    </a:lnTo>
                    <a:lnTo>
                      <a:pt x="1798" y="1046"/>
                    </a:lnTo>
                    <a:lnTo>
                      <a:pt x="1804" y="1038"/>
                    </a:lnTo>
                    <a:lnTo>
                      <a:pt x="1804" y="1038"/>
                    </a:lnTo>
                    <a:lnTo>
                      <a:pt x="1814" y="1022"/>
                    </a:lnTo>
                    <a:lnTo>
                      <a:pt x="1818" y="1014"/>
                    </a:lnTo>
                    <a:lnTo>
                      <a:pt x="1820" y="1012"/>
                    </a:lnTo>
                    <a:lnTo>
                      <a:pt x="1822" y="1010"/>
                    </a:lnTo>
                    <a:lnTo>
                      <a:pt x="1828" y="1016"/>
                    </a:lnTo>
                    <a:lnTo>
                      <a:pt x="1828" y="1016"/>
                    </a:lnTo>
                    <a:lnTo>
                      <a:pt x="1836" y="1022"/>
                    </a:lnTo>
                    <a:lnTo>
                      <a:pt x="1840" y="1022"/>
                    </a:lnTo>
                    <a:lnTo>
                      <a:pt x="1844" y="1022"/>
                    </a:lnTo>
                    <a:lnTo>
                      <a:pt x="1882" y="1010"/>
                    </a:lnTo>
                    <a:lnTo>
                      <a:pt x="1882" y="1010"/>
                    </a:lnTo>
                    <a:lnTo>
                      <a:pt x="1896" y="1006"/>
                    </a:lnTo>
                    <a:lnTo>
                      <a:pt x="1904" y="1000"/>
                    </a:lnTo>
                    <a:lnTo>
                      <a:pt x="1908" y="996"/>
                    </a:lnTo>
                    <a:lnTo>
                      <a:pt x="1910" y="992"/>
                    </a:lnTo>
                    <a:lnTo>
                      <a:pt x="1906" y="986"/>
                    </a:lnTo>
                    <a:lnTo>
                      <a:pt x="1898" y="984"/>
                    </a:lnTo>
                    <a:lnTo>
                      <a:pt x="1888" y="980"/>
                    </a:lnTo>
                    <a:lnTo>
                      <a:pt x="1874" y="978"/>
                    </a:lnTo>
                    <a:lnTo>
                      <a:pt x="1874" y="978"/>
                    </a:lnTo>
                    <a:lnTo>
                      <a:pt x="1850" y="974"/>
                    </a:lnTo>
                    <a:lnTo>
                      <a:pt x="1844" y="972"/>
                    </a:lnTo>
                    <a:lnTo>
                      <a:pt x="1842" y="970"/>
                    </a:lnTo>
                    <a:lnTo>
                      <a:pt x="1844" y="968"/>
                    </a:lnTo>
                    <a:lnTo>
                      <a:pt x="1850" y="966"/>
                    </a:lnTo>
                    <a:lnTo>
                      <a:pt x="1870" y="966"/>
                    </a:lnTo>
                    <a:lnTo>
                      <a:pt x="1870" y="966"/>
                    </a:lnTo>
                    <a:lnTo>
                      <a:pt x="1892" y="970"/>
                    </a:lnTo>
                    <a:lnTo>
                      <a:pt x="1906" y="976"/>
                    </a:lnTo>
                    <a:lnTo>
                      <a:pt x="1918" y="980"/>
                    </a:lnTo>
                    <a:lnTo>
                      <a:pt x="1932" y="986"/>
                    </a:lnTo>
                    <a:lnTo>
                      <a:pt x="1932" y="986"/>
                    </a:lnTo>
                    <a:lnTo>
                      <a:pt x="1946" y="992"/>
                    </a:lnTo>
                    <a:lnTo>
                      <a:pt x="1954" y="998"/>
                    </a:lnTo>
                    <a:lnTo>
                      <a:pt x="1958" y="1008"/>
                    </a:lnTo>
                    <a:lnTo>
                      <a:pt x="1960" y="1022"/>
                    </a:lnTo>
                    <a:lnTo>
                      <a:pt x="1960" y="1022"/>
                    </a:lnTo>
                    <a:lnTo>
                      <a:pt x="1964" y="1030"/>
                    </a:lnTo>
                    <a:lnTo>
                      <a:pt x="1970" y="1038"/>
                    </a:lnTo>
                    <a:lnTo>
                      <a:pt x="1978" y="1044"/>
                    </a:lnTo>
                    <a:lnTo>
                      <a:pt x="1988" y="1050"/>
                    </a:lnTo>
                    <a:lnTo>
                      <a:pt x="1998" y="1052"/>
                    </a:lnTo>
                    <a:lnTo>
                      <a:pt x="2008" y="1054"/>
                    </a:lnTo>
                    <a:lnTo>
                      <a:pt x="2016" y="1054"/>
                    </a:lnTo>
                    <a:lnTo>
                      <a:pt x="2022" y="1052"/>
                    </a:lnTo>
                    <a:lnTo>
                      <a:pt x="2022" y="1052"/>
                    </a:lnTo>
                    <a:lnTo>
                      <a:pt x="2030" y="1048"/>
                    </a:lnTo>
                    <a:lnTo>
                      <a:pt x="2036" y="1050"/>
                    </a:lnTo>
                    <a:lnTo>
                      <a:pt x="2046" y="1052"/>
                    </a:lnTo>
                    <a:lnTo>
                      <a:pt x="2060" y="1056"/>
                    </a:lnTo>
                    <a:lnTo>
                      <a:pt x="2060" y="1056"/>
                    </a:lnTo>
                    <a:lnTo>
                      <a:pt x="2068" y="1054"/>
                    </a:lnTo>
                    <a:lnTo>
                      <a:pt x="2070" y="1050"/>
                    </a:lnTo>
                    <a:lnTo>
                      <a:pt x="2072" y="1042"/>
                    </a:lnTo>
                    <a:lnTo>
                      <a:pt x="2070" y="1032"/>
                    </a:lnTo>
                    <a:lnTo>
                      <a:pt x="2066" y="1008"/>
                    </a:lnTo>
                    <a:lnTo>
                      <a:pt x="2064" y="996"/>
                    </a:lnTo>
                    <a:lnTo>
                      <a:pt x="2064" y="984"/>
                    </a:lnTo>
                    <a:lnTo>
                      <a:pt x="2064" y="984"/>
                    </a:lnTo>
                    <a:lnTo>
                      <a:pt x="2062" y="976"/>
                    </a:lnTo>
                    <a:lnTo>
                      <a:pt x="2062" y="974"/>
                    </a:lnTo>
                    <a:lnTo>
                      <a:pt x="2060" y="974"/>
                    </a:lnTo>
                    <a:lnTo>
                      <a:pt x="2056" y="976"/>
                    </a:lnTo>
                    <a:lnTo>
                      <a:pt x="2050" y="980"/>
                    </a:lnTo>
                    <a:lnTo>
                      <a:pt x="2044" y="986"/>
                    </a:lnTo>
                    <a:lnTo>
                      <a:pt x="2038" y="990"/>
                    </a:lnTo>
                    <a:lnTo>
                      <a:pt x="2032" y="990"/>
                    </a:lnTo>
                    <a:lnTo>
                      <a:pt x="2030" y="988"/>
                    </a:lnTo>
                    <a:lnTo>
                      <a:pt x="2030" y="986"/>
                    </a:lnTo>
                    <a:lnTo>
                      <a:pt x="2030" y="986"/>
                    </a:lnTo>
                    <a:lnTo>
                      <a:pt x="2028" y="976"/>
                    </a:lnTo>
                    <a:lnTo>
                      <a:pt x="2028" y="974"/>
                    </a:lnTo>
                    <a:lnTo>
                      <a:pt x="2032" y="974"/>
                    </a:lnTo>
                    <a:lnTo>
                      <a:pt x="2038" y="972"/>
                    </a:lnTo>
                    <a:lnTo>
                      <a:pt x="2044" y="968"/>
                    </a:lnTo>
                    <a:lnTo>
                      <a:pt x="2050" y="962"/>
                    </a:lnTo>
                    <a:lnTo>
                      <a:pt x="2050" y="962"/>
                    </a:lnTo>
                    <a:lnTo>
                      <a:pt x="2054" y="956"/>
                    </a:lnTo>
                    <a:lnTo>
                      <a:pt x="2054" y="956"/>
                    </a:lnTo>
                    <a:lnTo>
                      <a:pt x="2054" y="954"/>
                    </a:lnTo>
                    <a:lnTo>
                      <a:pt x="2044" y="958"/>
                    </a:lnTo>
                    <a:lnTo>
                      <a:pt x="2032" y="962"/>
                    </a:lnTo>
                    <a:lnTo>
                      <a:pt x="2030" y="960"/>
                    </a:lnTo>
                    <a:lnTo>
                      <a:pt x="2030" y="956"/>
                    </a:lnTo>
                    <a:lnTo>
                      <a:pt x="2030" y="956"/>
                    </a:lnTo>
                    <a:lnTo>
                      <a:pt x="2032" y="950"/>
                    </a:lnTo>
                    <a:lnTo>
                      <a:pt x="2030" y="944"/>
                    </a:lnTo>
                    <a:lnTo>
                      <a:pt x="2026" y="940"/>
                    </a:lnTo>
                    <a:lnTo>
                      <a:pt x="2020" y="938"/>
                    </a:lnTo>
                    <a:lnTo>
                      <a:pt x="2002" y="932"/>
                    </a:lnTo>
                    <a:lnTo>
                      <a:pt x="1980" y="926"/>
                    </a:lnTo>
                    <a:lnTo>
                      <a:pt x="1980" y="926"/>
                    </a:lnTo>
                    <a:lnTo>
                      <a:pt x="1960" y="918"/>
                    </a:lnTo>
                    <a:lnTo>
                      <a:pt x="1948" y="912"/>
                    </a:lnTo>
                    <a:lnTo>
                      <a:pt x="1944" y="908"/>
                    </a:lnTo>
                    <a:lnTo>
                      <a:pt x="1944" y="904"/>
                    </a:lnTo>
                    <a:lnTo>
                      <a:pt x="1944" y="900"/>
                    </a:lnTo>
                    <a:lnTo>
                      <a:pt x="1944" y="896"/>
                    </a:lnTo>
                    <a:lnTo>
                      <a:pt x="1942" y="892"/>
                    </a:lnTo>
                    <a:lnTo>
                      <a:pt x="1934" y="886"/>
                    </a:lnTo>
                    <a:lnTo>
                      <a:pt x="1934" y="886"/>
                    </a:lnTo>
                    <a:lnTo>
                      <a:pt x="1924" y="880"/>
                    </a:lnTo>
                    <a:lnTo>
                      <a:pt x="1922" y="874"/>
                    </a:lnTo>
                    <a:lnTo>
                      <a:pt x="1922" y="870"/>
                    </a:lnTo>
                    <a:lnTo>
                      <a:pt x="1924" y="866"/>
                    </a:lnTo>
                    <a:lnTo>
                      <a:pt x="1922" y="862"/>
                    </a:lnTo>
                    <a:lnTo>
                      <a:pt x="1916" y="858"/>
                    </a:lnTo>
                    <a:lnTo>
                      <a:pt x="1902" y="852"/>
                    </a:lnTo>
                    <a:lnTo>
                      <a:pt x="1878" y="846"/>
                    </a:lnTo>
                    <a:lnTo>
                      <a:pt x="1878" y="846"/>
                    </a:lnTo>
                    <a:lnTo>
                      <a:pt x="1888" y="846"/>
                    </a:lnTo>
                    <a:lnTo>
                      <a:pt x="1896" y="844"/>
                    </a:lnTo>
                    <a:lnTo>
                      <a:pt x="1904" y="842"/>
                    </a:lnTo>
                    <a:lnTo>
                      <a:pt x="1910" y="838"/>
                    </a:lnTo>
                    <a:lnTo>
                      <a:pt x="1926" y="828"/>
                    </a:lnTo>
                    <a:lnTo>
                      <a:pt x="1948" y="818"/>
                    </a:lnTo>
                    <a:lnTo>
                      <a:pt x="1948" y="818"/>
                    </a:lnTo>
                    <a:lnTo>
                      <a:pt x="1954" y="816"/>
                    </a:lnTo>
                    <a:lnTo>
                      <a:pt x="1960" y="816"/>
                    </a:lnTo>
                    <a:lnTo>
                      <a:pt x="1974" y="818"/>
                    </a:lnTo>
                    <a:lnTo>
                      <a:pt x="1988" y="824"/>
                    </a:lnTo>
                    <a:lnTo>
                      <a:pt x="2002" y="832"/>
                    </a:lnTo>
                    <a:lnTo>
                      <a:pt x="2016" y="838"/>
                    </a:lnTo>
                    <a:lnTo>
                      <a:pt x="2030" y="842"/>
                    </a:lnTo>
                    <a:lnTo>
                      <a:pt x="2038" y="844"/>
                    </a:lnTo>
                    <a:lnTo>
                      <a:pt x="2044" y="842"/>
                    </a:lnTo>
                    <a:lnTo>
                      <a:pt x="2052" y="840"/>
                    </a:lnTo>
                    <a:lnTo>
                      <a:pt x="2058" y="836"/>
                    </a:lnTo>
                    <a:lnTo>
                      <a:pt x="2058" y="836"/>
                    </a:lnTo>
                    <a:lnTo>
                      <a:pt x="2070" y="830"/>
                    </a:lnTo>
                    <a:lnTo>
                      <a:pt x="2078" y="826"/>
                    </a:lnTo>
                    <a:lnTo>
                      <a:pt x="2086" y="826"/>
                    </a:lnTo>
                    <a:lnTo>
                      <a:pt x="2092" y="828"/>
                    </a:lnTo>
                    <a:lnTo>
                      <a:pt x="2096" y="830"/>
                    </a:lnTo>
                    <a:lnTo>
                      <a:pt x="2100" y="830"/>
                    </a:lnTo>
                    <a:lnTo>
                      <a:pt x="2106" y="826"/>
                    </a:lnTo>
                    <a:lnTo>
                      <a:pt x="2112" y="818"/>
                    </a:lnTo>
                    <a:lnTo>
                      <a:pt x="2112" y="818"/>
                    </a:lnTo>
                    <a:lnTo>
                      <a:pt x="2118" y="810"/>
                    </a:lnTo>
                    <a:lnTo>
                      <a:pt x="2118" y="806"/>
                    </a:lnTo>
                    <a:lnTo>
                      <a:pt x="2116" y="802"/>
                    </a:lnTo>
                    <a:lnTo>
                      <a:pt x="2112" y="796"/>
                    </a:lnTo>
                    <a:lnTo>
                      <a:pt x="2104" y="792"/>
                    </a:lnTo>
                    <a:lnTo>
                      <a:pt x="2092" y="790"/>
                    </a:lnTo>
                    <a:lnTo>
                      <a:pt x="2080" y="788"/>
                    </a:lnTo>
                    <a:lnTo>
                      <a:pt x="2054" y="786"/>
                    </a:lnTo>
                    <a:lnTo>
                      <a:pt x="2054" y="786"/>
                    </a:lnTo>
                    <a:lnTo>
                      <a:pt x="2044" y="786"/>
                    </a:lnTo>
                    <a:lnTo>
                      <a:pt x="2040" y="784"/>
                    </a:lnTo>
                    <a:lnTo>
                      <a:pt x="2040" y="780"/>
                    </a:lnTo>
                    <a:lnTo>
                      <a:pt x="2040" y="776"/>
                    </a:lnTo>
                    <a:lnTo>
                      <a:pt x="2046" y="768"/>
                    </a:lnTo>
                    <a:lnTo>
                      <a:pt x="2054" y="762"/>
                    </a:lnTo>
                    <a:lnTo>
                      <a:pt x="2066" y="758"/>
                    </a:lnTo>
                    <a:lnTo>
                      <a:pt x="2078" y="754"/>
                    </a:lnTo>
                    <a:lnTo>
                      <a:pt x="2092" y="752"/>
                    </a:lnTo>
                    <a:lnTo>
                      <a:pt x="2092" y="752"/>
                    </a:lnTo>
                    <a:lnTo>
                      <a:pt x="2104" y="754"/>
                    </a:lnTo>
                    <a:lnTo>
                      <a:pt x="2112" y="758"/>
                    </a:lnTo>
                    <a:lnTo>
                      <a:pt x="2122" y="766"/>
                    </a:lnTo>
                    <a:lnTo>
                      <a:pt x="2128" y="768"/>
                    </a:lnTo>
                    <a:lnTo>
                      <a:pt x="2132" y="770"/>
                    </a:lnTo>
                    <a:lnTo>
                      <a:pt x="2142" y="768"/>
                    </a:lnTo>
                    <a:lnTo>
                      <a:pt x="2152" y="766"/>
                    </a:lnTo>
                    <a:lnTo>
                      <a:pt x="2152" y="766"/>
                    </a:lnTo>
                    <a:lnTo>
                      <a:pt x="2162" y="762"/>
                    </a:lnTo>
                    <a:lnTo>
                      <a:pt x="2164" y="758"/>
                    </a:lnTo>
                    <a:lnTo>
                      <a:pt x="2166" y="754"/>
                    </a:lnTo>
                    <a:lnTo>
                      <a:pt x="2162" y="750"/>
                    </a:lnTo>
                    <a:lnTo>
                      <a:pt x="2154" y="746"/>
                    </a:lnTo>
                    <a:lnTo>
                      <a:pt x="2146" y="742"/>
                    </a:lnTo>
                    <a:lnTo>
                      <a:pt x="2134" y="740"/>
                    </a:lnTo>
                    <a:lnTo>
                      <a:pt x="2120" y="738"/>
                    </a:lnTo>
                    <a:lnTo>
                      <a:pt x="2120" y="738"/>
                    </a:lnTo>
                    <a:lnTo>
                      <a:pt x="2112" y="738"/>
                    </a:lnTo>
                    <a:lnTo>
                      <a:pt x="2108" y="736"/>
                    </a:lnTo>
                    <a:lnTo>
                      <a:pt x="2104" y="732"/>
                    </a:lnTo>
                    <a:lnTo>
                      <a:pt x="2102" y="728"/>
                    </a:lnTo>
                    <a:lnTo>
                      <a:pt x="2100" y="718"/>
                    </a:lnTo>
                    <a:lnTo>
                      <a:pt x="2102" y="708"/>
                    </a:lnTo>
                    <a:lnTo>
                      <a:pt x="2108" y="700"/>
                    </a:lnTo>
                    <a:lnTo>
                      <a:pt x="2114" y="694"/>
                    </a:lnTo>
                    <a:lnTo>
                      <a:pt x="2118" y="692"/>
                    </a:lnTo>
                    <a:lnTo>
                      <a:pt x="2122" y="692"/>
                    </a:lnTo>
                    <a:lnTo>
                      <a:pt x="2124" y="692"/>
                    </a:lnTo>
                    <a:lnTo>
                      <a:pt x="2126" y="696"/>
                    </a:lnTo>
                    <a:lnTo>
                      <a:pt x="2126" y="696"/>
                    </a:lnTo>
                    <a:lnTo>
                      <a:pt x="2132" y="700"/>
                    </a:lnTo>
                    <a:lnTo>
                      <a:pt x="2140" y="702"/>
                    </a:lnTo>
                    <a:lnTo>
                      <a:pt x="2148" y="702"/>
                    </a:lnTo>
                    <a:lnTo>
                      <a:pt x="2154" y="698"/>
                    </a:lnTo>
                    <a:lnTo>
                      <a:pt x="2158" y="692"/>
                    </a:lnTo>
                    <a:lnTo>
                      <a:pt x="2162" y="686"/>
                    </a:lnTo>
                    <a:lnTo>
                      <a:pt x="2160" y="678"/>
                    </a:lnTo>
                    <a:lnTo>
                      <a:pt x="2156" y="670"/>
                    </a:lnTo>
                    <a:lnTo>
                      <a:pt x="2156" y="670"/>
                    </a:lnTo>
                    <a:lnTo>
                      <a:pt x="2150" y="662"/>
                    </a:lnTo>
                    <a:lnTo>
                      <a:pt x="2150" y="658"/>
                    </a:lnTo>
                    <a:lnTo>
                      <a:pt x="2154" y="656"/>
                    </a:lnTo>
                    <a:lnTo>
                      <a:pt x="2156" y="656"/>
                    </a:lnTo>
                    <a:lnTo>
                      <a:pt x="2160" y="656"/>
                    </a:lnTo>
                    <a:lnTo>
                      <a:pt x="2160" y="654"/>
                    </a:lnTo>
                    <a:lnTo>
                      <a:pt x="2144" y="646"/>
                    </a:lnTo>
                    <a:lnTo>
                      <a:pt x="2144" y="646"/>
                    </a:lnTo>
                    <a:lnTo>
                      <a:pt x="2132" y="640"/>
                    </a:lnTo>
                    <a:lnTo>
                      <a:pt x="2128" y="636"/>
                    </a:lnTo>
                    <a:lnTo>
                      <a:pt x="2128" y="634"/>
                    </a:lnTo>
                    <a:lnTo>
                      <a:pt x="2130" y="632"/>
                    </a:lnTo>
                    <a:lnTo>
                      <a:pt x="2140" y="628"/>
                    </a:lnTo>
                    <a:lnTo>
                      <a:pt x="2142" y="624"/>
                    </a:lnTo>
                    <a:lnTo>
                      <a:pt x="2142" y="620"/>
                    </a:lnTo>
                    <a:lnTo>
                      <a:pt x="2142" y="620"/>
                    </a:lnTo>
                    <a:lnTo>
                      <a:pt x="2140" y="616"/>
                    </a:lnTo>
                    <a:lnTo>
                      <a:pt x="2136" y="614"/>
                    </a:lnTo>
                    <a:lnTo>
                      <a:pt x="2126" y="612"/>
                    </a:lnTo>
                    <a:lnTo>
                      <a:pt x="2098" y="612"/>
                    </a:lnTo>
                    <a:lnTo>
                      <a:pt x="2084" y="612"/>
                    </a:lnTo>
                    <a:lnTo>
                      <a:pt x="2074" y="612"/>
                    </a:lnTo>
                    <a:lnTo>
                      <a:pt x="2066" y="608"/>
                    </a:lnTo>
                    <a:lnTo>
                      <a:pt x="2064" y="606"/>
                    </a:lnTo>
                    <a:lnTo>
                      <a:pt x="2062" y="602"/>
                    </a:lnTo>
                    <a:lnTo>
                      <a:pt x="2062" y="602"/>
                    </a:lnTo>
                    <a:lnTo>
                      <a:pt x="2062" y="598"/>
                    </a:lnTo>
                    <a:lnTo>
                      <a:pt x="2060" y="594"/>
                    </a:lnTo>
                    <a:lnTo>
                      <a:pt x="2056" y="590"/>
                    </a:lnTo>
                    <a:lnTo>
                      <a:pt x="2048" y="586"/>
                    </a:lnTo>
                    <a:lnTo>
                      <a:pt x="2040" y="582"/>
                    </a:lnTo>
                    <a:lnTo>
                      <a:pt x="2032" y="580"/>
                    </a:lnTo>
                    <a:lnTo>
                      <a:pt x="2028" y="578"/>
                    </a:lnTo>
                    <a:lnTo>
                      <a:pt x="2026" y="576"/>
                    </a:lnTo>
                    <a:lnTo>
                      <a:pt x="2028" y="574"/>
                    </a:lnTo>
                    <a:lnTo>
                      <a:pt x="2032" y="568"/>
                    </a:lnTo>
                    <a:lnTo>
                      <a:pt x="2032" y="568"/>
                    </a:lnTo>
                    <a:lnTo>
                      <a:pt x="2040" y="566"/>
                    </a:lnTo>
                    <a:lnTo>
                      <a:pt x="2046" y="566"/>
                    </a:lnTo>
                    <a:lnTo>
                      <a:pt x="2050" y="570"/>
                    </a:lnTo>
                    <a:lnTo>
                      <a:pt x="2054" y="574"/>
                    </a:lnTo>
                    <a:lnTo>
                      <a:pt x="2058" y="578"/>
                    </a:lnTo>
                    <a:lnTo>
                      <a:pt x="2064" y="580"/>
                    </a:lnTo>
                    <a:lnTo>
                      <a:pt x="2072" y="580"/>
                    </a:lnTo>
                    <a:lnTo>
                      <a:pt x="2082" y="574"/>
                    </a:lnTo>
                    <a:lnTo>
                      <a:pt x="2082" y="574"/>
                    </a:lnTo>
                    <a:lnTo>
                      <a:pt x="2094" y="566"/>
                    </a:lnTo>
                    <a:lnTo>
                      <a:pt x="2106" y="562"/>
                    </a:lnTo>
                    <a:lnTo>
                      <a:pt x="2120" y="560"/>
                    </a:lnTo>
                    <a:lnTo>
                      <a:pt x="2132" y="560"/>
                    </a:lnTo>
                    <a:lnTo>
                      <a:pt x="2144" y="562"/>
                    </a:lnTo>
                    <a:lnTo>
                      <a:pt x="2156" y="564"/>
                    </a:lnTo>
                    <a:lnTo>
                      <a:pt x="2178" y="574"/>
                    </a:lnTo>
                    <a:lnTo>
                      <a:pt x="2178" y="574"/>
                    </a:lnTo>
                    <a:lnTo>
                      <a:pt x="2188" y="576"/>
                    </a:lnTo>
                    <a:lnTo>
                      <a:pt x="2196" y="574"/>
                    </a:lnTo>
                    <a:lnTo>
                      <a:pt x="2202" y="570"/>
                    </a:lnTo>
                    <a:lnTo>
                      <a:pt x="2206" y="564"/>
                    </a:lnTo>
                    <a:lnTo>
                      <a:pt x="2208" y="556"/>
                    </a:lnTo>
                    <a:lnTo>
                      <a:pt x="2206" y="546"/>
                    </a:lnTo>
                    <a:lnTo>
                      <a:pt x="2202" y="536"/>
                    </a:lnTo>
                    <a:lnTo>
                      <a:pt x="2194" y="528"/>
                    </a:lnTo>
                    <a:lnTo>
                      <a:pt x="2194" y="528"/>
                    </a:lnTo>
                    <a:lnTo>
                      <a:pt x="2186" y="522"/>
                    </a:lnTo>
                    <a:lnTo>
                      <a:pt x="2180" y="522"/>
                    </a:lnTo>
                    <a:lnTo>
                      <a:pt x="2176" y="524"/>
                    </a:lnTo>
                    <a:lnTo>
                      <a:pt x="2172" y="528"/>
                    </a:lnTo>
                    <a:lnTo>
                      <a:pt x="2166" y="532"/>
                    </a:lnTo>
                    <a:lnTo>
                      <a:pt x="2158" y="534"/>
                    </a:lnTo>
                    <a:lnTo>
                      <a:pt x="2148" y="532"/>
                    </a:lnTo>
                    <a:lnTo>
                      <a:pt x="2132" y="524"/>
                    </a:lnTo>
                    <a:lnTo>
                      <a:pt x="2132" y="524"/>
                    </a:lnTo>
                    <a:lnTo>
                      <a:pt x="2106" y="506"/>
                    </a:lnTo>
                    <a:lnTo>
                      <a:pt x="2102" y="502"/>
                    </a:lnTo>
                    <a:lnTo>
                      <a:pt x="2102" y="500"/>
                    </a:lnTo>
                    <a:lnTo>
                      <a:pt x="2102" y="498"/>
                    </a:lnTo>
                    <a:lnTo>
                      <a:pt x="2106" y="498"/>
                    </a:lnTo>
                    <a:lnTo>
                      <a:pt x="2116" y="498"/>
                    </a:lnTo>
                    <a:lnTo>
                      <a:pt x="2144" y="504"/>
                    </a:lnTo>
                    <a:lnTo>
                      <a:pt x="2144" y="504"/>
                    </a:lnTo>
                    <a:lnTo>
                      <a:pt x="2170" y="508"/>
                    </a:lnTo>
                    <a:lnTo>
                      <a:pt x="2174" y="508"/>
                    </a:lnTo>
                    <a:lnTo>
                      <a:pt x="2174" y="506"/>
                    </a:lnTo>
                    <a:lnTo>
                      <a:pt x="2168" y="502"/>
                    </a:lnTo>
                    <a:lnTo>
                      <a:pt x="2156" y="496"/>
                    </a:lnTo>
                    <a:lnTo>
                      <a:pt x="2120" y="480"/>
                    </a:lnTo>
                    <a:lnTo>
                      <a:pt x="2120" y="480"/>
                    </a:lnTo>
                    <a:lnTo>
                      <a:pt x="2100" y="474"/>
                    </a:lnTo>
                    <a:lnTo>
                      <a:pt x="2086" y="474"/>
                    </a:lnTo>
                    <a:lnTo>
                      <a:pt x="2078" y="476"/>
                    </a:lnTo>
                    <a:lnTo>
                      <a:pt x="2074" y="482"/>
                    </a:lnTo>
                    <a:lnTo>
                      <a:pt x="2070" y="494"/>
                    </a:lnTo>
                    <a:lnTo>
                      <a:pt x="2066" y="500"/>
                    </a:lnTo>
                    <a:lnTo>
                      <a:pt x="2060" y="504"/>
                    </a:lnTo>
                    <a:lnTo>
                      <a:pt x="2060" y="504"/>
                    </a:lnTo>
                    <a:lnTo>
                      <a:pt x="2056" y="504"/>
                    </a:lnTo>
                    <a:lnTo>
                      <a:pt x="2054" y="502"/>
                    </a:lnTo>
                    <a:lnTo>
                      <a:pt x="2052" y="500"/>
                    </a:lnTo>
                    <a:lnTo>
                      <a:pt x="2052" y="498"/>
                    </a:lnTo>
                    <a:lnTo>
                      <a:pt x="2054" y="490"/>
                    </a:lnTo>
                    <a:lnTo>
                      <a:pt x="2060" y="478"/>
                    </a:lnTo>
                    <a:lnTo>
                      <a:pt x="2072" y="454"/>
                    </a:lnTo>
                    <a:lnTo>
                      <a:pt x="2080" y="440"/>
                    </a:lnTo>
                    <a:lnTo>
                      <a:pt x="2086" y="426"/>
                    </a:lnTo>
                    <a:lnTo>
                      <a:pt x="2086" y="426"/>
                    </a:lnTo>
                    <a:lnTo>
                      <a:pt x="2090" y="414"/>
                    </a:lnTo>
                    <a:lnTo>
                      <a:pt x="2096" y="408"/>
                    </a:lnTo>
                    <a:lnTo>
                      <a:pt x="2104" y="404"/>
                    </a:lnTo>
                    <a:lnTo>
                      <a:pt x="2110" y="404"/>
                    </a:lnTo>
                    <a:lnTo>
                      <a:pt x="2124" y="404"/>
                    </a:lnTo>
                    <a:lnTo>
                      <a:pt x="2130" y="404"/>
                    </a:lnTo>
                    <a:lnTo>
                      <a:pt x="2134" y="402"/>
                    </a:lnTo>
                    <a:lnTo>
                      <a:pt x="2134" y="402"/>
                    </a:lnTo>
                    <a:lnTo>
                      <a:pt x="2146" y="392"/>
                    </a:lnTo>
                    <a:lnTo>
                      <a:pt x="2160" y="382"/>
                    </a:lnTo>
                    <a:lnTo>
                      <a:pt x="2166" y="376"/>
                    </a:lnTo>
                    <a:lnTo>
                      <a:pt x="2168" y="372"/>
                    </a:lnTo>
                    <a:lnTo>
                      <a:pt x="2168" y="370"/>
                    </a:lnTo>
                    <a:lnTo>
                      <a:pt x="2166" y="368"/>
                    </a:lnTo>
                    <a:lnTo>
                      <a:pt x="2160" y="366"/>
                    </a:lnTo>
                    <a:lnTo>
                      <a:pt x="2160" y="366"/>
                    </a:lnTo>
                    <a:lnTo>
                      <a:pt x="2152" y="362"/>
                    </a:lnTo>
                    <a:lnTo>
                      <a:pt x="2146" y="358"/>
                    </a:lnTo>
                    <a:lnTo>
                      <a:pt x="2144" y="354"/>
                    </a:lnTo>
                    <a:lnTo>
                      <a:pt x="2144" y="348"/>
                    </a:lnTo>
                    <a:lnTo>
                      <a:pt x="2146" y="344"/>
                    </a:lnTo>
                    <a:lnTo>
                      <a:pt x="2150" y="338"/>
                    </a:lnTo>
                    <a:lnTo>
                      <a:pt x="2158" y="336"/>
                    </a:lnTo>
                    <a:lnTo>
                      <a:pt x="2168" y="334"/>
                    </a:lnTo>
                    <a:lnTo>
                      <a:pt x="2168" y="334"/>
                    </a:lnTo>
                    <a:lnTo>
                      <a:pt x="2190" y="334"/>
                    </a:lnTo>
                    <a:lnTo>
                      <a:pt x="2204" y="330"/>
                    </a:lnTo>
                    <a:lnTo>
                      <a:pt x="2216" y="322"/>
                    </a:lnTo>
                    <a:lnTo>
                      <a:pt x="2228" y="310"/>
                    </a:lnTo>
                    <a:lnTo>
                      <a:pt x="2228" y="310"/>
                    </a:lnTo>
                    <a:lnTo>
                      <a:pt x="2230" y="306"/>
                    </a:lnTo>
                    <a:lnTo>
                      <a:pt x="2230" y="304"/>
                    </a:lnTo>
                    <a:lnTo>
                      <a:pt x="2228" y="302"/>
                    </a:lnTo>
                    <a:lnTo>
                      <a:pt x="2226" y="300"/>
                    </a:lnTo>
                    <a:lnTo>
                      <a:pt x="2214" y="300"/>
                    </a:lnTo>
                    <a:lnTo>
                      <a:pt x="2200" y="300"/>
                    </a:lnTo>
                    <a:lnTo>
                      <a:pt x="2162" y="308"/>
                    </a:lnTo>
                    <a:lnTo>
                      <a:pt x="2142" y="312"/>
                    </a:lnTo>
                    <a:lnTo>
                      <a:pt x="2124" y="318"/>
                    </a:lnTo>
                    <a:lnTo>
                      <a:pt x="2124" y="318"/>
                    </a:lnTo>
                    <a:lnTo>
                      <a:pt x="2112" y="322"/>
                    </a:lnTo>
                    <a:lnTo>
                      <a:pt x="2108" y="320"/>
                    </a:lnTo>
                    <a:lnTo>
                      <a:pt x="2106" y="320"/>
                    </a:lnTo>
                    <a:lnTo>
                      <a:pt x="2106" y="316"/>
                    </a:lnTo>
                    <a:lnTo>
                      <a:pt x="2108" y="314"/>
                    </a:lnTo>
                    <a:lnTo>
                      <a:pt x="2114" y="306"/>
                    </a:lnTo>
                    <a:lnTo>
                      <a:pt x="2124" y="298"/>
                    </a:lnTo>
                    <a:lnTo>
                      <a:pt x="2138" y="292"/>
                    </a:lnTo>
                    <a:lnTo>
                      <a:pt x="2152" y="288"/>
                    </a:lnTo>
                    <a:lnTo>
                      <a:pt x="2160" y="288"/>
                    </a:lnTo>
                    <a:lnTo>
                      <a:pt x="2168" y="288"/>
                    </a:lnTo>
                    <a:lnTo>
                      <a:pt x="2168" y="288"/>
                    </a:lnTo>
                    <a:lnTo>
                      <a:pt x="2182" y="292"/>
                    </a:lnTo>
                    <a:lnTo>
                      <a:pt x="2198" y="292"/>
                    </a:lnTo>
                    <a:lnTo>
                      <a:pt x="2214" y="292"/>
                    </a:lnTo>
                    <a:lnTo>
                      <a:pt x="2228" y="290"/>
                    </a:lnTo>
                    <a:lnTo>
                      <a:pt x="2256" y="284"/>
                    </a:lnTo>
                    <a:lnTo>
                      <a:pt x="2278" y="276"/>
                    </a:lnTo>
                    <a:lnTo>
                      <a:pt x="2278" y="276"/>
                    </a:lnTo>
                    <a:lnTo>
                      <a:pt x="2284" y="270"/>
                    </a:lnTo>
                    <a:lnTo>
                      <a:pt x="2286" y="268"/>
                    </a:lnTo>
                    <a:lnTo>
                      <a:pt x="2284" y="268"/>
                    </a:lnTo>
                    <a:lnTo>
                      <a:pt x="2280" y="264"/>
                    </a:lnTo>
                    <a:lnTo>
                      <a:pt x="2270" y="262"/>
                    </a:lnTo>
                    <a:lnTo>
                      <a:pt x="2244" y="260"/>
                    </a:lnTo>
                    <a:lnTo>
                      <a:pt x="2232" y="260"/>
                    </a:lnTo>
                    <a:lnTo>
                      <a:pt x="2220" y="262"/>
                    </a:lnTo>
                    <a:lnTo>
                      <a:pt x="2220" y="262"/>
                    </a:lnTo>
                    <a:lnTo>
                      <a:pt x="2206" y="264"/>
                    </a:lnTo>
                    <a:lnTo>
                      <a:pt x="2188" y="264"/>
                    </a:lnTo>
                    <a:lnTo>
                      <a:pt x="2154" y="262"/>
                    </a:lnTo>
                    <a:lnTo>
                      <a:pt x="2134" y="258"/>
                    </a:lnTo>
                    <a:lnTo>
                      <a:pt x="2150" y="258"/>
                    </a:lnTo>
                    <a:lnTo>
                      <a:pt x="2150" y="258"/>
                    </a:lnTo>
                    <a:lnTo>
                      <a:pt x="2168" y="260"/>
                    </a:lnTo>
                    <a:lnTo>
                      <a:pt x="2182" y="258"/>
                    </a:lnTo>
                    <a:lnTo>
                      <a:pt x="2192" y="256"/>
                    </a:lnTo>
                    <a:lnTo>
                      <a:pt x="2200" y="252"/>
                    </a:lnTo>
                    <a:lnTo>
                      <a:pt x="2214" y="248"/>
                    </a:lnTo>
                    <a:lnTo>
                      <a:pt x="2222" y="246"/>
                    </a:lnTo>
                    <a:lnTo>
                      <a:pt x="2232" y="248"/>
                    </a:lnTo>
                    <a:lnTo>
                      <a:pt x="2232" y="248"/>
                    </a:lnTo>
                    <a:lnTo>
                      <a:pt x="2244" y="250"/>
                    </a:lnTo>
                    <a:lnTo>
                      <a:pt x="2254" y="250"/>
                    </a:lnTo>
                    <a:lnTo>
                      <a:pt x="2274" y="248"/>
                    </a:lnTo>
                    <a:lnTo>
                      <a:pt x="2298" y="244"/>
                    </a:lnTo>
                    <a:lnTo>
                      <a:pt x="2330" y="242"/>
                    </a:lnTo>
                    <a:lnTo>
                      <a:pt x="2330" y="242"/>
                    </a:lnTo>
                    <a:lnTo>
                      <a:pt x="2342" y="240"/>
                    </a:lnTo>
                    <a:lnTo>
                      <a:pt x="2344" y="238"/>
                    </a:lnTo>
                    <a:lnTo>
                      <a:pt x="2344" y="238"/>
                    </a:lnTo>
                    <a:lnTo>
                      <a:pt x="2342" y="232"/>
                    </a:lnTo>
                    <a:lnTo>
                      <a:pt x="2336" y="228"/>
                    </a:lnTo>
                    <a:lnTo>
                      <a:pt x="2330" y="224"/>
                    </a:lnTo>
                    <a:lnTo>
                      <a:pt x="2328" y="220"/>
                    </a:lnTo>
                    <a:lnTo>
                      <a:pt x="2330" y="220"/>
                    </a:lnTo>
                    <a:lnTo>
                      <a:pt x="2334" y="218"/>
                    </a:lnTo>
                    <a:lnTo>
                      <a:pt x="2348" y="218"/>
                    </a:lnTo>
                    <a:lnTo>
                      <a:pt x="2348" y="218"/>
                    </a:lnTo>
                    <a:lnTo>
                      <a:pt x="2360" y="216"/>
                    </a:lnTo>
                    <a:lnTo>
                      <a:pt x="2372" y="214"/>
                    </a:lnTo>
                    <a:lnTo>
                      <a:pt x="2382" y="212"/>
                    </a:lnTo>
                    <a:lnTo>
                      <a:pt x="2392" y="206"/>
                    </a:lnTo>
                    <a:lnTo>
                      <a:pt x="2412" y="196"/>
                    </a:lnTo>
                    <a:lnTo>
                      <a:pt x="2436" y="182"/>
                    </a:lnTo>
                    <a:lnTo>
                      <a:pt x="2436" y="182"/>
                    </a:lnTo>
                    <a:lnTo>
                      <a:pt x="2440" y="180"/>
                    </a:lnTo>
                    <a:lnTo>
                      <a:pt x="2442" y="176"/>
                    </a:lnTo>
                    <a:lnTo>
                      <a:pt x="2438" y="174"/>
                    </a:lnTo>
                    <a:lnTo>
                      <a:pt x="2434" y="170"/>
                    </a:lnTo>
                    <a:lnTo>
                      <a:pt x="2414" y="164"/>
                    </a:lnTo>
                    <a:lnTo>
                      <a:pt x="2388" y="158"/>
                    </a:lnTo>
                    <a:lnTo>
                      <a:pt x="2356" y="154"/>
                    </a:lnTo>
                    <a:lnTo>
                      <a:pt x="2322" y="150"/>
                    </a:lnTo>
                    <a:lnTo>
                      <a:pt x="2292" y="148"/>
                    </a:lnTo>
                    <a:lnTo>
                      <a:pt x="2264" y="150"/>
                    </a:lnTo>
                    <a:lnTo>
                      <a:pt x="2264" y="150"/>
                    </a:lnTo>
                    <a:lnTo>
                      <a:pt x="2244" y="152"/>
                    </a:lnTo>
                    <a:lnTo>
                      <a:pt x="2230" y="158"/>
                    </a:lnTo>
                    <a:lnTo>
                      <a:pt x="2220" y="164"/>
                    </a:lnTo>
                    <a:lnTo>
                      <a:pt x="2214" y="172"/>
                    </a:lnTo>
                    <a:lnTo>
                      <a:pt x="2210" y="180"/>
                    </a:lnTo>
                    <a:lnTo>
                      <a:pt x="2204" y="184"/>
                    </a:lnTo>
                    <a:lnTo>
                      <a:pt x="2198" y="186"/>
                    </a:lnTo>
                    <a:lnTo>
                      <a:pt x="2188" y="186"/>
                    </a:lnTo>
                    <a:lnTo>
                      <a:pt x="2188" y="186"/>
                    </a:lnTo>
                    <a:lnTo>
                      <a:pt x="2176" y="184"/>
                    </a:lnTo>
                    <a:lnTo>
                      <a:pt x="2162" y="182"/>
                    </a:lnTo>
                    <a:lnTo>
                      <a:pt x="2140" y="184"/>
                    </a:lnTo>
                    <a:lnTo>
                      <a:pt x="2126" y="184"/>
                    </a:lnTo>
                    <a:lnTo>
                      <a:pt x="2126" y="182"/>
                    </a:lnTo>
                    <a:lnTo>
                      <a:pt x="2126" y="182"/>
                    </a:lnTo>
                    <a:lnTo>
                      <a:pt x="2130" y="178"/>
                    </a:lnTo>
                    <a:lnTo>
                      <a:pt x="2130" y="178"/>
                    </a:lnTo>
                    <a:lnTo>
                      <a:pt x="2134" y="172"/>
                    </a:lnTo>
                    <a:lnTo>
                      <a:pt x="2134" y="170"/>
                    </a:lnTo>
                    <a:lnTo>
                      <a:pt x="2128" y="170"/>
                    </a:lnTo>
                    <a:lnTo>
                      <a:pt x="2120" y="172"/>
                    </a:lnTo>
                    <a:lnTo>
                      <a:pt x="2108" y="176"/>
                    </a:lnTo>
                    <a:lnTo>
                      <a:pt x="2092" y="184"/>
                    </a:lnTo>
                    <a:lnTo>
                      <a:pt x="2074" y="196"/>
                    </a:lnTo>
                    <a:lnTo>
                      <a:pt x="2050" y="210"/>
                    </a:lnTo>
                    <a:lnTo>
                      <a:pt x="2050" y="210"/>
                    </a:lnTo>
                    <a:lnTo>
                      <a:pt x="2028" y="224"/>
                    </a:lnTo>
                    <a:lnTo>
                      <a:pt x="2010" y="234"/>
                    </a:lnTo>
                    <a:lnTo>
                      <a:pt x="1996" y="242"/>
                    </a:lnTo>
                    <a:lnTo>
                      <a:pt x="1986" y="244"/>
                    </a:lnTo>
                    <a:lnTo>
                      <a:pt x="1984" y="244"/>
                    </a:lnTo>
                    <a:lnTo>
                      <a:pt x="1982" y="244"/>
                    </a:lnTo>
                    <a:lnTo>
                      <a:pt x="1984" y="238"/>
                    </a:lnTo>
                    <a:lnTo>
                      <a:pt x="1992" y="228"/>
                    </a:lnTo>
                    <a:lnTo>
                      <a:pt x="2008" y="216"/>
                    </a:lnTo>
                    <a:lnTo>
                      <a:pt x="2008" y="216"/>
                    </a:lnTo>
                    <a:lnTo>
                      <a:pt x="2026" y="200"/>
                    </a:lnTo>
                    <a:lnTo>
                      <a:pt x="2040" y="186"/>
                    </a:lnTo>
                    <a:lnTo>
                      <a:pt x="2050" y="172"/>
                    </a:lnTo>
                    <a:lnTo>
                      <a:pt x="2052" y="166"/>
                    </a:lnTo>
                    <a:lnTo>
                      <a:pt x="2052" y="160"/>
                    </a:lnTo>
                    <a:lnTo>
                      <a:pt x="2052" y="156"/>
                    </a:lnTo>
                    <a:lnTo>
                      <a:pt x="2050" y="150"/>
                    </a:lnTo>
                    <a:lnTo>
                      <a:pt x="2048" y="146"/>
                    </a:lnTo>
                    <a:lnTo>
                      <a:pt x="2042" y="144"/>
                    </a:lnTo>
                    <a:lnTo>
                      <a:pt x="2036" y="140"/>
                    </a:lnTo>
                    <a:lnTo>
                      <a:pt x="2028" y="138"/>
                    </a:lnTo>
                    <a:lnTo>
                      <a:pt x="2004" y="138"/>
                    </a:lnTo>
                    <a:lnTo>
                      <a:pt x="2004" y="138"/>
                    </a:lnTo>
                    <a:lnTo>
                      <a:pt x="1984" y="138"/>
                    </a:lnTo>
                    <a:lnTo>
                      <a:pt x="1972" y="142"/>
                    </a:lnTo>
                    <a:lnTo>
                      <a:pt x="1964" y="146"/>
                    </a:lnTo>
                    <a:lnTo>
                      <a:pt x="1962" y="152"/>
                    </a:lnTo>
                    <a:lnTo>
                      <a:pt x="1960" y="156"/>
                    </a:lnTo>
                    <a:lnTo>
                      <a:pt x="1958" y="162"/>
                    </a:lnTo>
                    <a:lnTo>
                      <a:pt x="1952" y="168"/>
                    </a:lnTo>
                    <a:lnTo>
                      <a:pt x="1940" y="172"/>
                    </a:lnTo>
                    <a:lnTo>
                      <a:pt x="1940" y="172"/>
                    </a:lnTo>
                    <a:lnTo>
                      <a:pt x="1910" y="178"/>
                    </a:lnTo>
                    <a:lnTo>
                      <a:pt x="1886" y="182"/>
                    </a:lnTo>
                    <a:lnTo>
                      <a:pt x="1878" y="182"/>
                    </a:lnTo>
                    <a:lnTo>
                      <a:pt x="1876" y="180"/>
                    </a:lnTo>
                    <a:lnTo>
                      <a:pt x="1880" y="176"/>
                    </a:lnTo>
                    <a:lnTo>
                      <a:pt x="1890" y="172"/>
                    </a:lnTo>
                    <a:lnTo>
                      <a:pt x="1890" y="172"/>
                    </a:lnTo>
                    <a:lnTo>
                      <a:pt x="1916" y="160"/>
                    </a:lnTo>
                    <a:lnTo>
                      <a:pt x="1922" y="154"/>
                    </a:lnTo>
                    <a:lnTo>
                      <a:pt x="1924" y="152"/>
                    </a:lnTo>
                    <a:lnTo>
                      <a:pt x="1924" y="150"/>
                    </a:lnTo>
                    <a:lnTo>
                      <a:pt x="1924" y="148"/>
                    </a:lnTo>
                    <a:lnTo>
                      <a:pt x="1920" y="148"/>
                    </a:lnTo>
                    <a:lnTo>
                      <a:pt x="1906" y="144"/>
                    </a:lnTo>
                    <a:lnTo>
                      <a:pt x="1884" y="142"/>
                    </a:lnTo>
                    <a:lnTo>
                      <a:pt x="1852" y="140"/>
                    </a:lnTo>
                    <a:lnTo>
                      <a:pt x="1852" y="140"/>
                    </a:lnTo>
                    <a:lnTo>
                      <a:pt x="1812" y="142"/>
                    </a:lnTo>
                    <a:lnTo>
                      <a:pt x="1770" y="146"/>
                    </a:lnTo>
                    <a:lnTo>
                      <a:pt x="1730" y="152"/>
                    </a:lnTo>
                    <a:lnTo>
                      <a:pt x="1694" y="160"/>
                    </a:lnTo>
                    <a:lnTo>
                      <a:pt x="1636" y="172"/>
                    </a:lnTo>
                    <a:lnTo>
                      <a:pt x="1616" y="174"/>
                    </a:lnTo>
                    <a:lnTo>
                      <a:pt x="1610" y="174"/>
                    </a:lnTo>
                    <a:lnTo>
                      <a:pt x="1608" y="174"/>
                    </a:lnTo>
                    <a:lnTo>
                      <a:pt x="1608" y="174"/>
                    </a:lnTo>
                    <a:lnTo>
                      <a:pt x="1604" y="170"/>
                    </a:lnTo>
                    <a:lnTo>
                      <a:pt x="1602" y="168"/>
                    </a:lnTo>
                    <a:lnTo>
                      <a:pt x="1604" y="164"/>
                    </a:lnTo>
                    <a:lnTo>
                      <a:pt x="1606" y="162"/>
                    </a:lnTo>
                    <a:lnTo>
                      <a:pt x="1618" y="156"/>
                    </a:lnTo>
                    <a:lnTo>
                      <a:pt x="1636" y="152"/>
                    </a:lnTo>
                    <a:lnTo>
                      <a:pt x="1686" y="142"/>
                    </a:lnTo>
                    <a:lnTo>
                      <a:pt x="1744" y="134"/>
                    </a:lnTo>
                    <a:lnTo>
                      <a:pt x="1744" y="134"/>
                    </a:lnTo>
                    <a:lnTo>
                      <a:pt x="1772" y="130"/>
                    </a:lnTo>
                    <a:lnTo>
                      <a:pt x="1802" y="130"/>
                    </a:lnTo>
                    <a:lnTo>
                      <a:pt x="1864" y="130"/>
                    </a:lnTo>
                    <a:lnTo>
                      <a:pt x="1926" y="130"/>
                    </a:lnTo>
                    <a:lnTo>
                      <a:pt x="1956" y="128"/>
                    </a:lnTo>
                    <a:lnTo>
                      <a:pt x="1984" y="124"/>
                    </a:lnTo>
                    <a:lnTo>
                      <a:pt x="1984" y="124"/>
                    </a:lnTo>
                    <a:lnTo>
                      <a:pt x="2020" y="114"/>
                    </a:lnTo>
                    <a:lnTo>
                      <a:pt x="2054" y="104"/>
                    </a:lnTo>
                    <a:lnTo>
                      <a:pt x="2066" y="98"/>
                    </a:lnTo>
                    <a:lnTo>
                      <a:pt x="2072" y="92"/>
                    </a:lnTo>
                    <a:lnTo>
                      <a:pt x="2072" y="90"/>
                    </a:lnTo>
                    <a:lnTo>
                      <a:pt x="2070" y="88"/>
                    </a:lnTo>
                    <a:lnTo>
                      <a:pt x="2062" y="84"/>
                    </a:lnTo>
                    <a:lnTo>
                      <a:pt x="2062" y="84"/>
                    </a:lnTo>
                    <a:lnTo>
                      <a:pt x="2034" y="78"/>
                    </a:lnTo>
                    <a:lnTo>
                      <a:pt x="2004" y="72"/>
                    </a:lnTo>
                    <a:lnTo>
                      <a:pt x="1988" y="70"/>
                    </a:lnTo>
                    <a:lnTo>
                      <a:pt x="1970" y="68"/>
                    </a:lnTo>
                    <a:lnTo>
                      <a:pt x="1952" y="70"/>
                    </a:lnTo>
                    <a:lnTo>
                      <a:pt x="1932" y="72"/>
                    </a:lnTo>
                    <a:lnTo>
                      <a:pt x="1932" y="72"/>
                    </a:lnTo>
                    <a:lnTo>
                      <a:pt x="1914" y="76"/>
                    </a:lnTo>
                    <a:lnTo>
                      <a:pt x="1916" y="74"/>
                    </a:lnTo>
                    <a:lnTo>
                      <a:pt x="1922" y="70"/>
                    </a:lnTo>
                    <a:lnTo>
                      <a:pt x="1930" y="64"/>
                    </a:lnTo>
                    <a:lnTo>
                      <a:pt x="1936" y="58"/>
                    </a:lnTo>
                    <a:lnTo>
                      <a:pt x="1938" y="56"/>
                    </a:lnTo>
                    <a:lnTo>
                      <a:pt x="1938" y="52"/>
                    </a:lnTo>
                    <a:lnTo>
                      <a:pt x="1936" y="50"/>
                    </a:lnTo>
                    <a:lnTo>
                      <a:pt x="1932" y="46"/>
                    </a:lnTo>
                    <a:lnTo>
                      <a:pt x="1932" y="46"/>
                    </a:lnTo>
                    <a:lnTo>
                      <a:pt x="1922" y="42"/>
                    </a:lnTo>
                    <a:lnTo>
                      <a:pt x="1912" y="42"/>
                    </a:lnTo>
                    <a:lnTo>
                      <a:pt x="1898" y="42"/>
                    </a:lnTo>
                    <a:lnTo>
                      <a:pt x="1884" y="46"/>
                    </a:lnTo>
                    <a:lnTo>
                      <a:pt x="1866" y="48"/>
                    </a:lnTo>
                    <a:lnTo>
                      <a:pt x="1846" y="50"/>
                    </a:lnTo>
                    <a:lnTo>
                      <a:pt x="1822" y="52"/>
                    </a:lnTo>
                    <a:lnTo>
                      <a:pt x="1794" y="50"/>
                    </a:lnTo>
                    <a:lnTo>
                      <a:pt x="1794" y="50"/>
                    </a:lnTo>
                    <a:lnTo>
                      <a:pt x="1766" y="48"/>
                    </a:lnTo>
                    <a:lnTo>
                      <a:pt x="1744" y="48"/>
                    </a:lnTo>
                    <a:lnTo>
                      <a:pt x="1724" y="52"/>
                    </a:lnTo>
                    <a:lnTo>
                      <a:pt x="1708" y="54"/>
                    </a:lnTo>
                    <a:lnTo>
                      <a:pt x="1678" y="60"/>
                    </a:lnTo>
                    <a:lnTo>
                      <a:pt x="1660" y="60"/>
                    </a:lnTo>
                    <a:lnTo>
                      <a:pt x="1638" y="60"/>
                    </a:lnTo>
                    <a:lnTo>
                      <a:pt x="1638" y="60"/>
                    </a:lnTo>
                    <a:lnTo>
                      <a:pt x="1622" y="58"/>
                    </a:lnTo>
                    <a:lnTo>
                      <a:pt x="1616" y="56"/>
                    </a:lnTo>
                    <a:lnTo>
                      <a:pt x="1618" y="54"/>
                    </a:lnTo>
                    <a:lnTo>
                      <a:pt x="1628" y="52"/>
                    </a:lnTo>
                    <a:lnTo>
                      <a:pt x="1692" y="46"/>
                    </a:lnTo>
                    <a:lnTo>
                      <a:pt x="1692" y="46"/>
                    </a:lnTo>
                    <a:lnTo>
                      <a:pt x="1734" y="44"/>
                    </a:lnTo>
                    <a:lnTo>
                      <a:pt x="1794" y="42"/>
                    </a:lnTo>
                    <a:lnTo>
                      <a:pt x="1852" y="38"/>
                    </a:lnTo>
                    <a:lnTo>
                      <a:pt x="1894" y="34"/>
                    </a:lnTo>
                    <a:lnTo>
                      <a:pt x="1894" y="34"/>
                    </a:lnTo>
                    <a:lnTo>
                      <a:pt x="1900" y="32"/>
                    </a:lnTo>
                    <a:lnTo>
                      <a:pt x="1902" y="32"/>
                    </a:lnTo>
                    <a:lnTo>
                      <a:pt x="1902" y="30"/>
                    </a:lnTo>
                    <a:lnTo>
                      <a:pt x="1898" y="28"/>
                    </a:lnTo>
                    <a:lnTo>
                      <a:pt x="1882" y="24"/>
                    </a:lnTo>
                    <a:lnTo>
                      <a:pt x="1858" y="20"/>
                    </a:lnTo>
                    <a:lnTo>
                      <a:pt x="1798" y="12"/>
                    </a:lnTo>
                    <a:lnTo>
                      <a:pt x="1732" y="6"/>
                    </a:lnTo>
                    <a:lnTo>
                      <a:pt x="1732" y="6"/>
                    </a:lnTo>
                    <a:lnTo>
                      <a:pt x="1686" y="2"/>
                    </a:lnTo>
                    <a:lnTo>
                      <a:pt x="1648" y="0"/>
                    </a:lnTo>
                    <a:lnTo>
                      <a:pt x="1618" y="2"/>
                    </a:lnTo>
                    <a:lnTo>
                      <a:pt x="1594" y="2"/>
                    </a:lnTo>
                    <a:lnTo>
                      <a:pt x="1552" y="6"/>
                    </a:lnTo>
                    <a:lnTo>
                      <a:pt x="1528" y="8"/>
                    </a:lnTo>
                    <a:lnTo>
                      <a:pt x="1504" y="6"/>
                    </a:lnTo>
                    <a:lnTo>
                      <a:pt x="1504" y="6"/>
                    </a:lnTo>
                    <a:lnTo>
                      <a:pt x="1480" y="6"/>
                    </a:lnTo>
                    <a:lnTo>
                      <a:pt x="1466" y="8"/>
                    </a:lnTo>
                    <a:lnTo>
                      <a:pt x="1460" y="10"/>
                    </a:lnTo>
                    <a:lnTo>
                      <a:pt x="1458" y="14"/>
                    </a:lnTo>
                    <a:lnTo>
                      <a:pt x="1458" y="16"/>
                    </a:lnTo>
                    <a:lnTo>
                      <a:pt x="1458" y="18"/>
                    </a:lnTo>
                    <a:lnTo>
                      <a:pt x="1452" y="18"/>
                    </a:lnTo>
                    <a:lnTo>
                      <a:pt x="1442" y="16"/>
                    </a:lnTo>
                    <a:lnTo>
                      <a:pt x="1442" y="16"/>
                    </a:lnTo>
                    <a:lnTo>
                      <a:pt x="1420" y="12"/>
                    </a:lnTo>
                    <a:lnTo>
                      <a:pt x="1410" y="14"/>
                    </a:lnTo>
                    <a:lnTo>
                      <a:pt x="1400" y="16"/>
                    </a:lnTo>
                    <a:lnTo>
                      <a:pt x="1384" y="18"/>
                    </a:lnTo>
                    <a:lnTo>
                      <a:pt x="1384" y="18"/>
                    </a:lnTo>
                    <a:lnTo>
                      <a:pt x="1374" y="18"/>
                    </a:lnTo>
                    <a:lnTo>
                      <a:pt x="1368" y="20"/>
                    </a:lnTo>
                    <a:lnTo>
                      <a:pt x="1366" y="24"/>
                    </a:lnTo>
                    <a:lnTo>
                      <a:pt x="1366" y="28"/>
                    </a:lnTo>
                    <a:lnTo>
                      <a:pt x="1370" y="32"/>
                    </a:lnTo>
                    <a:lnTo>
                      <a:pt x="1378" y="36"/>
                    </a:lnTo>
                    <a:lnTo>
                      <a:pt x="1388" y="40"/>
                    </a:lnTo>
                    <a:lnTo>
                      <a:pt x="1402" y="44"/>
                    </a:lnTo>
                    <a:lnTo>
                      <a:pt x="1402" y="44"/>
                    </a:lnTo>
                    <a:lnTo>
                      <a:pt x="1412" y="46"/>
                    </a:lnTo>
                    <a:lnTo>
                      <a:pt x="1416" y="46"/>
                    </a:lnTo>
                    <a:lnTo>
                      <a:pt x="1412" y="48"/>
                    </a:lnTo>
                    <a:lnTo>
                      <a:pt x="1406" y="50"/>
                    </a:lnTo>
                    <a:lnTo>
                      <a:pt x="1386" y="52"/>
                    </a:lnTo>
                    <a:lnTo>
                      <a:pt x="1378" y="54"/>
                    </a:lnTo>
                    <a:lnTo>
                      <a:pt x="1372" y="56"/>
                    </a:lnTo>
                    <a:lnTo>
                      <a:pt x="1372" y="56"/>
                    </a:lnTo>
                    <a:lnTo>
                      <a:pt x="1356" y="62"/>
                    </a:lnTo>
                    <a:lnTo>
                      <a:pt x="1332" y="64"/>
                    </a:lnTo>
                    <a:lnTo>
                      <a:pt x="1318" y="66"/>
                    </a:lnTo>
                    <a:lnTo>
                      <a:pt x="1304" y="64"/>
                    </a:lnTo>
                    <a:lnTo>
                      <a:pt x="1290" y="62"/>
                    </a:lnTo>
                    <a:lnTo>
                      <a:pt x="1278" y="56"/>
                    </a:lnTo>
                    <a:lnTo>
                      <a:pt x="1278" y="56"/>
                    </a:lnTo>
                    <a:lnTo>
                      <a:pt x="1254" y="46"/>
                    </a:lnTo>
                    <a:lnTo>
                      <a:pt x="1242" y="42"/>
                    </a:lnTo>
                    <a:lnTo>
                      <a:pt x="1228" y="38"/>
                    </a:lnTo>
                    <a:lnTo>
                      <a:pt x="1212" y="36"/>
                    </a:lnTo>
                    <a:lnTo>
                      <a:pt x="1194" y="34"/>
                    </a:lnTo>
                    <a:lnTo>
                      <a:pt x="1176" y="36"/>
                    </a:lnTo>
                    <a:lnTo>
                      <a:pt x="1154" y="38"/>
                    </a:lnTo>
                    <a:lnTo>
                      <a:pt x="1154" y="38"/>
                    </a:lnTo>
                    <a:lnTo>
                      <a:pt x="1114" y="44"/>
                    </a:lnTo>
                    <a:lnTo>
                      <a:pt x="1078" y="48"/>
                    </a:lnTo>
                    <a:lnTo>
                      <a:pt x="1064" y="50"/>
                    </a:lnTo>
                    <a:lnTo>
                      <a:pt x="1054" y="54"/>
                    </a:lnTo>
                    <a:lnTo>
                      <a:pt x="1048" y="56"/>
                    </a:lnTo>
                    <a:lnTo>
                      <a:pt x="1048" y="58"/>
                    </a:lnTo>
                    <a:lnTo>
                      <a:pt x="1048" y="60"/>
                    </a:lnTo>
                    <a:lnTo>
                      <a:pt x="1048" y="60"/>
                    </a:lnTo>
                    <a:lnTo>
                      <a:pt x="1054" y="64"/>
                    </a:lnTo>
                    <a:lnTo>
                      <a:pt x="1062" y="66"/>
                    </a:lnTo>
                    <a:lnTo>
                      <a:pt x="1092" y="68"/>
                    </a:lnTo>
                    <a:lnTo>
                      <a:pt x="1128" y="66"/>
                    </a:lnTo>
                    <a:lnTo>
                      <a:pt x="1170" y="66"/>
                    </a:lnTo>
                    <a:lnTo>
                      <a:pt x="1170" y="66"/>
                    </a:lnTo>
                    <a:lnTo>
                      <a:pt x="1208" y="68"/>
                    </a:lnTo>
                    <a:lnTo>
                      <a:pt x="1246" y="72"/>
                    </a:lnTo>
                    <a:lnTo>
                      <a:pt x="1280" y="76"/>
                    </a:lnTo>
                    <a:lnTo>
                      <a:pt x="1314" y="82"/>
                    </a:lnTo>
                    <a:lnTo>
                      <a:pt x="1314" y="82"/>
                    </a:lnTo>
                    <a:lnTo>
                      <a:pt x="1326" y="86"/>
                    </a:lnTo>
                    <a:lnTo>
                      <a:pt x="1332" y="88"/>
                    </a:lnTo>
                    <a:lnTo>
                      <a:pt x="1332" y="90"/>
                    </a:lnTo>
                    <a:lnTo>
                      <a:pt x="1332" y="90"/>
                    </a:lnTo>
                    <a:lnTo>
                      <a:pt x="1326" y="92"/>
                    </a:lnTo>
                    <a:lnTo>
                      <a:pt x="1308" y="92"/>
                    </a:lnTo>
                    <a:lnTo>
                      <a:pt x="1294" y="90"/>
                    </a:lnTo>
                    <a:lnTo>
                      <a:pt x="1282" y="88"/>
                    </a:lnTo>
                    <a:lnTo>
                      <a:pt x="1282" y="88"/>
                    </a:lnTo>
                    <a:lnTo>
                      <a:pt x="1268" y="84"/>
                    </a:lnTo>
                    <a:lnTo>
                      <a:pt x="1252" y="82"/>
                    </a:lnTo>
                    <a:lnTo>
                      <a:pt x="1214" y="78"/>
                    </a:lnTo>
                    <a:lnTo>
                      <a:pt x="1110" y="74"/>
                    </a:lnTo>
                    <a:lnTo>
                      <a:pt x="1110" y="74"/>
                    </a:lnTo>
                    <a:lnTo>
                      <a:pt x="1092" y="76"/>
                    </a:lnTo>
                    <a:lnTo>
                      <a:pt x="1090" y="76"/>
                    </a:lnTo>
                    <a:lnTo>
                      <a:pt x="1092" y="78"/>
                    </a:lnTo>
                    <a:lnTo>
                      <a:pt x="1106" y="84"/>
                    </a:lnTo>
                    <a:lnTo>
                      <a:pt x="1126" y="92"/>
                    </a:lnTo>
                    <a:lnTo>
                      <a:pt x="1148" y="100"/>
                    </a:lnTo>
                    <a:lnTo>
                      <a:pt x="1164" y="108"/>
                    </a:lnTo>
                    <a:lnTo>
                      <a:pt x="1168" y="110"/>
                    </a:lnTo>
                    <a:lnTo>
                      <a:pt x="1168" y="114"/>
                    </a:lnTo>
                    <a:lnTo>
                      <a:pt x="1164" y="116"/>
                    </a:lnTo>
                    <a:lnTo>
                      <a:pt x="1154" y="116"/>
                    </a:lnTo>
                    <a:lnTo>
                      <a:pt x="1154" y="116"/>
                    </a:lnTo>
                    <a:lnTo>
                      <a:pt x="1146" y="118"/>
                    </a:lnTo>
                    <a:lnTo>
                      <a:pt x="1142" y="120"/>
                    </a:lnTo>
                    <a:lnTo>
                      <a:pt x="1138" y="122"/>
                    </a:lnTo>
                    <a:lnTo>
                      <a:pt x="1138" y="126"/>
                    </a:lnTo>
                    <a:lnTo>
                      <a:pt x="1136" y="132"/>
                    </a:lnTo>
                    <a:lnTo>
                      <a:pt x="1138" y="140"/>
                    </a:lnTo>
                    <a:lnTo>
                      <a:pt x="1142" y="148"/>
                    </a:lnTo>
                    <a:lnTo>
                      <a:pt x="1142" y="156"/>
                    </a:lnTo>
                    <a:lnTo>
                      <a:pt x="1142" y="158"/>
                    </a:lnTo>
                    <a:lnTo>
                      <a:pt x="1140" y="160"/>
                    </a:lnTo>
                    <a:lnTo>
                      <a:pt x="1136" y="162"/>
                    </a:lnTo>
                    <a:lnTo>
                      <a:pt x="1132" y="164"/>
                    </a:lnTo>
                    <a:lnTo>
                      <a:pt x="1132" y="164"/>
                    </a:lnTo>
                    <a:lnTo>
                      <a:pt x="1122" y="164"/>
                    </a:lnTo>
                    <a:lnTo>
                      <a:pt x="1114" y="162"/>
                    </a:lnTo>
                    <a:lnTo>
                      <a:pt x="1108" y="158"/>
                    </a:lnTo>
                    <a:lnTo>
                      <a:pt x="1102" y="152"/>
                    </a:lnTo>
                    <a:lnTo>
                      <a:pt x="1094" y="146"/>
                    </a:lnTo>
                    <a:lnTo>
                      <a:pt x="1084" y="142"/>
                    </a:lnTo>
                    <a:lnTo>
                      <a:pt x="1070" y="136"/>
                    </a:lnTo>
                    <a:lnTo>
                      <a:pt x="1052" y="132"/>
                    </a:lnTo>
                    <a:lnTo>
                      <a:pt x="1052" y="132"/>
                    </a:lnTo>
                    <a:lnTo>
                      <a:pt x="1034" y="128"/>
                    </a:lnTo>
                    <a:lnTo>
                      <a:pt x="1016" y="124"/>
                    </a:lnTo>
                    <a:lnTo>
                      <a:pt x="986" y="114"/>
                    </a:lnTo>
                    <a:lnTo>
                      <a:pt x="954" y="104"/>
                    </a:lnTo>
                    <a:lnTo>
                      <a:pt x="936" y="100"/>
                    </a:lnTo>
                    <a:lnTo>
                      <a:pt x="916" y="98"/>
                    </a:lnTo>
                    <a:lnTo>
                      <a:pt x="916" y="98"/>
                    </a:lnTo>
                    <a:lnTo>
                      <a:pt x="896" y="98"/>
                    </a:lnTo>
                    <a:lnTo>
                      <a:pt x="884" y="100"/>
                    </a:lnTo>
                    <a:lnTo>
                      <a:pt x="876" y="102"/>
                    </a:lnTo>
                    <a:lnTo>
                      <a:pt x="874" y="104"/>
                    </a:lnTo>
                    <a:lnTo>
                      <a:pt x="874" y="106"/>
                    </a:lnTo>
                    <a:lnTo>
                      <a:pt x="876" y="112"/>
                    </a:lnTo>
                    <a:lnTo>
                      <a:pt x="884" y="118"/>
                    </a:lnTo>
                    <a:lnTo>
                      <a:pt x="914" y="138"/>
                    </a:lnTo>
                    <a:lnTo>
                      <a:pt x="914" y="138"/>
                    </a:lnTo>
                    <a:lnTo>
                      <a:pt x="926" y="146"/>
                    </a:lnTo>
                    <a:lnTo>
                      <a:pt x="928" y="148"/>
                    </a:lnTo>
                    <a:lnTo>
                      <a:pt x="928" y="150"/>
                    </a:lnTo>
                    <a:lnTo>
                      <a:pt x="922" y="150"/>
                    </a:lnTo>
                    <a:lnTo>
                      <a:pt x="912" y="148"/>
                    </a:lnTo>
                    <a:lnTo>
                      <a:pt x="900" y="148"/>
                    </a:lnTo>
                    <a:lnTo>
                      <a:pt x="888" y="148"/>
                    </a:lnTo>
                    <a:lnTo>
                      <a:pt x="884" y="148"/>
                    </a:lnTo>
                    <a:lnTo>
                      <a:pt x="882" y="150"/>
                    </a:lnTo>
                    <a:lnTo>
                      <a:pt x="882" y="154"/>
                    </a:lnTo>
                    <a:lnTo>
                      <a:pt x="884" y="158"/>
                    </a:lnTo>
                    <a:lnTo>
                      <a:pt x="884" y="158"/>
                    </a:lnTo>
                    <a:lnTo>
                      <a:pt x="886" y="160"/>
                    </a:lnTo>
                    <a:lnTo>
                      <a:pt x="886" y="162"/>
                    </a:lnTo>
                    <a:lnTo>
                      <a:pt x="878" y="160"/>
                    </a:lnTo>
                    <a:lnTo>
                      <a:pt x="866" y="156"/>
                    </a:lnTo>
                    <a:lnTo>
                      <a:pt x="850" y="150"/>
                    </a:lnTo>
                    <a:lnTo>
                      <a:pt x="834" y="148"/>
                    </a:lnTo>
                    <a:lnTo>
                      <a:pt x="824" y="148"/>
                    </a:lnTo>
                    <a:lnTo>
                      <a:pt x="814" y="148"/>
                    </a:lnTo>
                    <a:lnTo>
                      <a:pt x="806" y="152"/>
                    </a:lnTo>
                    <a:lnTo>
                      <a:pt x="796" y="156"/>
                    </a:lnTo>
                    <a:lnTo>
                      <a:pt x="788" y="164"/>
                    </a:lnTo>
                    <a:lnTo>
                      <a:pt x="782" y="172"/>
                    </a:lnTo>
                    <a:lnTo>
                      <a:pt x="782" y="172"/>
                    </a:lnTo>
                    <a:lnTo>
                      <a:pt x="770" y="190"/>
                    </a:lnTo>
                    <a:lnTo>
                      <a:pt x="772" y="180"/>
                    </a:lnTo>
                    <a:lnTo>
                      <a:pt x="776" y="168"/>
                    </a:lnTo>
                    <a:lnTo>
                      <a:pt x="776" y="154"/>
                    </a:lnTo>
                    <a:lnTo>
                      <a:pt x="774" y="138"/>
                    </a:lnTo>
                    <a:lnTo>
                      <a:pt x="772" y="132"/>
                    </a:lnTo>
                    <a:lnTo>
                      <a:pt x="766" y="124"/>
                    </a:lnTo>
                    <a:lnTo>
                      <a:pt x="766" y="124"/>
                    </a:lnTo>
                    <a:lnTo>
                      <a:pt x="756" y="114"/>
                    </a:lnTo>
                    <a:lnTo>
                      <a:pt x="746" y="108"/>
                    </a:lnTo>
                    <a:lnTo>
                      <a:pt x="732" y="108"/>
                    </a:lnTo>
                    <a:lnTo>
                      <a:pt x="716" y="110"/>
                    </a:lnTo>
                    <a:lnTo>
                      <a:pt x="672" y="120"/>
                    </a:lnTo>
                    <a:lnTo>
                      <a:pt x="640" y="126"/>
                    </a:lnTo>
                    <a:lnTo>
                      <a:pt x="598" y="130"/>
                    </a:lnTo>
                    <a:lnTo>
                      <a:pt x="598" y="130"/>
                    </a:lnTo>
                    <a:lnTo>
                      <a:pt x="558" y="136"/>
                    </a:lnTo>
                    <a:lnTo>
                      <a:pt x="526" y="140"/>
                    </a:lnTo>
                    <a:lnTo>
                      <a:pt x="502" y="146"/>
                    </a:lnTo>
                    <a:lnTo>
                      <a:pt x="484" y="152"/>
                    </a:lnTo>
                    <a:lnTo>
                      <a:pt x="472" y="156"/>
                    </a:lnTo>
                    <a:lnTo>
                      <a:pt x="466" y="164"/>
                    </a:lnTo>
                    <a:lnTo>
                      <a:pt x="466" y="166"/>
                    </a:lnTo>
                    <a:lnTo>
                      <a:pt x="466" y="170"/>
                    </a:lnTo>
                    <a:lnTo>
                      <a:pt x="470" y="176"/>
                    </a:lnTo>
                    <a:lnTo>
                      <a:pt x="470" y="176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 sz="1400" b="1"/>
              </a:p>
            </p:txBody>
          </p:sp>
        </p:grpSp>
        <p:sp>
          <p:nvSpPr>
            <p:cNvPr id="44" name="Freeform 6134">
              <a:extLst>
                <a:ext uri="{FF2B5EF4-FFF2-40B4-BE49-F238E27FC236}">
                  <a16:creationId xmlns="" xmlns:a16="http://schemas.microsoft.com/office/drawing/2014/main" id="{F21F67DB-15ED-44B2-A64F-B21421E9E7E2}"/>
                </a:ext>
              </a:extLst>
            </p:cNvPr>
            <p:cNvSpPr>
              <a:spLocks/>
            </p:cNvSpPr>
            <p:nvPr/>
          </p:nvSpPr>
          <p:spPr bwMode="auto">
            <a:xfrm>
              <a:off x="3549028" y="3600798"/>
              <a:ext cx="3810" cy="5079"/>
            </a:xfrm>
            <a:custGeom>
              <a:avLst/>
              <a:gdLst/>
              <a:ahLst/>
              <a:cxnLst>
                <a:cxn ang="0">
                  <a:pos x="2" y="8"/>
                </a:cxn>
                <a:cxn ang="0">
                  <a:pos x="2" y="8"/>
                </a:cxn>
                <a:cxn ang="0">
                  <a:pos x="4" y="8"/>
                </a:cxn>
                <a:cxn ang="0">
                  <a:pos x="6" y="4"/>
                </a:cxn>
                <a:cxn ang="0">
                  <a:pos x="6" y="2"/>
                </a:cxn>
                <a:cxn ang="0">
                  <a:pos x="6" y="0"/>
                </a:cxn>
                <a:cxn ang="0">
                  <a:pos x="6" y="0"/>
                </a:cxn>
                <a:cxn ang="0">
                  <a:pos x="4" y="2"/>
                </a:cxn>
                <a:cxn ang="0">
                  <a:pos x="2" y="4"/>
                </a:cxn>
                <a:cxn ang="0">
                  <a:pos x="0" y="6"/>
                </a:cxn>
                <a:cxn ang="0">
                  <a:pos x="2" y="8"/>
                </a:cxn>
                <a:cxn ang="0">
                  <a:pos x="2" y="8"/>
                </a:cxn>
              </a:cxnLst>
              <a:rect l="0" t="0" r="r" b="b"/>
              <a:pathLst>
                <a:path w="6" h="8">
                  <a:moveTo>
                    <a:pt x="2" y="8"/>
                  </a:moveTo>
                  <a:lnTo>
                    <a:pt x="2" y="8"/>
                  </a:lnTo>
                  <a:lnTo>
                    <a:pt x="4" y="8"/>
                  </a:lnTo>
                  <a:lnTo>
                    <a:pt x="6" y="4"/>
                  </a:lnTo>
                  <a:lnTo>
                    <a:pt x="6" y="2"/>
                  </a:lnTo>
                  <a:lnTo>
                    <a:pt x="6" y="0"/>
                  </a:lnTo>
                  <a:lnTo>
                    <a:pt x="6" y="0"/>
                  </a:lnTo>
                  <a:lnTo>
                    <a:pt x="4" y="2"/>
                  </a:lnTo>
                  <a:lnTo>
                    <a:pt x="2" y="4"/>
                  </a:lnTo>
                  <a:lnTo>
                    <a:pt x="0" y="6"/>
                  </a:lnTo>
                  <a:lnTo>
                    <a:pt x="2" y="8"/>
                  </a:lnTo>
                  <a:lnTo>
                    <a:pt x="2" y="8"/>
                  </a:lnTo>
                  <a:close/>
                </a:path>
              </a:pathLst>
            </a:custGeom>
            <a:grpFill/>
            <a:ln w="6350">
              <a:noFill/>
              <a:round/>
              <a:headEnd/>
              <a:tailEnd/>
            </a:ln>
          </p:spPr>
          <p:txBody>
            <a:bodyPr/>
            <a:lstStyle/>
            <a:p>
              <a:endParaRPr lang="da-DK" sz="1400" b="1"/>
            </a:p>
          </p:txBody>
        </p:sp>
        <p:sp>
          <p:nvSpPr>
            <p:cNvPr id="45" name="Freeform 6135">
              <a:extLst>
                <a:ext uri="{FF2B5EF4-FFF2-40B4-BE49-F238E27FC236}">
                  <a16:creationId xmlns="" xmlns:a16="http://schemas.microsoft.com/office/drawing/2014/main" id="{A5864DE7-91DE-49B1-A904-77167DC9678D}"/>
                </a:ext>
              </a:extLst>
            </p:cNvPr>
            <p:cNvSpPr>
              <a:spLocks/>
            </p:cNvSpPr>
            <p:nvPr/>
          </p:nvSpPr>
          <p:spPr bwMode="auto">
            <a:xfrm>
              <a:off x="3554396" y="3592522"/>
              <a:ext cx="1587" cy="1587"/>
            </a:xfrm>
            <a:custGeom>
              <a:avLst/>
              <a:gdLst/>
              <a:ahLst/>
              <a:cxnLst>
                <a:cxn ang="0">
                  <a:pos x="0" y="4"/>
                </a:cxn>
                <a:cxn ang="0">
                  <a:pos x="0" y="4"/>
                </a:cxn>
                <a:cxn ang="0">
                  <a:pos x="2" y="4"/>
                </a:cxn>
                <a:cxn ang="0">
                  <a:pos x="4" y="2"/>
                </a:cxn>
                <a:cxn ang="0">
                  <a:pos x="4" y="0"/>
                </a:cxn>
                <a:cxn ang="0">
                  <a:pos x="4" y="0"/>
                </a:cxn>
                <a:cxn ang="0">
                  <a:pos x="2" y="0"/>
                </a:cxn>
                <a:cxn ang="0">
                  <a:pos x="0" y="0"/>
                </a:cxn>
                <a:cxn ang="0">
                  <a:pos x="0" y="2"/>
                </a:cxn>
                <a:cxn ang="0">
                  <a:pos x="0" y="4"/>
                </a:cxn>
                <a:cxn ang="0">
                  <a:pos x="0" y="4"/>
                </a:cxn>
              </a:cxnLst>
              <a:rect l="0" t="0" r="r" b="b"/>
              <a:pathLst>
                <a:path w="4" h="4">
                  <a:moveTo>
                    <a:pt x="0" y="4"/>
                  </a:moveTo>
                  <a:lnTo>
                    <a:pt x="0" y="4"/>
                  </a:lnTo>
                  <a:lnTo>
                    <a:pt x="2" y="4"/>
                  </a:lnTo>
                  <a:lnTo>
                    <a:pt x="4" y="2"/>
                  </a:lnTo>
                  <a:lnTo>
                    <a:pt x="4" y="0"/>
                  </a:lnTo>
                  <a:lnTo>
                    <a:pt x="4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0" y="4"/>
                  </a:lnTo>
                  <a:lnTo>
                    <a:pt x="0" y="4"/>
                  </a:lnTo>
                  <a:close/>
                </a:path>
              </a:pathLst>
            </a:custGeom>
            <a:grpFill/>
            <a:ln w="6350">
              <a:noFill/>
              <a:round/>
              <a:headEnd/>
              <a:tailEnd/>
            </a:ln>
          </p:spPr>
          <p:txBody>
            <a:bodyPr/>
            <a:lstStyle/>
            <a:p>
              <a:endParaRPr lang="da-DK" sz="1400" b="1"/>
            </a:p>
          </p:txBody>
        </p:sp>
        <p:sp>
          <p:nvSpPr>
            <p:cNvPr id="46" name="Freeform 6136">
              <a:extLst>
                <a:ext uri="{FF2B5EF4-FFF2-40B4-BE49-F238E27FC236}">
                  <a16:creationId xmlns="" xmlns:a16="http://schemas.microsoft.com/office/drawing/2014/main" id="{7A32448D-E894-442D-ABCA-915E86F1C6CB}"/>
                </a:ext>
              </a:extLst>
            </p:cNvPr>
            <p:cNvSpPr>
              <a:spLocks/>
            </p:cNvSpPr>
            <p:nvPr/>
          </p:nvSpPr>
          <p:spPr bwMode="auto">
            <a:xfrm>
              <a:off x="3542678" y="3591909"/>
              <a:ext cx="3810" cy="5079"/>
            </a:xfrm>
            <a:custGeom>
              <a:avLst/>
              <a:gdLst/>
              <a:ahLst/>
              <a:cxnLst>
                <a:cxn ang="0">
                  <a:pos x="6" y="2"/>
                </a:cxn>
                <a:cxn ang="0">
                  <a:pos x="6" y="2"/>
                </a:cxn>
                <a:cxn ang="0">
                  <a:pos x="4" y="0"/>
                </a:cxn>
                <a:cxn ang="0">
                  <a:pos x="0" y="2"/>
                </a:cxn>
                <a:cxn ang="0">
                  <a:pos x="0" y="6"/>
                </a:cxn>
                <a:cxn ang="0">
                  <a:pos x="0" y="8"/>
                </a:cxn>
                <a:cxn ang="0">
                  <a:pos x="0" y="8"/>
                </a:cxn>
                <a:cxn ang="0">
                  <a:pos x="4" y="6"/>
                </a:cxn>
                <a:cxn ang="0">
                  <a:pos x="6" y="4"/>
                </a:cxn>
                <a:cxn ang="0">
                  <a:pos x="6" y="2"/>
                </a:cxn>
                <a:cxn ang="0">
                  <a:pos x="6" y="2"/>
                </a:cxn>
              </a:cxnLst>
              <a:rect l="0" t="0" r="r" b="b"/>
              <a:pathLst>
                <a:path w="6" h="8">
                  <a:moveTo>
                    <a:pt x="6" y="2"/>
                  </a:moveTo>
                  <a:lnTo>
                    <a:pt x="6" y="2"/>
                  </a:lnTo>
                  <a:lnTo>
                    <a:pt x="4" y="0"/>
                  </a:lnTo>
                  <a:lnTo>
                    <a:pt x="0" y="2"/>
                  </a:lnTo>
                  <a:lnTo>
                    <a:pt x="0" y="6"/>
                  </a:lnTo>
                  <a:lnTo>
                    <a:pt x="0" y="8"/>
                  </a:lnTo>
                  <a:lnTo>
                    <a:pt x="0" y="8"/>
                  </a:lnTo>
                  <a:lnTo>
                    <a:pt x="4" y="6"/>
                  </a:lnTo>
                  <a:lnTo>
                    <a:pt x="6" y="4"/>
                  </a:lnTo>
                  <a:lnTo>
                    <a:pt x="6" y="2"/>
                  </a:lnTo>
                  <a:lnTo>
                    <a:pt x="6" y="2"/>
                  </a:lnTo>
                  <a:close/>
                </a:path>
              </a:pathLst>
            </a:custGeom>
            <a:grpFill/>
            <a:ln w="6350">
              <a:noFill/>
              <a:round/>
              <a:headEnd/>
              <a:tailEnd/>
            </a:ln>
          </p:spPr>
          <p:txBody>
            <a:bodyPr/>
            <a:lstStyle/>
            <a:p>
              <a:endParaRPr lang="da-DK" sz="1400" b="1"/>
            </a:p>
          </p:txBody>
        </p:sp>
        <p:sp>
          <p:nvSpPr>
            <p:cNvPr id="47" name="Freeform 6138">
              <a:extLst>
                <a:ext uri="{FF2B5EF4-FFF2-40B4-BE49-F238E27FC236}">
                  <a16:creationId xmlns="" xmlns:a16="http://schemas.microsoft.com/office/drawing/2014/main" id="{E2A8FD72-A011-4169-AD9D-FCF6B9649AF7}"/>
                </a:ext>
              </a:extLst>
            </p:cNvPr>
            <p:cNvSpPr>
              <a:spLocks/>
            </p:cNvSpPr>
            <p:nvPr/>
          </p:nvSpPr>
          <p:spPr bwMode="auto">
            <a:xfrm>
              <a:off x="3543948" y="3604608"/>
              <a:ext cx="2540" cy="3810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2" y="0"/>
                </a:cxn>
                <a:cxn ang="0">
                  <a:pos x="0" y="0"/>
                </a:cxn>
                <a:cxn ang="0">
                  <a:pos x="0" y="2"/>
                </a:cxn>
                <a:cxn ang="0">
                  <a:pos x="0" y="4"/>
                </a:cxn>
                <a:cxn ang="0">
                  <a:pos x="2" y="6"/>
                </a:cxn>
                <a:cxn ang="0">
                  <a:pos x="2" y="6"/>
                </a:cxn>
                <a:cxn ang="0">
                  <a:pos x="4" y="6"/>
                </a:cxn>
                <a:cxn ang="0">
                  <a:pos x="4" y="4"/>
                </a:cxn>
                <a:cxn ang="0">
                  <a:pos x="4" y="2"/>
                </a:cxn>
                <a:cxn ang="0">
                  <a:pos x="2" y="0"/>
                </a:cxn>
                <a:cxn ang="0">
                  <a:pos x="2" y="0"/>
                </a:cxn>
              </a:cxnLst>
              <a:rect l="0" t="0" r="r" b="b"/>
              <a:pathLst>
                <a:path w="4" h="6">
                  <a:moveTo>
                    <a:pt x="2" y="0"/>
                  </a:moveTo>
                  <a:lnTo>
                    <a:pt x="2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0" y="4"/>
                  </a:lnTo>
                  <a:lnTo>
                    <a:pt x="2" y="6"/>
                  </a:lnTo>
                  <a:lnTo>
                    <a:pt x="2" y="6"/>
                  </a:lnTo>
                  <a:lnTo>
                    <a:pt x="4" y="6"/>
                  </a:lnTo>
                  <a:lnTo>
                    <a:pt x="4" y="4"/>
                  </a:lnTo>
                  <a:lnTo>
                    <a:pt x="4" y="2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grpFill/>
            <a:ln w="6350">
              <a:noFill/>
              <a:round/>
              <a:headEnd/>
              <a:tailEnd/>
            </a:ln>
          </p:spPr>
          <p:txBody>
            <a:bodyPr/>
            <a:lstStyle/>
            <a:p>
              <a:endParaRPr lang="da-DK" sz="1400" b="1"/>
            </a:p>
          </p:txBody>
        </p:sp>
        <p:sp>
          <p:nvSpPr>
            <p:cNvPr id="48" name="Freeform 6144">
              <a:extLst>
                <a:ext uri="{FF2B5EF4-FFF2-40B4-BE49-F238E27FC236}">
                  <a16:creationId xmlns="" xmlns:a16="http://schemas.microsoft.com/office/drawing/2014/main" id="{CCA5C82C-14B6-4ACB-B832-B9F1A69E353F}"/>
                </a:ext>
              </a:extLst>
            </p:cNvPr>
            <p:cNvSpPr>
              <a:spLocks/>
            </p:cNvSpPr>
            <p:nvPr/>
          </p:nvSpPr>
          <p:spPr bwMode="auto">
            <a:xfrm>
              <a:off x="3540139" y="3583020"/>
              <a:ext cx="5080" cy="3810"/>
            </a:xfrm>
            <a:custGeom>
              <a:avLst/>
              <a:gdLst/>
              <a:ahLst/>
              <a:cxnLst>
                <a:cxn ang="0">
                  <a:pos x="8" y="2"/>
                </a:cxn>
                <a:cxn ang="0">
                  <a:pos x="8" y="2"/>
                </a:cxn>
                <a:cxn ang="0">
                  <a:pos x="8" y="0"/>
                </a:cxn>
                <a:cxn ang="0">
                  <a:pos x="6" y="0"/>
                </a:cxn>
                <a:cxn ang="0">
                  <a:pos x="4" y="0"/>
                </a:cxn>
                <a:cxn ang="0">
                  <a:pos x="0" y="2"/>
                </a:cxn>
                <a:cxn ang="0">
                  <a:pos x="0" y="4"/>
                </a:cxn>
                <a:cxn ang="0">
                  <a:pos x="0" y="6"/>
                </a:cxn>
                <a:cxn ang="0">
                  <a:pos x="0" y="6"/>
                </a:cxn>
                <a:cxn ang="0">
                  <a:pos x="4" y="6"/>
                </a:cxn>
                <a:cxn ang="0">
                  <a:pos x="8" y="2"/>
                </a:cxn>
                <a:cxn ang="0">
                  <a:pos x="8" y="2"/>
                </a:cxn>
              </a:cxnLst>
              <a:rect l="0" t="0" r="r" b="b"/>
              <a:pathLst>
                <a:path w="8" h="6">
                  <a:moveTo>
                    <a:pt x="8" y="2"/>
                  </a:moveTo>
                  <a:lnTo>
                    <a:pt x="8" y="2"/>
                  </a:lnTo>
                  <a:lnTo>
                    <a:pt x="8" y="0"/>
                  </a:lnTo>
                  <a:lnTo>
                    <a:pt x="6" y="0"/>
                  </a:lnTo>
                  <a:lnTo>
                    <a:pt x="4" y="0"/>
                  </a:lnTo>
                  <a:lnTo>
                    <a:pt x="0" y="2"/>
                  </a:lnTo>
                  <a:lnTo>
                    <a:pt x="0" y="4"/>
                  </a:lnTo>
                  <a:lnTo>
                    <a:pt x="0" y="6"/>
                  </a:lnTo>
                  <a:lnTo>
                    <a:pt x="0" y="6"/>
                  </a:lnTo>
                  <a:lnTo>
                    <a:pt x="4" y="6"/>
                  </a:lnTo>
                  <a:lnTo>
                    <a:pt x="8" y="2"/>
                  </a:lnTo>
                  <a:lnTo>
                    <a:pt x="8" y="2"/>
                  </a:lnTo>
                  <a:close/>
                </a:path>
              </a:pathLst>
            </a:custGeom>
            <a:grpFill/>
            <a:ln w="6350">
              <a:noFill/>
              <a:round/>
              <a:headEnd/>
              <a:tailEnd/>
            </a:ln>
          </p:spPr>
          <p:txBody>
            <a:bodyPr/>
            <a:lstStyle/>
            <a:p>
              <a:endParaRPr lang="da-DK" sz="1400" b="1"/>
            </a:p>
          </p:txBody>
        </p:sp>
        <p:sp>
          <p:nvSpPr>
            <p:cNvPr id="49" name="Freeform 6149">
              <a:extLst>
                <a:ext uri="{FF2B5EF4-FFF2-40B4-BE49-F238E27FC236}">
                  <a16:creationId xmlns="" xmlns:a16="http://schemas.microsoft.com/office/drawing/2014/main" id="{92482C87-ECD0-452B-88D1-3767111FD29F}"/>
                </a:ext>
              </a:extLst>
            </p:cNvPr>
            <p:cNvSpPr>
              <a:spLocks/>
            </p:cNvSpPr>
            <p:nvPr/>
          </p:nvSpPr>
          <p:spPr bwMode="auto">
            <a:xfrm>
              <a:off x="3533758" y="3592522"/>
              <a:ext cx="3175" cy="1587"/>
            </a:xfrm>
            <a:custGeom>
              <a:avLst/>
              <a:gdLst/>
              <a:ahLst/>
              <a:cxnLst>
                <a:cxn ang="0">
                  <a:pos x="0" y="4"/>
                </a:cxn>
                <a:cxn ang="0">
                  <a:pos x="0" y="4"/>
                </a:cxn>
                <a:cxn ang="0">
                  <a:pos x="2" y="4"/>
                </a:cxn>
                <a:cxn ang="0">
                  <a:pos x="6" y="2"/>
                </a:cxn>
                <a:cxn ang="0">
                  <a:pos x="6" y="2"/>
                </a:cxn>
                <a:cxn ang="0">
                  <a:pos x="6" y="0"/>
                </a:cxn>
                <a:cxn ang="0">
                  <a:pos x="2" y="2"/>
                </a:cxn>
                <a:cxn ang="0">
                  <a:pos x="0" y="2"/>
                </a:cxn>
                <a:cxn ang="0">
                  <a:pos x="0" y="4"/>
                </a:cxn>
                <a:cxn ang="0">
                  <a:pos x="0" y="4"/>
                </a:cxn>
              </a:cxnLst>
              <a:rect l="0" t="0" r="r" b="b"/>
              <a:pathLst>
                <a:path w="6" h="4">
                  <a:moveTo>
                    <a:pt x="0" y="4"/>
                  </a:moveTo>
                  <a:lnTo>
                    <a:pt x="0" y="4"/>
                  </a:lnTo>
                  <a:lnTo>
                    <a:pt x="2" y="4"/>
                  </a:lnTo>
                  <a:lnTo>
                    <a:pt x="6" y="2"/>
                  </a:lnTo>
                  <a:lnTo>
                    <a:pt x="6" y="2"/>
                  </a:lnTo>
                  <a:lnTo>
                    <a:pt x="6" y="0"/>
                  </a:lnTo>
                  <a:lnTo>
                    <a:pt x="2" y="2"/>
                  </a:lnTo>
                  <a:lnTo>
                    <a:pt x="0" y="2"/>
                  </a:lnTo>
                  <a:lnTo>
                    <a:pt x="0" y="4"/>
                  </a:lnTo>
                  <a:lnTo>
                    <a:pt x="0" y="4"/>
                  </a:lnTo>
                  <a:close/>
                </a:path>
              </a:pathLst>
            </a:custGeom>
            <a:grpFill/>
            <a:ln w="6350">
              <a:noFill/>
              <a:round/>
              <a:headEnd/>
              <a:tailEnd/>
            </a:ln>
          </p:spPr>
          <p:txBody>
            <a:bodyPr/>
            <a:lstStyle/>
            <a:p>
              <a:endParaRPr lang="da-DK" sz="1400" b="1"/>
            </a:p>
          </p:txBody>
        </p:sp>
        <p:sp>
          <p:nvSpPr>
            <p:cNvPr id="50" name="Freeform 6150">
              <a:extLst>
                <a:ext uri="{FF2B5EF4-FFF2-40B4-BE49-F238E27FC236}">
                  <a16:creationId xmlns="" xmlns:a16="http://schemas.microsoft.com/office/drawing/2014/main" id="{CB088F5A-280C-4515-A7A2-3EF86025EE61}"/>
                </a:ext>
              </a:extLst>
            </p:cNvPr>
            <p:cNvSpPr>
              <a:spLocks/>
            </p:cNvSpPr>
            <p:nvPr/>
          </p:nvSpPr>
          <p:spPr bwMode="auto">
            <a:xfrm>
              <a:off x="3536329" y="3600798"/>
              <a:ext cx="3810" cy="2540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4" y="0"/>
                </a:cxn>
                <a:cxn ang="0">
                  <a:pos x="2" y="2"/>
                </a:cxn>
                <a:cxn ang="0">
                  <a:pos x="0" y="2"/>
                </a:cxn>
                <a:cxn ang="0">
                  <a:pos x="2" y="4"/>
                </a:cxn>
                <a:cxn ang="0">
                  <a:pos x="4" y="4"/>
                </a:cxn>
                <a:cxn ang="0">
                  <a:pos x="4" y="4"/>
                </a:cxn>
                <a:cxn ang="0">
                  <a:pos x="6" y="2"/>
                </a:cxn>
                <a:cxn ang="0">
                  <a:pos x="6" y="2"/>
                </a:cxn>
                <a:cxn ang="0">
                  <a:pos x="4" y="0"/>
                </a:cxn>
                <a:cxn ang="0">
                  <a:pos x="4" y="0"/>
                </a:cxn>
              </a:cxnLst>
              <a:rect l="0" t="0" r="r" b="b"/>
              <a:pathLst>
                <a:path w="6" h="4">
                  <a:moveTo>
                    <a:pt x="4" y="0"/>
                  </a:moveTo>
                  <a:lnTo>
                    <a:pt x="4" y="0"/>
                  </a:lnTo>
                  <a:lnTo>
                    <a:pt x="2" y="2"/>
                  </a:lnTo>
                  <a:lnTo>
                    <a:pt x="0" y="2"/>
                  </a:lnTo>
                  <a:lnTo>
                    <a:pt x="2" y="4"/>
                  </a:lnTo>
                  <a:lnTo>
                    <a:pt x="4" y="4"/>
                  </a:lnTo>
                  <a:lnTo>
                    <a:pt x="4" y="4"/>
                  </a:lnTo>
                  <a:lnTo>
                    <a:pt x="6" y="2"/>
                  </a:lnTo>
                  <a:lnTo>
                    <a:pt x="6" y="2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grpFill/>
            <a:ln w="6350">
              <a:noFill/>
              <a:round/>
              <a:headEnd/>
              <a:tailEnd/>
            </a:ln>
          </p:spPr>
          <p:txBody>
            <a:bodyPr/>
            <a:lstStyle/>
            <a:p>
              <a:endParaRPr lang="da-DK" sz="1400" b="1"/>
            </a:p>
          </p:txBody>
        </p:sp>
      </p:grpSp>
      <p:sp>
        <p:nvSpPr>
          <p:cNvPr id="98" name="Oval 97">
            <a:extLst>
              <a:ext uri="{FF2B5EF4-FFF2-40B4-BE49-F238E27FC236}">
                <a16:creationId xmlns="" xmlns:a16="http://schemas.microsoft.com/office/drawing/2014/main" id="{92807911-ECE3-40E5-B2B5-23C12B170699}"/>
              </a:ext>
            </a:extLst>
          </p:cNvPr>
          <p:cNvSpPr/>
          <p:nvPr/>
        </p:nvSpPr>
        <p:spPr>
          <a:xfrm>
            <a:off x="7731534" y="4825624"/>
            <a:ext cx="1235238" cy="1235238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25%</a:t>
            </a:r>
          </a:p>
        </p:txBody>
      </p:sp>
      <p:sp>
        <p:nvSpPr>
          <p:cNvPr id="99" name="Oval 98">
            <a:extLst>
              <a:ext uri="{FF2B5EF4-FFF2-40B4-BE49-F238E27FC236}">
                <a16:creationId xmlns="" xmlns:a16="http://schemas.microsoft.com/office/drawing/2014/main" id="{8054216E-E469-466E-A308-CA6706CD91E3}"/>
              </a:ext>
            </a:extLst>
          </p:cNvPr>
          <p:cNvSpPr/>
          <p:nvPr/>
        </p:nvSpPr>
        <p:spPr>
          <a:xfrm>
            <a:off x="8412655" y="1844624"/>
            <a:ext cx="1235238" cy="1235238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75%</a:t>
            </a:r>
          </a:p>
        </p:txBody>
      </p:sp>
      <p:sp>
        <p:nvSpPr>
          <p:cNvPr id="100" name="Oval 99">
            <a:extLst>
              <a:ext uri="{FF2B5EF4-FFF2-40B4-BE49-F238E27FC236}">
                <a16:creationId xmlns="" xmlns:a16="http://schemas.microsoft.com/office/drawing/2014/main" id="{54A879F8-A92B-4339-8D51-9F3152ACD32C}"/>
              </a:ext>
            </a:extLst>
          </p:cNvPr>
          <p:cNvSpPr/>
          <p:nvPr/>
        </p:nvSpPr>
        <p:spPr>
          <a:xfrm>
            <a:off x="3427941" y="1599346"/>
            <a:ext cx="1235238" cy="1235238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60%</a:t>
            </a:r>
          </a:p>
        </p:txBody>
      </p:sp>
      <p:sp>
        <p:nvSpPr>
          <p:cNvPr id="101" name="Oval 100">
            <a:extLst>
              <a:ext uri="{FF2B5EF4-FFF2-40B4-BE49-F238E27FC236}">
                <a16:creationId xmlns="" xmlns:a16="http://schemas.microsoft.com/office/drawing/2014/main" id="{D1C788FD-FEEB-47C6-952C-CC47F4EA8679}"/>
              </a:ext>
            </a:extLst>
          </p:cNvPr>
          <p:cNvSpPr/>
          <p:nvPr/>
        </p:nvSpPr>
        <p:spPr>
          <a:xfrm>
            <a:off x="2461481" y="3216601"/>
            <a:ext cx="1235238" cy="1235238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35%</a:t>
            </a:r>
          </a:p>
        </p:txBody>
      </p:sp>
      <p:sp>
        <p:nvSpPr>
          <p:cNvPr id="102" name="Oval 101">
            <a:extLst>
              <a:ext uri="{FF2B5EF4-FFF2-40B4-BE49-F238E27FC236}">
                <a16:creationId xmlns="" xmlns:a16="http://schemas.microsoft.com/office/drawing/2014/main" id="{4C8D2778-D499-4664-85CB-035F3F7EA4E8}"/>
              </a:ext>
            </a:extLst>
          </p:cNvPr>
          <p:cNvSpPr/>
          <p:nvPr/>
        </p:nvSpPr>
        <p:spPr>
          <a:xfrm>
            <a:off x="3419001" y="4825624"/>
            <a:ext cx="1235238" cy="1235238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80%</a:t>
            </a:r>
          </a:p>
        </p:txBody>
      </p:sp>
      <p:sp>
        <p:nvSpPr>
          <p:cNvPr id="103" name="Oval 102">
            <a:extLst>
              <a:ext uri="{FF2B5EF4-FFF2-40B4-BE49-F238E27FC236}">
                <a16:creationId xmlns="" xmlns:a16="http://schemas.microsoft.com/office/drawing/2014/main" id="{960F4B1C-0832-4075-8DDF-AA63E7F3EF2C}"/>
              </a:ext>
            </a:extLst>
          </p:cNvPr>
          <p:cNvSpPr/>
          <p:nvPr/>
        </p:nvSpPr>
        <p:spPr>
          <a:xfrm>
            <a:off x="6360043" y="1497978"/>
            <a:ext cx="1235238" cy="1235238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50%</a:t>
            </a:r>
          </a:p>
        </p:txBody>
      </p:sp>
      <p:graphicFrame>
        <p:nvGraphicFramePr>
          <p:cNvPr id="104" name="Chart 103">
            <a:extLst>
              <a:ext uri="{FF2B5EF4-FFF2-40B4-BE49-F238E27FC236}">
                <a16:creationId xmlns="" xmlns:a16="http://schemas.microsoft.com/office/drawing/2014/main" id="{BCAF83FE-EAD5-4360-A052-7614361672B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016465018"/>
              </p:ext>
            </p:extLst>
          </p:nvPr>
        </p:nvGraphicFramePr>
        <p:xfrm>
          <a:off x="7669772" y="4777383"/>
          <a:ext cx="1358763" cy="133171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05" name="Chart 104">
            <a:extLst>
              <a:ext uri="{FF2B5EF4-FFF2-40B4-BE49-F238E27FC236}">
                <a16:creationId xmlns="" xmlns:a16="http://schemas.microsoft.com/office/drawing/2014/main" id="{8AAC29FD-3B6F-4B09-B23E-92C332A3FF6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897501552"/>
              </p:ext>
            </p:extLst>
          </p:nvPr>
        </p:nvGraphicFramePr>
        <p:xfrm>
          <a:off x="8350894" y="1796384"/>
          <a:ext cx="1358763" cy="133171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06" name="Chart 105">
            <a:extLst>
              <a:ext uri="{FF2B5EF4-FFF2-40B4-BE49-F238E27FC236}">
                <a16:creationId xmlns="" xmlns:a16="http://schemas.microsoft.com/office/drawing/2014/main" id="{F5AFEB1A-9CED-4D12-9F2A-AF2D53C1F8B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949407908"/>
              </p:ext>
            </p:extLst>
          </p:nvPr>
        </p:nvGraphicFramePr>
        <p:xfrm>
          <a:off x="3366178" y="1547952"/>
          <a:ext cx="1358763" cy="133171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07" name="Chart 106">
            <a:extLst>
              <a:ext uri="{FF2B5EF4-FFF2-40B4-BE49-F238E27FC236}">
                <a16:creationId xmlns="" xmlns:a16="http://schemas.microsoft.com/office/drawing/2014/main" id="{E051AC9C-8787-43C9-9894-BB4C4ED1640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17382219"/>
              </p:ext>
            </p:extLst>
          </p:nvPr>
        </p:nvGraphicFramePr>
        <p:xfrm>
          <a:off x="3357239" y="4777383"/>
          <a:ext cx="1358763" cy="133171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108" name="Chart 107">
            <a:extLst>
              <a:ext uri="{FF2B5EF4-FFF2-40B4-BE49-F238E27FC236}">
                <a16:creationId xmlns="" xmlns:a16="http://schemas.microsoft.com/office/drawing/2014/main" id="{06622DFF-C5AB-492E-A67E-81A68FB3B9D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713131368"/>
              </p:ext>
            </p:extLst>
          </p:nvPr>
        </p:nvGraphicFramePr>
        <p:xfrm>
          <a:off x="2399719" y="3168361"/>
          <a:ext cx="1358763" cy="133171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109" name="Chart 108">
            <a:extLst>
              <a:ext uri="{FF2B5EF4-FFF2-40B4-BE49-F238E27FC236}">
                <a16:creationId xmlns="" xmlns:a16="http://schemas.microsoft.com/office/drawing/2014/main" id="{5548A5B4-5BAD-4221-A875-8E5CA1C574F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08163564"/>
              </p:ext>
            </p:extLst>
          </p:nvPr>
        </p:nvGraphicFramePr>
        <p:xfrm>
          <a:off x="6298281" y="1449738"/>
          <a:ext cx="1358763" cy="133171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sp>
        <p:nvSpPr>
          <p:cNvPr id="110" name="Oval 109">
            <a:extLst>
              <a:ext uri="{FF2B5EF4-FFF2-40B4-BE49-F238E27FC236}">
                <a16:creationId xmlns="" xmlns:a16="http://schemas.microsoft.com/office/drawing/2014/main" id="{EDBD0F1D-6576-47C9-A84B-D246BFC5A5A2}"/>
              </a:ext>
            </a:extLst>
          </p:cNvPr>
          <p:cNvSpPr/>
          <p:nvPr/>
        </p:nvSpPr>
        <p:spPr>
          <a:xfrm>
            <a:off x="5557719" y="3423578"/>
            <a:ext cx="55909" cy="55909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/>
          </a:p>
        </p:txBody>
      </p:sp>
      <p:cxnSp>
        <p:nvCxnSpPr>
          <p:cNvPr id="111" name="Connector: Elbow 110">
            <a:extLst>
              <a:ext uri="{FF2B5EF4-FFF2-40B4-BE49-F238E27FC236}">
                <a16:creationId xmlns="" xmlns:a16="http://schemas.microsoft.com/office/drawing/2014/main" id="{4FE69E66-88F1-4981-BAF9-98E4BE96860A}"/>
              </a:ext>
            </a:extLst>
          </p:cNvPr>
          <p:cNvCxnSpPr>
            <a:stCxn id="100" idx="6"/>
            <a:endCxn id="110" idx="2"/>
          </p:cNvCxnSpPr>
          <p:nvPr/>
        </p:nvCxnSpPr>
        <p:spPr>
          <a:xfrm>
            <a:off x="4663179" y="2216965"/>
            <a:ext cx="894540" cy="1234568"/>
          </a:xfrm>
          <a:prstGeom prst="bentConnector3">
            <a:avLst/>
          </a:prstGeom>
          <a:ln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2" name="Oval 111">
            <a:extLst>
              <a:ext uri="{FF2B5EF4-FFF2-40B4-BE49-F238E27FC236}">
                <a16:creationId xmlns="" xmlns:a16="http://schemas.microsoft.com/office/drawing/2014/main" id="{0152578F-0186-4C10-991E-87BC0BAABA49}"/>
              </a:ext>
            </a:extLst>
          </p:cNvPr>
          <p:cNvSpPr/>
          <p:nvPr/>
        </p:nvSpPr>
        <p:spPr>
          <a:xfrm>
            <a:off x="3989650" y="3277094"/>
            <a:ext cx="55909" cy="55909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/>
          </a:p>
        </p:txBody>
      </p:sp>
      <p:cxnSp>
        <p:nvCxnSpPr>
          <p:cNvPr id="113" name="Connector: Elbow 112">
            <a:extLst>
              <a:ext uri="{FF2B5EF4-FFF2-40B4-BE49-F238E27FC236}">
                <a16:creationId xmlns="" xmlns:a16="http://schemas.microsoft.com/office/drawing/2014/main" id="{DC65BECF-9314-46A7-9121-9CCF05C3942A}"/>
              </a:ext>
            </a:extLst>
          </p:cNvPr>
          <p:cNvCxnSpPr>
            <a:cxnSpLocks/>
            <a:stCxn id="101" idx="6"/>
            <a:endCxn id="112" idx="2"/>
          </p:cNvCxnSpPr>
          <p:nvPr/>
        </p:nvCxnSpPr>
        <p:spPr>
          <a:xfrm flipV="1">
            <a:off x="3696719" y="3305049"/>
            <a:ext cx="292931" cy="529171"/>
          </a:xfrm>
          <a:prstGeom prst="bentConnector3">
            <a:avLst>
              <a:gd name="adj1" fmla="val 50000"/>
            </a:avLst>
          </a:prstGeom>
          <a:ln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4" name="Oval 113">
            <a:extLst>
              <a:ext uri="{FF2B5EF4-FFF2-40B4-BE49-F238E27FC236}">
                <a16:creationId xmlns="" xmlns:a16="http://schemas.microsoft.com/office/drawing/2014/main" id="{AB2F52C3-AC20-498C-AD5E-4FE5B8415EF4}"/>
              </a:ext>
            </a:extLst>
          </p:cNvPr>
          <p:cNvSpPr/>
          <p:nvPr/>
        </p:nvSpPr>
        <p:spPr>
          <a:xfrm>
            <a:off x="5885907" y="4315712"/>
            <a:ext cx="55909" cy="55909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/>
          </a:p>
        </p:txBody>
      </p:sp>
      <p:cxnSp>
        <p:nvCxnSpPr>
          <p:cNvPr id="115" name="Connector: Elbow 114">
            <a:extLst>
              <a:ext uri="{FF2B5EF4-FFF2-40B4-BE49-F238E27FC236}">
                <a16:creationId xmlns="" xmlns:a16="http://schemas.microsoft.com/office/drawing/2014/main" id="{65DAF8AB-6540-4BA4-977C-74E0275311D9}"/>
              </a:ext>
            </a:extLst>
          </p:cNvPr>
          <p:cNvCxnSpPr>
            <a:cxnSpLocks/>
            <a:stCxn id="102" idx="6"/>
            <a:endCxn id="114" idx="2"/>
          </p:cNvCxnSpPr>
          <p:nvPr/>
        </p:nvCxnSpPr>
        <p:spPr>
          <a:xfrm flipV="1">
            <a:off x="4654239" y="4343667"/>
            <a:ext cx="1231668" cy="1099576"/>
          </a:xfrm>
          <a:prstGeom prst="bentConnector3">
            <a:avLst>
              <a:gd name="adj1" fmla="val 50000"/>
            </a:avLst>
          </a:prstGeom>
          <a:ln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6" name="Oval 115">
            <a:extLst>
              <a:ext uri="{FF2B5EF4-FFF2-40B4-BE49-F238E27FC236}">
                <a16:creationId xmlns="" xmlns:a16="http://schemas.microsoft.com/office/drawing/2014/main" id="{2B3AF0A7-9A4D-4952-BC22-77CF6BAC9D34}"/>
              </a:ext>
            </a:extLst>
          </p:cNvPr>
          <p:cNvSpPr/>
          <p:nvPr/>
        </p:nvSpPr>
        <p:spPr>
          <a:xfrm>
            <a:off x="7392480" y="3535981"/>
            <a:ext cx="55909" cy="55909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/>
          </a:p>
        </p:txBody>
      </p:sp>
      <p:cxnSp>
        <p:nvCxnSpPr>
          <p:cNvPr id="117" name="Connector: Elbow 116">
            <a:extLst>
              <a:ext uri="{FF2B5EF4-FFF2-40B4-BE49-F238E27FC236}">
                <a16:creationId xmlns="" xmlns:a16="http://schemas.microsoft.com/office/drawing/2014/main" id="{E4CB6D33-1328-4813-B09B-D1DCF1BC66A6}"/>
              </a:ext>
            </a:extLst>
          </p:cNvPr>
          <p:cNvCxnSpPr>
            <a:cxnSpLocks/>
            <a:stCxn id="103" idx="4"/>
            <a:endCxn id="116" idx="0"/>
          </p:cNvCxnSpPr>
          <p:nvPr/>
        </p:nvCxnSpPr>
        <p:spPr>
          <a:xfrm rot="16200000" flipH="1">
            <a:off x="6797666" y="2913211"/>
            <a:ext cx="802765" cy="442774"/>
          </a:xfrm>
          <a:prstGeom prst="bentConnector3">
            <a:avLst/>
          </a:prstGeom>
          <a:ln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8" name="Oval 117">
            <a:extLst>
              <a:ext uri="{FF2B5EF4-FFF2-40B4-BE49-F238E27FC236}">
                <a16:creationId xmlns="" xmlns:a16="http://schemas.microsoft.com/office/drawing/2014/main" id="{0FF4760C-CE9F-45C2-BA4F-CE184395D0A4}"/>
              </a:ext>
            </a:extLst>
          </p:cNvPr>
          <p:cNvSpPr/>
          <p:nvPr/>
        </p:nvSpPr>
        <p:spPr>
          <a:xfrm>
            <a:off x="7852930" y="4045969"/>
            <a:ext cx="55909" cy="55909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/>
          </a:p>
        </p:txBody>
      </p:sp>
      <p:cxnSp>
        <p:nvCxnSpPr>
          <p:cNvPr id="119" name="Connector: Elbow 118">
            <a:extLst>
              <a:ext uri="{FF2B5EF4-FFF2-40B4-BE49-F238E27FC236}">
                <a16:creationId xmlns="" xmlns:a16="http://schemas.microsoft.com/office/drawing/2014/main" id="{91483BBB-6E1F-4EF9-AB50-26F045FBAD04}"/>
              </a:ext>
            </a:extLst>
          </p:cNvPr>
          <p:cNvCxnSpPr>
            <a:cxnSpLocks/>
            <a:stCxn id="105" idx="2"/>
            <a:endCxn id="118" idx="6"/>
          </p:cNvCxnSpPr>
          <p:nvPr/>
        </p:nvCxnSpPr>
        <p:spPr>
          <a:xfrm rot="5400000">
            <a:off x="7996647" y="3040295"/>
            <a:ext cx="945821" cy="1121436"/>
          </a:xfrm>
          <a:prstGeom prst="bentConnector2">
            <a:avLst/>
          </a:prstGeom>
          <a:ln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0" name="Oval 119">
            <a:extLst>
              <a:ext uri="{FF2B5EF4-FFF2-40B4-BE49-F238E27FC236}">
                <a16:creationId xmlns="" xmlns:a16="http://schemas.microsoft.com/office/drawing/2014/main" id="{9A41A179-D58B-4B15-ADA7-9F322EFFEBE7}"/>
              </a:ext>
            </a:extLst>
          </p:cNvPr>
          <p:cNvSpPr/>
          <p:nvPr/>
        </p:nvSpPr>
        <p:spPr>
          <a:xfrm>
            <a:off x="6646231" y="4963009"/>
            <a:ext cx="55909" cy="55909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/>
          </a:p>
        </p:txBody>
      </p:sp>
      <p:cxnSp>
        <p:nvCxnSpPr>
          <p:cNvPr id="121" name="Connector: Elbow 120">
            <a:extLst>
              <a:ext uri="{FF2B5EF4-FFF2-40B4-BE49-F238E27FC236}">
                <a16:creationId xmlns="" xmlns:a16="http://schemas.microsoft.com/office/drawing/2014/main" id="{E8D3E566-2D85-4664-B4D4-4B496CAA731A}"/>
              </a:ext>
            </a:extLst>
          </p:cNvPr>
          <p:cNvCxnSpPr>
            <a:cxnSpLocks/>
            <a:stCxn id="120" idx="6"/>
            <a:endCxn id="104" idx="0"/>
          </p:cNvCxnSpPr>
          <p:nvPr/>
        </p:nvCxnSpPr>
        <p:spPr>
          <a:xfrm flipV="1">
            <a:off x="6702140" y="4777383"/>
            <a:ext cx="1647013" cy="213581"/>
          </a:xfrm>
          <a:prstGeom prst="bentConnector4">
            <a:avLst>
              <a:gd name="adj1" fmla="val 29375"/>
              <a:gd name="adj2" fmla="val 207032"/>
            </a:avLst>
          </a:prstGeom>
          <a:ln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3368258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Oval 134">
            <a:extLst>
              <a:ext uri="{FF2B5EF4-FFF2-40B4-BE49-F238E27FC236}">
                <a16:creationId xmlns="" xmlns:a16="http://schemas.microsoft.com/office/drawing/2014/main" id="{15D9F6E9-2A83-4BE5-8F42-0902682CD2FC}"/>
              </a:ext>
            </a:extLst>
          </p:cNvPr>
          <p:cNvSpPr/>
          <p:nvPr/>
        </p:nvSpPr>
        <p:spPr>
          <a:xfrm>
            <a:off x="6168129" y="4722879"/>
            <a:ext cx="1442564" cy="144256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90%</a:t>
            </a:r>
          </a:p>
        </p:txBody>
      </p:sp>
      <p:graphicFrame>
        <p:nvGraphicFramePr>
          <p:cNvPr id="136" name="Chart 135">
            <a:extLst>
              <a:ext uri="{FF2B5EF4-FFF2-40B4-BE49-F238E27FC236}">
                <a16:creationId xmlns="" xmlns:a16="http://schemas.microsoft.com/office/drawing/2014/main" id="{E7F530BE-8216-45FC-A418-337196ADFAB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1566026"/>
              </p:ext>
            </p:extLst>
          </p:nvPr>
        </p:nvGraphicFramePr>
        <p:xfrm>
          <a:off x="6096000" y="4662859"/>
          <a:ext cx="1586822" cy="155523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32" name="Oval 131">
            <a:extLst>
              <a:ext uri="{FF2B5EF4-FFF2-40B4-BE49-F238E27FC236}">
                <a16:creationId xmlns="" xmlns:a16="http://schemas.microsoft.com/office/drawing/2014/main" id="{271F1C45-C822-4EC8-96FE-4A0CB89C443F}"/>
              </a:ext>
            </a:extLst>
          </p:cNvPr>
          <p:cNvSpPr/>
          <p:nvPr/>
        </p:nvSpPr>
        <p:spPr>
          <a:xfrm>
            <a:off x="6168129" y="3165426"/>
            <a:ext cx="1442564" cy="144256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75%</a:t>
            </a:r>
          </a:p>
        </p:txBody>
      </p:sp>
      <p:graphicFrame>
        <p:nvGraphicFramePr>
          <p:cNvPr id="133" name="Chart 132">
            <a:extLst>
              <a:ext uri="{FF2B5EF4-FFF2-40B4-BE49-F238E27FC236}">
                <a16:creationId xmlns="" xmlns:a16="http://schemas.microsoft.com/office/drawing/2014/main" id="{C4A1CF23-CA94-4EF6-A66B-9F313A86250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717712680"/>
              </p:ext>
            </p:extLst>
          </p:nvPr>
        </p:nvGraphicFramePr>
        <p:xfrm>
          <a:off x="6096000" y="3105406"/>
          <a:ext cx="1586822" cy="155523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29" name="Oval 128">
            <a:extLst>
              <a:ext uri="{FF2B5EF4-FFF2-40B4-BE49-F238E27FC236}">
                <a16:creationId xmlns="" xmlns:a16="http://schemas.microsoft.com/office/drawing/2014/main" id="{B38BE9B0-E4C1-434B-B996-3595F0340317}"/>
              </a:ext>
            </a:extLst>
          </p:cNvPr>
          <p:cNvSpPr/>
          <p:nvPr/>
        </p:nvSpPr>
        <p:spPr>
          <a:xfrm>
            <a:off x="6168129" y="1607972"/>
            <a:ext cx="1442564" cy="144256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65%</a:t>
            </a:r>
          </a:p>
        </p:txBody>
      </p:sp>
      <p:graphicFrame>
        <p:nvGraphicFramePr>
          <p:cNvPr id="130" name="Chart 129">
            <a:extLst>
              <a:ext uri="{FF2B5EF4-FFF2-40B4-BE49-F238E27FC236}">
                <a16:creationId xmlns="" xmlns:a16="http://schemas.microsoft.com/office/drawing/2014/main" id="{60A1154D-9F37-4A40-A5EF-37B45598469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262163375"/>
              </p:ext>
            </p:extLst>
          </p:nvPr>
        </p:nvGraphicFramePr>
        <p:xfrm>
          <a:off x="6096000" y="1547952"/>
          <a:ext cx="1586822" cy="155523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26" name="Oval 125">
            <a:extLst>
              <a:ext uri="{FF2B5EF4-FFF2-40B4-BE49-F238E27FC236}">
                <a16:creationId xmlns="" xmlns:a16="http://schemas.microsoft.com/office/drawing/2014/main" id="{BBF12101-45FE-4ADD-8799-9CBE46F987AD}"/>
              </a:ext>
            </a:extLst>
          </p:cNvPr>
          <p:cNvSpPr/>
          <p:nvPr/>
        </p:nvSpPr>
        <p:spPr>
          <a:xfrm>
            <a:off x="707807" y="4722879"/>
            <a:ext cx="1442564" cy="144256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50%</a:t>
            </a:r>
          </a:p>
        </p:txBody>
      </p:sp>
      <p:graphicFrame>
        <p:nvGraphicFramePr>
          <p:cNvPr id="127" name="Chart 126">
            <a:extLst>
              <a:ext uri="{FF2B5EF4-FFF2-40B4-BE49-F238E27FC236}">
                <a16:creationId xmlns="" xmlns:a16="http://schemas.microsoft.com/office/drawing/2014/main" id="{FCF3314A-C488-4A9A-A9D5-F3DA13B6295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967595330"/>
              </p:ext>
            </p:extLst>
          </p:nvPr>
        </p:nvGraphicFramePr>
        <p:xfrm>
          <a:off x="635678" y="4662859"/>
          <a:ext cx="1586822" cy="155523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123" name="Oval 122">
            <a:extLst>
              <a:ext uri="{FF2B5EF4-FFF2-40B4-BE49-F238E27FC236}">
                <a16:creationId xmlns="" xmlns:a16="http://schemas.microsoft.com/office/drawing/2014/main" id="{391E82C3-4F6E-423F-8FC3-05973952611F}"/>
              </a:ext>
            </a:extLst>
          </p:cNvPr>
          <p:cNvSpPr/>
          <p:nvPr/>
        </p:nvSpPr>
        <p:spPr>
          <a:xfrm>
            <a:off x="707807" y="3165426"/>
            <a:ext cx="1442564" cy="144256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40%</a:t>
            </a:r>
          </a:p>
        </p:txBody>
      </p:sp>
      <p:graphicFrame>
        <p:nvGraphicFramePr>
          <p:cNvPr id="124" name="Chart 123">
            <a:extLst>
              <a:ext uri="{FF2B5EF4-FFF2-40B4-BE49-F238E27FC236}">
                <a16:creationId xmlns="" xmlns:a16="http://schemas.microsoft.com/office/drawing/2014/main" id="{B778A89B-A057-4B13-9B5C-89BC34CC518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53012382"/>
              </p:ext>
            </p:extLst>
          </p:nvPr>
        </p:nvGraphicFramePr>
        <p:xfrm>
          <a:off x="635678" y="3105406"/>
          <a:ext cx="1586822" cy="155523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100" name="Oval 99">
            <a:extLst>
              <a:ext uri="{FF2B5EF4-FFF2-40B4-BE49-F238E27FC236}">
                <a16:creationId xmlns="" xmlns:a16="http://schemas.microsoft.com/office/drawing/2014/main" id="{54A879F8-A92B-4339-8D51-9F3152ACD32C}"/>
              </a:ext>
            </a:extLst>
          </p:cNvPr>
          <p:cNvSpPr/>
          <p:nvPr/>
        </p:nvSpPr>
        <p:spPr>
          <a:xfrm>
            <a:off x="707807" y="1607972"/>
            <a:ext cx="1442564" cy="144256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20%</a:t>
            </a:r>
          </a:p>
        </p:txBody>
      </p:sp>
      <p:graphicFrame>
        <p:nvGraphicFramePr>
          <p:cNvPr id="106" name="Chart 105">
            <a:extLst>
              <a:ext uri="{FF2B5EF4-FFF2-40B4-BE49-F238E27FC236}">
                <a16:creationId xmlns="" xmlns:a16="http://schemas.microsoft.com/office/drawing/2014/main" id="{F5AFEB1A-9CED-4D12-9F2A-AF2D53C1F8B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66712318"/>
              </p:ext>
            </p:extLst>
          </p:nvPr>
        </p:nvGraphicFramePr>
        <p:xfrm>
          <a:off x="635678" y="1547952"/>
          <a:ext cx="1586822" cy="155523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sp>
        <p:nvSpPr>
          <p:cNvPr id="20" name="Rectangle 19">
            <a:extLst>
              <a:ext uri="{FF2B5EF4-FFF2-40B4-BE49-F238E27FC236}">
                <a16:creationId xmlns="" xmlns:a16="http://schemas.microsoft.com/office/drawing/2014/main" id="{08C15872-DC75-4611-BC78-4D9DCB0C6305}"/>
              </a:ext>
            </a:extLst>
          </p:cNvPr>
          <p:cNvSpPr/>
          <p:nvPr/>
        </p:nvSpPr>
        <p:spPr>
          <a:xfrm>
            <a:off x="0" y="0"/>
            <a:ext cx="12192000" cy="1409700"/>
          </a:xfrm>
          <a:prstGeom prst="rect">
            <a:avLst/>
          </a:prstGeom>
          <a:pattFill prst="dashDnDiag">
            <a:fgClr>
              <a:schemeClr val="bg1">
                <a:lumMod val="95000"/>
              </a:schemeClr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="" xmlns:a16="http://schemas.microsoft.com/office/drawing/2014/main" id="{385FB431-7B14-4614-BB3B-FA17C1F6C41E}"/>
              </a:ext>
            </a:extLst>
          </p:cNvPr>
          <p:cNvSpPr txBox="1"/>
          <p:nvPr/>
        </p:nvSpPr>
        <p:spPr>
          <a:xfrm>
            <a:off x="419100" y="295863"/>
            <a:ext cx="11353800" cy="677108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r>
              <a:rPr lang="en-US" sz="4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PIE</a:t>
            </a:r>
            <a:r>
              <a:rPr lang="en-US" sz="4400" dirty="0">
                <a:solidFill>
                  <a:srgbClr val="FF0000"/>
                </a:solidFill>
                <a:latin typeface="+mj-lt"/>
              </a:rPr>
              <a:t> </a:t>
            </a:r>
            <a:r>
              <a:rPr lang="en-US" sz="4400" dirty="0">
                <a:solidFill>
                  <a:schemeClr val="accent2"/>
                </a:solidFill>
                <a:latin typeface="+mj-lt"/>
              </a:rPr>
              <a:t>CHARTS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="" xmlns:a16="http://schemas.microsoft.com/office/drawing/2014/main" id="{DD732DAD-C2BE-4A14-B4EB-6508C2CCF645}"/>
              </a:ext>
            </a:extLst>
          </p:cNvPr>
          <p:cNvSpPr/>
          <p:nvPr/>
        </p:nvSpPr>
        <p:spPr>
          <a:xfrm>
            <a:off x="419100" y="985998"/>
            <a:ext cx="11353800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1400" dirty="0"/>
              <a:t>Lorem ipsum dolor sit </a:t>
            </a:r>
            <a:r>
              <a:rPr lang="en-US" sz="1400" dirty="0" err="1"/>
              <a:t>amet</a:t>
            </a:r>
            <a:r>
              <a:rPr lang="en-US" sz="1400" dirty="0"/>
              <a:t>, </a:t>
            </a:r>
            <a:r>
              <a:rPr lang="en-US" sz="1400" dirty="0" err="1"/>
              <a:t>consectetur</a:t>
            </a:r>
            <a:r>
              <a:rPr lang="en-US" sz="1400" dirty="0"/>
              <a:t> </a:t>
            </a:r>
            <a:r>
              <a:rPr lang="en-US" sz="1400" dirty="0" err="1"/>
              <a:t>adipiscing</a:t>
            </a:r>
            <a:r>
              <a:rPr lang="en-US" sz="1400" dirty="0"/>
              <a:t> </a:t>
            </a:r>
            <a:r>
              <a:rPr lang="en-US" sz="1400" dirty="0" err="1"/>
              <a:t>elit</a:t>
            </a:r>
            <a:r>
              <a:rPr lang="en-US" sz="1400" dirty="0"/>
              <a:t>. Duis </a:t>
            </a:r>
            <a:r>
              <a:rPr lang="en-US" sz="1400" dirty="0" err="1"/>
              <a:t>suscipit</a:t>
            </a:r>
            <a:r>
              <a:rPr lang="en-US" sz="1400" dirty="0"/>
              <a:t> in </a:t>
            </a:r>
            <a:r>
              <a:rPr lang="en-US" sz="1400" dirty="0" err="1"/>
              <a:t>tellus</a:t>
            </a:r>
            <a:r>
              <a:rPr lang="en-US" sz="1400" dirty="0"/>
              <a:t> ac </a:t>
            </a:r>
            <a:r>
              <a:rPr lang="en-US" sz="1400" dirty="0" err="1"/>
              <a:t>bibendum</a:t>
            </a:r>
            <a:r>
              <a:rPr lang="en-US" sz="1400" dirty="0"/>
              <a:t>. Sed </a:t>
            </a:r>
            <a:r>
              <a:rPr lang="en-US" sz="1400" dirty="0" err="1"/>
              <a:t>congue</a:t>
            </a:r>
            <a:r>
              <a:rPr lang="en-US" sz="1400" dirty="0"/>
              <a:t> </a:t>
            </a:r>
            <a:r>
              <a:rPr lang="en-US" sz="1400" dirty="0" err="1"/>
              <a:t>lacus</a:t>
            </a:r>
            <a:r>
              <a:rPr lang="en-US" sz="1400" dirty="0"/>
              <a:t> vitae </a:t>
            </a:r>
            <a:r>
              <a:rPr lang="en-US" sz="1400" dirty="0" err="1"/>
              <a:t>tellus</a:t>
            </a:r>
            <a:r>
              <a:rPr lang="en-US" sz="1400" dirty="0"/>
              <a:t> </a:t>
            </a:r>
            <a:r>
              <a:rPr lang="en-US" sz="1400" dirty="0" err="1"/>
              <a:t>finibus</a:t>
            </a:r>
            <a:r>
              <a:rPr lang="en-US" sz="1400" dirty="0"/>
              <a:t>, </a:t>
            </a:r>
            <a:r>
              <a:rPr lang="en-US" sz="1400" dirty="0" err="1"/>
              <a:t>eu</a:t>
            </a:r>
            <a:r>
              <a:rPr lang="en-US" sz="1400" dirty="0"/>
              <a:t> </a:t>
            </a:r>
            <a:r>
              <a:rPr lang="en-US" sz="1400" dirty="0" err="1"/>
              <a:t>faucibus</a:t>
            </a:r>
            <a:r>
              <a:rPr lang="en-US" sz="1400" dirty="0"/>
              <a:t> nisi </a:t>
            </a:r>
            <a:r>
              <a:rPr lang="en-US" sz="1400" dirty="0" err="1"/>
              <a:t>ullamcorper</a:t>
            </a:r>
            <a:r>
              <a:rPr lang="en-US" sz="1400" dirty="0"/>
              <a:t>. 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="" xmlns:a16="http://schemas.microsoft.com/office/drawing/2014/main" id="{E30F7E17-2AC8-4C88-95CB-CE613B62B5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B0DC16-06EC-4E9F-BDD2-E9A3F3D865DC}" type="datetime1">
              <a:rPr lang="en-US" smtClean="0"/>
              <a:t>7/21/2022</a:t>
            </a:fld>
            <a:endParaRPr lang="en-US"/>
          </a:p>
        </p:txBody>
      </p:sp>
      <p:sp>
        <p:nvSpPr>
          <p:cNvPr id="3" name="Slide Number Placeholder 2">
            <a:extLst>
              <a:ext uri="{FF2B5EF4-FFF2-40B4-BE49-F238E27FC236}">
                <a16:creationId xmlns="" xmlns:a16="http://schemas.microsoft.com/office/drawing/2014/main" id="{9735B2E0-DF79-42DF-BC66-6C38E2AA21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7FAA5F3C-F0A9-42FF-BB7C-DD95C97F8441}" type="slidenum">
              <a:rPr lang="en-US" smtClean="0"/>
              <a:t>9</a:t>
            </a:fld>
            <a:endParaRPr lang="en-US"/>
          </a:p>
        </p:txBody>
      </p:sp>
      <p:sp>
        <p:nvSpPr>
          <p:cNvPr id="137" name="Rectangle 136">
            <a:extLst>
              <a:ext uri="{FF2B5EF4-FFF2-40B4-BE49-F238E27FC236}">
                <a16:creationId xmlns="" xmlns:a16="http://schemas.microsoft.com/office/drawing/2014/main" id="{28AEF665-709D-485B-8C48-499CBECDEEC3}"/>
              </a:ext>
            </a:extLst>
          </p:cNvPr>
          <p:cNvSpPr/>
          <p:nvPr/>
        </p:nvSpPr>
        <p:spPr>
          <a:xfrm>
            <a:off x="2222500" y="1894684"/>
            <a:ext cx="3576084" cy="861774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r>
              <a:rPr lang="en-US" sz="1400" dirty="0"/>
              <a:t>Lorem ipsum dolor sit </a:t>
            </a:r>
            <a:r>
              <a:rPr lang="en-US" sz="1400" dirty="0" err="1"/>
              <a:t>amet</a:t>
            </a:r>
            <a:r>
              <a:rPr lang="en-US" sz="1400" dirty="0"/>
              <a:t>, </a:t>
            </a:r>
            <a:r>
              <a:rPr lang="en-US" sz="1400" dirty="0" err="1"/>
              <a:t>consectetur</a:t>
            </a:r>
            <a:r>
              <a:rPr lang="en-US" sz="1400" dirty="0"/>
              <a:t> </a:t>
            </a:r>
            <a:r>
              <a:rPr lang="en-US" sz="1400" dirty="0" err="1"/>
              <a:t>adipiscing</a:t>
            </a:r>
            <a:r>
              <a:rPr lang="en-US" sz="1400" dirty="0"/>
              <a:t> </a:t>
            </a:r>
            <a:r>
              <a:rPr lang="en-US" sz="1400" dirty="0" err="1"/>
              <a:t>elit</a:t>
            </a:r>
            <a:r>
              <a:rPr lang="en-US" sz="1400" dirty="0"/>
              <a:t>. Duis </a:t>
            </a:r>
            <a:r>
              <a:rPr lang="en-US" sz="1400" dirty="0" err="1"/>
              <a:t>suscipit</a:t>
            </a:r>
            <a:r>
              <a:rPr lang="en-US" sz="1400" dirty="0"/>
              <a:t> in </a:t>
            </a:r>
            <a:r>
              <a:rPr lang="en-US" sz="1400" dirty="0" err="1"/>
              <a:t>tellus</a:t>
            </a:r>
            <a:r>
              <a:rPr lang="en-US" sz="1400" dirty="0"/>
              <a:t> ac </a:t>
            </a:r>
            <a:r>
              <a:rPr lang="en-US" sz="1400" dirty="0" err="1"/>
              <a:t>bibendum</a:t>
            </a:r>
            <a:r>
              <a:rPr lang="en-US" sz="1400" dirty="0"/>
              <a:t>. Sed </a:t>
            </a:r>
            <a:r>
              <a:rPr lang="en-US" sz="1400" dirty="0" err="1"/>
              <a:t>congue</a:t>
            </a:r>
            <a:r>
              <a:rPr lang="en-US" sz="1400" dirty="0"/>
              <a:t> </a:t>
            </a:r>
            <a:r>
              <a:rPr lang="en-US" sz="1400" dirty="0" err="1"/>
              <a:t>lacus</a:t>
            </a:r>
            <a:r>
              <a:rPr lang="en-US" sz="1400" dirty="0"/>
              <a:t> vitae </a:t>
            </a:r>
            <a:r>
              <a:rPr lang="en-US" sz="1400" dirty="0" err="1"/>
              <a:t>tellus</a:t>
            </a:r>
            <a:r>
              <a:rPr lang="en-US" sz="1400" dirty="0"/>
              <a:t> </a:t>
            </a:r>
            <a:r>
              <a:rPr lang="en-US" sz="1400" dirty="0" err="1"/>
              <a:t>finibus</a:t>
            </a:r>
            <a:r>
              <a:rPr lang="en-US" sz="1400" dirty="0"/>
              <a:t>, </a:t>
            </a:r>
            <a:r>
              <a:rPr lang="en-US" sz="1400" dirty="0" err="1"/>
              <a:t>eu</a:t>
            </a:r>
            <a:r>
              <a:rPr lang="en-US" sz="1400" dirty="0"/>
              <a:t> </a:t>
            </a:r>
            <a:r>
              <a:rPr lang="en-US" sz="1400" dirty="0" err="1"/>
              <a:t>faucibus</a:t>
            </a:r>
            <a:r>
              <a:rPr lang="en-US" sz="1400" dirty="0"/>
              <a:t> nisi </a:t>
            </a:r>
            <a:r>
              <a:rPr lang="en-US" sz="1400" dirty="0" err="1"/>
              <a:t>ullamcorper</a:t>
            </a:r>
            <a:r>
              <a:rPr lang="en-US" sz="1400" dirty="0"/>
              <a:t>. </a:t>
            </a:r>
          </a:p>
        </p:txBody>
      </p:sp>
      <p:sp>
        <p:nvSpPr>
          <p:cNvPr id="138" name="Rectangle 137">
            <a:extLst>
              <a:ext uri="{FF2B5EF4-FFF2-40B4-BE49-F238E27FC236}">
                <a16:creationId xmlns="" xmlns:a16="http://schemas.microsoft.com/office/drawing/2014/main" id="{14EB012E-450C-4F5E-97C0-B722CB19F25B}"/>
              </a:ext>
            </a:extLst>
          </p:cNvPr>
          <p:cNvSpPr/>
          <p:nvPr/>
        </p:nvSpPr>
        <p:spPr>
          <a:xfrm>
            <a:off x="2222500" y="3452138"/>
            <a:ext cx="3576084" cy="861774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r>
              <a:rPr lang="en-US" sz="1400" dirty="0"/>
              <a:t>Lorem ipsum dolor sit </a:t>
            </a:r>
            <a:r>
              <a:rPr lang="en-US" sz="1400" dirty="0" err="1"/>
              <a:t>amet</a:t>
            </a:r>
            <a:r>
              <a:rPr lang="en-US" sz="1400" dirty="0"/>
              <a:t>, </a:t>
            </a:r>
            <a:r>
              <a:rPr lang="en-US" sz="1400" dirty="0" err="1"/>
              <a:t>consectetur</a:t>
            </a:r>
            <a:r>
              <a:rPr lang="en-US" sz="1400" dirty="0"/>
              <a:t> </a:t>
            </a:r>
            <a:r>
              <a:rPr lang="en-US" sz="1400" dirty="0" err="1"/>
              <a:t>adipiscing</a:t>
            </a:r>
            <a:r>
              <a:rPr lang="en-US" sz="1400" dirty="0"/>
              <a:t> </a:t>
            </a:r>
            <a:r>
              <a:rPr lang="en-US" sz="1400" dirty="0" err="1"/>
              <a:t>elit</a:t>
            </a:r>
            <a:r>
              <a:rPr lang="en-US" sz="1400" dirty="0"/>
              <a:t>. Duis </a:t>
            </a:r>
            <a:r>
              <a:rPr lang="en-US" sz="1400" dirty="0" err="1"/>
              <a:t>suscipit</a:t>
            </a:r>
            <a:r>
              <a:rPr lang="en-US" sz="1400" dirty="0"/>
              <a:t> in </a:t>
            </a:r>
            <a:r>
              <a:rPr lang="en-US" sz="1400" dirty="0" err="1"/>
              <a:t>tellus</a:t>
            </a:r>
            <a:r>
              <a:rPr lang="en-US" sz="1400" dirty="0"/>
              <a:t> ac </a:t>
            </a:r>
            <a:r>
              <a:rPr lang="en-US" sz="1400" dirty="0" err="1"/>
              <a:t>bibendum</a:t>
            </a:r>
            <a:r>
              <a:rPr lang="en-US" sz="1400" dirty="0"/>
              <a:t>. Sed </a:t>
            </a:r>
            <a:r>
              <a:rPr lang="en-US" sz="1400" dirty="0" err="1"/>
              <a:t>congue</a:t>
            </a:r>
            <a:r>
              <a:rPr lang="en-US" sz="1400" dirty="0"/>
              <a:t> </a:t>
            </a:r>
            <a:r>
              <a:rPr lang="en-US" sz="1400" dirty="0" err="1"/>
              <a:t>lacus</a:t>
            </a:r>
            <a:r>
              <a:rPr lang="en-US" sz="1400" dirty="0"/>
              <a:t> vitae </a:t>
            </a:r>
            <a:r>
              <a:rPr lang="en-US" sz="1400" dirty="0" err="1"/>
              <a:t>tellus</a:t>
            </a:r>
            <a:r>
              <a:rPr lang="en-US" sz="1400" dirty="0"/>
              <a:t> </a:t>
            </a:r>
            <a:r>
              <a:rPr lang="en-US" sz="1400" dirty="0" err="1"/>
              <a:t>finibus</a:t>
            </a:r>
            <a:r>
              <a:rPr lang="en-US" sz="1400" dirty="0"/>
              <a:t>, </a:t>
            </a:r>
            <a:r>
              <a:rPr lang="en-US" sz="1400" dirty="0" err="1"/>
              <a:t>eu</a:t>
            </a:r>
            <a:r>
              <a:rPr lang="en-US" sz="1400" dirty="0"/>
              <a:t> </a:t>
            </a:r>
            <a:r>
              <a:rPr lang="en-US" sz="1400" dirty="0" err="1"/>
              <a:t>faucibus</a:t>
            </a:r>
            <a:r>
              <a:rPr lang="en-US" sz="1400" dirty="0"/>
              <a:t> nisi </a:t>
            </a:r>
            <a:r>
              <a:rPr lang="en-US" sz="1400" dirty="0" err="1"/>
              <a:t>ullamcorper</a:t>
            </a:r>
            <a:r>
              <a:rPr lang="en-US" sz="1400" dirty="0"/>
              <a:t>. </a:t>
            </a:r>
          </a:p>
        </p:txBody>
      </p:sp>
      <p:sp>
        <p:nvSpPr>
          <p:cNvPr id="139" name="Rectangle 138">
            <a:extLst>
              <a:ext uri="{FF2B5EF4-FFF2-40B4-BE49-F238E27FC236}">
                <a16:creationId xmlns="" xmlns:a16="http://schemas.microsoft.com/office/drawing/2014/main" id="{95E4D9A5-0774-4785-863F-E9553E2C9984}"/>
              </a:ext>
            </a:extLst>
          </p:cNvPr>
          <p:cNvSpPr/>
          <p:nvPr/>
        </p:nvSpPr>
        <p:spPr>
          <a:xfrm>
            <a:off x="2222500" y="5010228"/>
            <a:ext cx="3576084" cy="861774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r>
              <a:rPr lang="en-US" sz="1400" dirty="0"/>
              <a:t>Lorem ipsum dolor sit </a:t>
            </a:r>
            <a:r>
              <a:rPr lang="en-US" sz="1400" dirty="0" err="1"/>
              <a:t>amet</a:t>
            </a:r>
            <a:r>
              <a:rPr lang="en-US" sz="1400" dirty="0"/>
              <a:t>, </a:t>
            </a:r>
            <a:r>
              <a:rPr lang="en-US" sz="1400" dirty="0" err="1"/>
              <a:t>consectetur</a:t>
            </a:r>
            <a:r>
              <a:rPr lang="en-US" sz="1400" dirty="0"/>
              <a:t> </a:t>
            </a:r>
            <a:r>
              <a:rPr lang="en-US" sz="1400" dirty="0" err="1"/>
              <a:t>adipiscing</a:t>
            </a:r>
            <a:r>
              <a:rPr lang="en-US" sz="1400" dirty="0"/>
              <a:t> </a:t>
            </a:r>
            <a:r>
              <a:rPr lang="en-US" sz="1400" dirty="0" err="1"/>
              <a:t>elit</a:t>
            </a:r>
            <a:r>
              <a:rPr lang="en-US" sz="1400" dirty="0"/>
              <a:t>. Duis </a:t>
            </a:r>
            <a:r>
              <a:rPr lang="en-US" sz="1400" dirty="0" err="1"/>
              <a:t>suscipit</a:t>
            </a:r>
            <a:r>
              <a:rPr lang="en-US" sz="1400" dirty="0"/>
              <a:t> in </a:t>
            </a:r>
            <a:r>
              <a:rPr lang="en-US" sz="1400" dirty="0" err="1"/>
              <a:t>tellus</a:t>
            </a:r>
            <a:r>
              <a:rPr lang="en-US" sz="1400" dirty="0"/>
              <a:t> ac </a:t>
            </a:r>
            <a:r>
              <a:rPr lang="en-US" sz="1400" dirty="0" err="1"/>
              <a:t>bibendum</a:t>
            </a:r>
            <a:r>
              <a:rPr lang="en-US" sz="1400" dirty="0"/>
              <a:t>. Sed </a:t>
            </a:r>
            <a:r>
              <a:rPr lang="en-US" sz="1400" dirty="0" err="1"/>
              <a:t>congue</a:t>
            </a:r>
            <a:r>
              <a:rPr lang="en-US" sz="1400" dirty="0"/>
              <a:t> </a:t>
            </a:r>
            <a:r>
              <a:rPr lang="en-US" sz="1400" dirty="0" err="1"/>
              <a:t>lacus</a:t>
            </a:r>
            <a:r>
              <a:rPr lang="en-US" sz="1400" dirty="0"/>
              <a:t> vitae </a:t>
            </a:r>
            <a:r>
              <a:rPr lang="en-US" sz="1400" dirty="0" err="1"/>
              <a:t>tellus</a:t>
            </a:r>
            <a:r>
              <a:rPr lang="en-US" sz="1400" dirty="0"/>
              <a:t> </a:t>
            </a:r>
            <a:r>
              <a:rPr lang="en-US" sz="1400" dirty="0" err="1"/>
              <a:t>finibus</a:t>
            </a:r>
            <a:r>
              <a:rPr lang="en-US" sz="1400" dirty="0"/>
              <a:t>, </a:t>
            </a:r>
            <a:r>
              <a:rPr lang="en-US" sz="1400" dirty="0" err="1"/>
              <a:t>eu</a:t>
            </a:r>
            <a:r>
              <a:rPr lang="en-US" sz="1400" dirty="0"/>
              <a:t> </a:t>
            </a:r>
            <a:r>
              <a:rPr lang="en-US" sz="1400" dirty="0" err="1"/>
              <a:t>faucibus</a:t>
            </a:r>
            <a:r>
              <a:rPr lang="en-US" sz="1400" dirty="0"/>
              <a:t> nisi </a:t>
            </a:r>
            <a:r>
              <a:rPr lang="en-US" sz="1400" dirty="0" err="1"/>
              <a:t>ullamcorper</a:t>
            </a:r>
            <a:r>
              <a:rPr lang="en-US" sz="1400" dirty="0"/>
              <a:t>. </a:t>
            </a:r>
          </a:p>
        </p:txBody>
      </p:sp>
      <p:sp>
        <p:nvSpPr>
          <p:cNvPr id="140" name="Rectangle 139">
            <a:extLst>
              <a:ext uri="{FF2B5EF4-FFF2-40B4-BE49-F238E27FC236}">
                <a16:creationId xmlns="" xmlns:a16="http://schemas.microsoft.com/office/drawing/2014/main" id="{9E50C303-E0AC-41B3-B8F6-D95E3FE024D8}"/>
              </a:ext>
            </a:extLst>
          </p:cNvPr>
          <p:cNvSpPr/>
          <p:nvPr/>
        </p:nvSpPr>
        <p:spPr>
          <a:xfrm>
            <a:off x="7682822" y="1894684"/>
            <a:ext cx="3576084" cy="861774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r>
              <a:rPr lang="en-US" sz="1400" dirty="0"/>
              <a:t>Lorem ipsum dolor sit </a:t>
            </a:r>
            <a:r>
              <a:rPr lang="en-US" sz="1400" dirty="0" err="1"/>
              <a:t>amet</a:t>
            </a:r>
            <a:r>
              <a:rPr lang="en-US" sz="1400" dirty="0"/>
              <a:t>, </a:t>
            </a:r>
            <a:r>
              <a:rPr lang="en-US" sz="1400" dirty="0" err="1"/>
              <a:t>consectetur</a:t>
            </a:r>
            <a:r>
              <a:rPr lang="en-US" sz="1400" dirty="0"/>
              <a:t> </a:t>
            </a:r>
            <a:r>
              <a:rPr lang="en-US" sz="1400" dirty="0" err="1"/>
              <a:t>adipiscing</a:t>
            </a:r>
            <a:r>
              <a:rPr lang="en-US" sz="1400" dirty="0"/>
              <a:t> </a:t>
            </a:r>
            <a:r>
              <a:rPr lang="en-US" sz="1400" dirty="0" err="1"/>
              <a:t>elit</a:t>
            </a:r>
            <a:r>
              <a:rPr lang="en-US" sz="1400" dirty="0"/>
              <a:t>. Duis </a:t>
            </a:r>
            <a:r>
              <a:rPr lang="en-US" sz="1400" dirty="0" err="1"/>
              <a:t>suscipit</a:t>
            </a:r>
            <a:r>
              <a:rPr lang="en-US" sz="1400" dirty="0"/>
              <a:t> in </a:t>
            </a:r>
            <a:r>
              <a:rPr lang="en-US" sz="1400" dirty="0" err="1"/>
              <a:t>tellus</a:t>
            </a:r>
            <a:r>
              <a:rPr lang="en-US" sz="1400" dirty="0"/>
              <a:t> ac </a:t>
            </a:r>
            <a:r>
              <a:rPr lang="en-US" sz="1400" dirty="0" err="1"/>
              <a:t>bibendum</a:t>
            </a:r>
            <a:r>
              <a:rPr lang="en-US" sz="1400" dirty="0"/>
              <a:t>. Sed </a:t>
            </a:r>
            <a:r>
              <a:rPr lang="en-US" sz="1400" dirty="0" err="1"/>
              <a:t>congue</a:t>
            </a:r>
            <a:r>
              <a:rPr lang="en-US" sz="1400" dirty="0"/>
              <a:t> </a:t>
            </a:r>
            <a:r>
              <a:rPr lang="en-US" sz="1400" dirty="0" err="1"/>
              <a:t>lacus</a:t>
            </a:r>
            <a:r>
              <a:rPr lang="en-US" sz="1400" dirty="0"/>
              <a:t> vitae </a:t>
            </a:r>
            <a:r>
              <a:rPr lang="en-US" sz="1400" dirty="0" err="1"/>
              <a:t>tellus</a:t>
            </a:r>
            <a:r>
              <a:rPr lang="en-US" sz="1400" dirty="0"/>
              <a:t> </a:t>
            </a:r>
            <a:r>
              <a:rPr lang="en-US" sz="1400" dirty="0" err="1"/>
              <a:t>finibus</a:t>
            </a:r>
            <a:r>
              <a:rPr lang="en-US" sz="1400" dirty="0"/>
              <a:t>, </a:t>
            </a:r>
            <a:r>
              <a:rPr lang="en-US" sz="1400" dirty="0" err="1"/>
              <a:t>eu</a:t>
            </a:r>
            <a:r>
              <a:rPr lang="en-US" sz="1400" dirty="0"/>
              <a:t> </a:t>
            </a:r>
            <a:r>
              <a:rPr lang="en-US" sz="1400" dirty="0" err="1"/>
              <a:t>faucibus</a:t>
            </a:r>
            <a:r>
              <a:rPr lang="en-US" sz="1400" dirty="0"/>
              <a:t> nisi </a:t>
            </a:r>
            <a:r>
              <a:rPr lang="en-US" sz="1400" dirty="0" err="1"/>
              <a:t>ullamcorper</a:t>
            </a:r>
            <a:r>
              <a:rPr lang="en-US" sz="1400" dirty="0"/>
              <a:t>. </a:t>
            </a:r>
          </a:p>
        </p:txBody>
      </p:sp>
      <p:sp>
        <p:nvSpPr>
          <p:cNvPr id="141" name="Rectangle 140">
            <a:extLst>
              <a:ext uri="{FF2B5EF4-FFF2-40B4-BE49-F238E27FC236}">
                <a16:creationId xmlns="" xmlns:a16="http://schemas.microsoft.com/office/drawing/2014/main" id="{2FB23573-283B-4584-82A0-2C231111D86B}"/>
              </a:ext>
            </a:extLst>
          </p:cNvPr>
          <p:cNvSpPr/>
          <p:nvPr/>
        </p:nvSpPr>
        <p:spPr>
          <a:xfrm>
            <a:off x="7682822" y="3452138"/>
            <a:ext cx="3576084" cy="861774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r>
              <a:rPr lang="en-US" sz="1400" dirty="0"/>
              <a:t>Lorem ipsum dolor sit </a:t>
            </a:r>
            <a:r>
              <a:rPr lang="en-US" sz="1400" dirty="0" err="1"/>
              <a:t>amet</a:t>
            </a:r>
            <a:r>
              <a:rPr lang="en-US" sz="1400" dirty="0"/>
              <a:t>, </a:t>
            </a:r>
            <a:r>
              <a:rPr lang="en-US" sz="1400" dirty="0" err="1"/>
              <a:t>consectetur</a:t>
            </a:r>
            <a:r>
              <a:rPr lang="en-US" sz="1400" dirty="0"/>
              <a:t> </a:t>
            </a:r>
            <a:r>
              <a:rPr lang="en-US" sz="1400" dirty="0" err="1"/>
              <a:t>adipiscing</a:t>
            </a:r>
            <a:r>
              <a:rPr lang="en-US" sz="1400" dirty="0"/>
              <a:t> </a:t>
            </a:r>
            <a:r>
              <a:rPr lang="en-US" sz="1400" dirty="0" err="1"/>
              <a:t>elit</a:t>
            </a:r>
            <a:r>
              <a:rPr lang="en-US" sz="1400" dirty="0"/>
              <a:t>. Duis </a:t>
            </a:r>
            <a:r>
              <a:rPr lang="en-US" sz="1400" dirty="0" err="1"/>
              <a:t>suscipit</a:t>
            </a:r>
            <a:r>
              <a:rPr lang="en-US" sz="1400" dirty="0"/>
              <a:t> in </a:t>
            </a:r>
            <a:r>
              <a:rPr lang="en-US" sz="1400" dirty="0" err="1"/>
              <a:t>tellus</a:t>
            </a:r>
            <a:r>
              <a:rPr lang="en-US" sz="1400" dirty="0"/>
              <a:t> ac </a:t>
            </a:r>
            <a:r>
              <a:rPr lang="en-US" sz="1400" dirty="0" err="1"/>
              <a:t>bibendum</a:t>
            </a:r>
            <a:r>
              <a:rPr lang="en-US" sz="1400" dirty="0"/>
              <a:t>. Sed </a:t>
            </a:r>
            <a:r>
              <a:rPr lang="en-US" sz="1400" dirty="0" err="1"/>
              <a:t>congue</a:t>
            </a:r>
            <a:r>
              <a:rPr lang="en-US" sz="1400" dirty="0"/>
              <a:t> </a:t>
            </a:r>
            <a:r>
              <a:rPr lang="en-US" sz="1400" dirty="0" err="1"/>
              <a:t>lacus</a:t>
            </a:r>
            <a:r>
              <a:rPr lang="en-US" sz="1400" dirty="0"/>
              <a:t> vitae </a:t>
            </a:r>
            <a:r>
              <a:rPr lang="en-US" sz="1400" dirty="0" err="1"/>
              <a:t>tellus</a:t>
            </a:r>
            <a:r>
              <a:rPr lang="en-US" sz="1400" dirty="0"/>
              <a:t> </a:t>
            </a:r>
            <a:r>
              <a:rPr lang="en-US" sz="1400" dirty="0" err="1"/>
              <a:t>finibus</a:t>
            </a:r>
            <a:r>
              <a:rPr lang="en-US" sz="1400" dirty="0"/>
              <a:t>, </a:t>
            </a:r>
            <a:r>
              <a:rPr lang="en-US" sz="1400" dirty="0" err="1"/>
              <a:t>eu</a:t>
            </a:r>
            <a:r>
              <a:rPr lang="en-US" sz="1400" dirty="0"/>
              <a:t> </a:t>
            </a:r>
            <a:r>
              <a:rPr lang="en-US" sz="1400" dirty="0" err="1"/>
              <a:t>faucibus</a:t>
            </a:r>
            <a:r>
              <a:rPr lang="en-US" sz="1400" dirty="0"/>
              <a:t> nisi </a:t>
            </a:r>
            <a:r>
              <a:rPr lang="en-US" sz="1400" dirty="0" err="1"/>
              <a:t>ullamcorper</a:t>
            </a:r>
            <a:r>
              <a:rPr lang="en-US" sz="1400" dirty="0"/>
              <a:t>. </a:t>
            </a:r>
          </a:p>
        </p:txBody>
      </p:sp>
      <p:sp>
        <p:nvSpPr>
          <p:cNvPr id="142" name="Rectangle 141">
            <a:extLst>
              <a:ext uri="{FF2B5EF4-FFF2-40B4-BE49-F238E27FC236}">
                <a16:creationId xmlns="" xmlns:a16="http://schemas.microsoft.com/office/drawing/2014/main" id="{2F60EE4F-09E5-47E3-B8E6-0DE8A2ADF69D}"/>
              </a:ext>
            </a:extLst>
          </p:cNvPr>
          <p:cNvSpPr/>
          <p:nvPr/>
        </p:nvSpPr>
        <p:spPr>
          <a:xfrm>
            <a:off x="7682822" y="5010228"/>
            <a:ext cx="3576084" cy="861774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r>
              <a:rPr lang="en-US" sz="1400" dirty="0"/>
              <a:t>Lorem ipsum dolor sit </a:t>
            </a:r>
            <a:r>
              <a:rPr lang="en-US" sz="1400" dirty="0" err="1"/>
              <a:t>amet</a:t>
            </a:r>
            <a:r>
              <a:rPr lang="en-US" sz="1400" dirty="0"/>
              <a:t>, </a:t>
            </a:r>
            <a:r>
              <a:rPr lang="en-US" sz="1400" dirty="0" err="1"/>
              <a:t>consectetur</a:t>
            </a:r>
            <a:r>
              <a:rPr lang="en-US" sz="1400" dirty="0"/>
              <a:t> </a:t>
            </a:r>
            <a:r>
              <a:rPr lang="en-US" sz="1400" dirty="0" err="1"/>
              <a:t>adipiscing</a:t>
            </a:r>
            <a:r>
              <a:rPr lang="en-US" sz="1400" dirty="0"/>
              <a:t> </a:t>
            </a:r>
            <a:r>
              <a:rPr lang="en-US" sz="1400" dirty="0" err="1"/>
              <a:t>elit</a:t>
            </a:r>
            <a:r>
              <a:rPr lang="en-US" sz="1400" dirty="0"/>
              <a:t>. Duis </a:t>
            </a:r>
            <a:r>
              <a:rPr lang="en-US" sz="1400" dirty="0" err="1"/>
              <a:t>suscipit</a:t>
            </a:r>
            <a:r>
              <a:rPr lang="en-US" sz="1400" dirty="0"/>
              <a:t> in </a:t>
            </a:r>
            <a:r>
              <a:rPr lang="en-US" sz="1400" dirty="0" err="1"/>
              <a:t>tellus</a:t>
            </a:r>
            <a:r>
              <a:rPr lang="en-US" sz="1400" dirty="0"/>
              <a:t> ac </a:t>
            </a:r>
            <a:r>
              <a:rPr lang="en-US" sz="1400" dirty="0" err="1"/>
              <a:t>bibendum</a:t>
            </a:r>
            <a:r>
              <a:rPr lang="en-US" sz="1400" dirty="0"/>
              <a:t>. Sed </a:t>
            </a:r>
            <a:r>
              <a:rPr lang="en-US" sz="1400" dirty="0" err="1"/>
              <a:t>congue</a:t>
            </a:r>
            <a:r>
              <a:rPr lang="en-US" sz="1400" dirty="0"/>
              <a:t> </a:t>
            </a:r>
            <a:r>
              <a:rPr lang="en-US" sz="1400" dirty="0" err="1"/>
              <a:t>lacus</a:t>
            </a:r>
            <a:r>
              <a:rPr lang="en-US" sz="1400" dirty="0"/>
              <a:t> vitae </a:t>
            </a:r>
            <a:r>
              <a:rPr lang="en-US" sz="1400" dirty="0" err="1"/>
              <a:t>tellus</a:t>
            </a:r>
            <a:r>
              <a:rPr lang="en-US" sz="1400" dirty="0"/>
              <a:t> </a:t>
            </a:r>
            <a:r>
              <a:rPr lang="en-US" sz="1400" dirty="0" err="1"/>
              <a:t>finibus</a:t>
            </a:r>
            <a:r>
              <a:rPr lang="en-US" sz="1400" dirty="0"/>
              <a:t>, </a:t>
            </a:r>
            <a:r>
              <a:rPr lang="en-US" sz="1400" dirty="0" err="1"/>
              <a:t>eu</a:t>
            </a:r>
            <a:r>
              <a:rPr lang="en-US" sz="1400" dirty="0"/>
              <a:t> </a:t>
            </a:r>
            <a:r>
              <a:rPr lang="en-US" sz="1400" dirty="0" err="1"/>
              <a:t>faucibus</a:t>
            </a:r>
            <a:r>
              <a:rPr lang="en-US" sz="1400" dirty="0"/>
              <a:t> nisi </a:t>
            </a:r>
            <a:r>
              <a:rPr lang="en-US" sz="1400" dirty="0" err="1"/>
              <a:t>ullamcorper</a:t>
            </a:r>
            <a:r>
              <a:rPr lang="en-US" sz="1400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186026368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58">
      <a:dk1>
        <a:sysClr val="windowText" lastClr="000000"/>
      </a:dk1>
      <a:lt1>
        <a:sysClr val="window" lastClr="FFFFFF"/>
      </a:lt1>
      <a:dk2>
        <a:srgbClr val="757070"/>
      </a:dk2>
      <a:lt2>
        <a:srgbClr val="E7E6E6"/>
      </a:lt2>
      <a:accent1>
        <a:srgbClr val="2980B8"/>
      </a:accent1>
      <a:accent2>
        <a:srgbClr val="13A183"/>
      </a:accent2>
      <a:accent3>
        <a:srgbClr val="9EBC60"/>
      </a:accent3>
      <a:accent4>
        <a:srgbClr val="F49A0E"/>
      </a:accent4>
      <a:accent5>
        <a:srgbClr val="C64A3C"/>
      </a:accent5>
      <a:accent6>
        <a:srgbClr val="FFC000"/>
      </a:accent6>
      <a:hlink>
        <a:srgbClr val="954F72"/>
      </a:hlink>
      <a:folHlink>
        <a:srgbClr val="44546A"/>
      </a:folHlink>
    </a:clrScheme>
    <a:fontScheme name="Modern 03">
      <a:majorFont>
        <a:latin typeface="Segoe UI"/>
        <a:ea typeface=""/>
        <a:cs typeface=""/>
      </a:majorFont>
      <a:minorFont>
        <a:latin typeface="Calibri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231</TotalTime>
  <Words>976</Words>
  <Application>Microsoft Office PowerPoint</Application>
  <PresentationFormat>Custom</PresentationFormat>
  <Paragraphs>79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Nugroho Ade</dc:creator>
  <cp:lastModifiedBy>USER</cp:lastModifiedBy>
  <cp:revision>56</cp:revision>
  <dcterms:created xsi:type="dcterms:W3CDTF">2018-07-04T04:33:07Z</dcterms:created>
  <dcterms:modified xsi:type="dcterms:W3CDTF">2022-07-21T06:42:19Z</dcterms:modified>
</cp:coreProperties>
</file>