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7" r:id="rId3"/>
    <p:sldId id="261" r:id="rId4"/>
    <p:sldId id="263" r:id="rId5"/>
    <p:sldId id="268" r:id="rId6"/>
    <p:sldId id="270" r:id="rId7"/>
    <p:sldId id="264" r:id="rId8"/>
    <p:sldId id="271" r:id="rId9"/>
    <p:sldId id="27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3936" userDrawn="1">
          <p15:clr>
            <a:srgbClr val="A4A3A4"/>
          </p15:clr>
        </p15:guide>
        <p15:guide id="3" pos="192" userDrawn="1">
          <p15:clr>
            <a:srgbClr val="A4A3A4"/>
          </p15:clr>
        </p15:guide>
        <p15:guide id="4" pos="7488" userDrawn="1">
          <p15:clr>
            <a:srgbClr val="A4A3A4"/>
          </p15:clr>
        </p15:guide>
        <p15:guide id="5" orient="horz" pos="792" userDrawn="1">
          <p15:clr>
            <a:srgbClr val="A4A3A4"/>
          </p15:clr>
        </p15:guide>
        <p15:guide id="6" orient="horz" pos="23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D0CECE"/>
    <a:srgbClr val="E6E6E6"/>
    <a:srgbClr val="C06C84"/>
    <a:srgbClr val="ADB9CA"/>
    <a:srgbClr val="35477D"/>
    <a:srgbClr val="6C5B7B"/>
    <a:srgbClr val="D9D9D9"/>
    <a:srgbClr val="CDD5E0"/>
    <a:srgbClr val="89A4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88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684" y="-240"/>
      </p:cViewPr>
      <p:guideLst>
        <p:guide orient="horz" pos="3936"/>
        <p:guide orient="horz" pos="792"/>
        <p:guide orient="horz" pos="2376"/>
        <p:guide pos="3840"/>
        <p:guide pos="192"/>
        <p:guide pos="74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1.xlsx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rgbClr val="684D88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m/d/yyyy</c:formatCode>
                <c:ptCount val="4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940-4A2D-860F-01F2C358A79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rgbClr val="E5384C"/>
              </a:solidFill>
              <a:round/>
            </a:ln>
            <a:effectLst/>
          </c:spPr>
          <c:marker>
            <c:symbol val="none"/>
          </c:marker>
          <c:cat>
            <c:numRef>
              <c:f>Sheet1!$A$2:$A$5</c:f>
              <c:numCache>
                <c:formatCode>m/d/yyyy</c:formatCode>
                <c:ptCount val="4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940-4A2D-860F-01F2C358A7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6207104"/>
        <c:axId val="256757760"/>
      </c:radarChart>
      <c:catAx>
        <c:axId val="256207104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757760"/>
        <c:crosses val="autoZero"/>
        <c:auto val="1"/>
        <c:lblAlgn val="ctr"/>
        <c:lblOffset val="100"/>
        <c:noMultiLvlLbl val="0"/>
      </c:catAx>
      <c:valAx>
        <c:axId val="25675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620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</a:defRPr>
      </a:pPr>
      <a:endParaRPr lang="en-US"/>
    </a:p>
  </c:txPr>
  <c:externalData r:id="rId1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8</cx:pt>
          <cx:pt idx="5">Leaf 9</cx:pt>
          <cx:pt idx="6">Leaf 10</cx:pt>
          <cx:pt idx="7">Leaf 11</cx:pt>
          <cx:pt idx="8">Leaf 12</cx:pt>
          <cx:pt idx="9">Leaf 13</cx:pt>
          <cx:pt idx="10">Leaf 14</cx:pt>
        </cx:lvl>
        <cx:lvl ptCount="16">
          <cx:pt idx="0">Stem 1</cx:pt>
          <cx:pt idx="1">Stem 1</cx:pt>
          <cx:pt idx="2">Stem 1</cx:pt>
          <cx:pt idx="3">Stem 2</cx:pt>
          <cx:pt idx="4">Stem 3</cx:pt>
          <cx:pt idx="5">Stem 3</cx:pt>
          <cx:pt idx="6">Stem 4</cx:pt>
          <cx:pt idx="7">Stem 4</cx:pt>
          <cx:pt idx="8">Stem 5</cx:pt>
          <cx:pt idx="9">Stem 5</cx:pt>
          <cx:pt idx="10">Stem 6</cx:pt>
        </cx:lvl>
        <cx:lvl ptCount="16">
          <cx:pt idx="0">Branch 1</cx:pt>
          <cx:pt idx="1">Branch 1</cx:pt>
          <cx:pt idx="2">Branch 1</cx:pt>
          <cx:pt idx="3">Branch 1</cx:pt>
          <cx:pt idx="4">Branch 2</cx:pt>
          <cx:pt idx="5">Branch 2</cx:pt>
          <cx:pt idx="6">Branch 2</cx:pt>
          <cx:pt idx="7">Branch 2</cx:pt>
          <cx:pt idx="8">Branch 3</cx:pt>
          <cx:pt idx="9">Branch 3</cx:pt>
          <cx:pt idx="10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25</cx:pt>
          <cx:pt idx="5">23</cx:pt>
          <cx:pt idx="6">24</cx:pt>
          <cx:pt idx="7">89</cx:pt>
          <cx:pt idx="8">16</cx:pt>
          <cx:pt idx="9">19</cx:pt>
          <cx:pt idx="10">86</cx:pt>
        </cx:lvl>
      </cx:numDim>
    </cx:data>
  </cx:chartData>
  <cx:chart>
    <cx:plotArea>
      <cx:plotAreaRegion>
        <cx:series layoutId="treemap" uniqueId="{1701B0E2-490F-4458-BE45-60BEE2068936}">
          <cx:tx>
            <cx:txData>
              <cx:f>Sheet1!$D$1</cx:f>
              <cx:v>Series1</cx:v>
            </cx:txData>
          </cx:tx>
          <cx:dataPt idx="7">
            <cx:spPr>
              <a:ln>
                <a:noFill/>
              </a:ln>
            </cx:spPr>
          </cx:dataPt>
          <cx:dataPt idx="14">
            <cx:spPr>
              <a:solidFill>
                <a:schemeClr val="bg2">
                  <a:lumMod val="50000"/>
                </a:schemeClr>
              </a:solidFill>
            </cx:spPr>
          </cx:dataPt>
          <cx:dataLabels>
            <cx:visibility seriesName="0" categoryName="1" value="0"/>
          </cx:dataLabels>
          <cx:dataId val="0"/>
          <cx:layoutPr>
            <cx:parentLabelLayout val="overlapping"/>
          </cx:layoutPr>
        </cx:series>
      </cx:plotAreaRegion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bg1"/>
    </cs:fontRef>
    <cs:defRPr sz="1197" kern="1200"/>
    <cs:bodyPr lIns="38100" tIns="19050" rIns="38100" bIns="19050">
      <a:spAutoFit/>
    </cs:bodyPr>
  </cs:dataLabel>
  <cs:dataLabelCallout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Table>
  <cs:downBar>
    <cs:lnRef idx="0"/>
    <cs:fillRef idx="0"/>
    <cs:effectRef idx="0"/>
    <cs:fontRef idx="minor">
      <a:schemeClr val="tx1"/>
    </cs:fontRef>
    <cs:spPr>
      <a:solidFill>
        <a:schemeClr val="dk1"/>
      </a:solidFill>
    </cs:spPr>
  </cs:downBar>
  <cs:dropLine>
    <cs:lnRef idx="0"/>
    <cs:fillRef idx="0"/>
    <cs:effectRef idx="0"/>
    <cs:fontRef idx="minor">
      <a:schemeClr val="tx1"/>
    </cs:fontRef>
  </cs:dropLine>
  <cs:errorBar>
    <cs:lnRef idx="0"/>
    <cs:fillRef idx="0"/>
    <cs:effectRef idx="0"/>
    <cs:fontRef idx="minor">
      <a:schemeClr val="tx1"/>
    </cs:fontRef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  <a:lumOff val="10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</cs:hiLoLine>
  <cs:leaderLine>
    <cs:lnRef idx="0"/>
    <cs:fillRef idx="0"/>
    <cs:effectRef idx="0"/>
    <cs:fontRef idx="minor">
      <a:schemeClr val="tx1"/>
    </cs:fontRef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DF8B8-014E-4460-BCD6-2D3ED4EB3E44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9528F-A38E-46C0-A795-22E46B5DA7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33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0C561-E691-4083-9195-BED1679B445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2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CDB22-870B-4946-8C21-54B288CF194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02F8-1716-4B38-A32E-B80CCFFF1E2A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228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C2CA5-90DB-4B99-9531-BD90BB3E6A7D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223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5F0D8-5076-411B-93F2-F07000FFD54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22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E6556-7A30-41D6-83D0-BACC43CE5A4F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22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4B90C-B6C3-4E37-8D49-C71E8AFAAB0D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24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5C893-E683-44A1-BF11-C0EF95DCA13B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97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8D5041A-1B1C-4532-911B-A3DADF744D1E}" type="datetime1">
              <a:rPr lang="en-US" smtClean="0"/>
              <a:t>7/21/2022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0B1774C-B71B-4912-BD63-67169BE5965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479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2235-F442-4692-979D-E2EBDFE03217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8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EA3FE-62EC-4FA0-9B66-E37044639421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1138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elogram 9"/>
          <p:cNvSpPr/>
          <p:nvPr userDrawn="1"/>
        </p:nvSpPr>
        <p:spPr>
          <a:xfrm>
            <a:off x="11001827" y="6356350"/>
            <a:ext cx="439057" cy="365125"/>
          </a:xfrm>
          <a:prstGeom prst="parallelogram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ACE328B-1C80-444E-91B9-91FAC992AB15}" type="datetime1">
              <a:rPr lang="en-US" smtClean="0"/>
              <a:pPr/>
              <a:t>7/21/2022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47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4/relationships/chartEx" Target="../charts/chartEx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asil gambar untuk OFFICE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1" r="430" b="1961"/>
          <a:stretch/>
        </p:blipFill>
        <p:spPr bwMode="auto">
          <a:xfrm>
            <a:off x="2857" y="0"/>
            <a:ext cx="12201525" cy="6858000"/>
          </a:xfrm>
          <a:prstGeom prst="rect">
            <a:avLst/>
          </a:prstGeom>
          <a:noFill/>
          <a:ex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Parallelogram 6"/>
          <p:cNvSpPr/>
          <p:nvPr/>
        </p:nvSpPr>
        <p:spPr>
          <a:xfrm>
            <a:off x="509100" y="0"/>
            <a:ext cx="4818777" cy="6858000"/>
          </a:xfrm>
          <a:prstGeom prst="parallelogram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Parallelogram 8"/>
          <p:cNvSpPr/>
          <p:nvPr/>
        </p:nvSpPr>
        <p:spPr>
          <a:xfrm>
            <a:off x="334963" y="0"/>
            <a:ext cx="4818777" cy="6858000"/>
          </a:xfrm>
          <a:prstGeom prst="parallelogram">
            <a:avLst/>
          </a:prstGeom>
          <a:solidFill>
            <a:schemeClr val="accent2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2" name="Title 7"/>
          <p:cNvSpPr txBox="1">
            <a:spLocks/>
          </p:cNvSpPr>
          <p:nvPr/>
        </p:nvSpPr>
        <p:spPr>
          <a:xfrm>
            <a:off x="1126933" y="2587956"/>
            <a:ext cx="3202180" cy="13295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>
                <a:solidFill>
                  <a:schemeClr val="bg1"/>
                </a:solidFill>
              </a:rPr>
              <a:t>MATRIX CHARTS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3225" y="4023639"/>
            <a:ext cx="302959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Lorem ipsum dolor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consectetur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adipiscing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elit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.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Pellentesque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sit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amet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sz="1400" dirty="0" err="1">
                <a:solidFill>
                  <a:schemeClr val="bg1">
                    <a:lumMod val="95000"/>
                  </a:schemeClr>
                </a:solidFill>
              </a:rPr>
              <a:t>feugiat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</a:rPr>
              <a:t> mi. </a:t>
            </a:r>
          </a:p>
        </p:txBody>
      </p:sp>
    </p:spTree>
    <p:extLst>
      <p:ext uri="{BB962C8B-B14F-4D97-AF65-F5344CB8AC3E}">
        <p14:creationId xmlns:p14="http://schemas.microsoft.com/office/powerpoint/2010/main" val="3111310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asil gambar untuk OFFICE"/>
          <p:cNvPicPr>
            <a:picLocks noChangeAspect="1" noChangeArrowheads="1"/>
          </p:cNvPicPr>
          <p:nvPr/>
        </p:nvPicPr>
        <p:blipFill rotWithShape="1">
          <a:blip r:embed="rId2">
            <a:duotone>
              <a:prstClr val="black"/>
              <a:schemeClr val="tx1">
                <a:lumMod val="50000"/>
                <a:lumOff val="5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1" r="430" b="1961"/>
          <a:stretch/>
        </p:blipFill>
        <p:spPr bwMode="auto">
          <a:xfrm>
            <a:off x="-4762" y="0"/>
            <a:ext cx="12201525" cy="6858000"/>
          </a:xfrm>
          <a:prstGeom prst="rect">
            <a:avLst/>
          </a:prstGeom>
          <a:noFill/>
          <a:ex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D5627749-66D0-47C2-9DAF-AF195C508D74}"/>
              </a:ext>
            </a:extLst>
          </p:cNvPr>
          <p:cNvGrpSpPr/>
          <p:nvPr/>
        </p:nvGrpSpPr>
        <p:grpSpPr>
          <a:xfrm>
            <a:off x="2196080" y="2275647"/>
            <a:ext cx="7799841" cy="2306706"/>
            <a:chOff x="2272279" y="2351847"/>
            <a:chExt cx="7799841" cy="2306706"/>
          </a:xfrm>
        </p:grpSpPr>
        <p:sp>
          <p:nvSpPr>
            <p:cNvPr id="15" name="Parallelogram 14"/>
            <p:cNvSpPr/>
            <p:nvPr/>
          </p:nvSpPr>
          <p:spPr>
            <a:xfrm>
              <a:off x="2272279" y="2351847"/>
              <a:ext cx="7647441" cy="2154306"/>
            </a:xfrm>
            <a:prstGeom prst="parallelogram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Parallelogram 15"/>
            <p:cNvSpPr/>
            <p:nvPr/>
          </p:nvSpPr>
          <p:spPr>
            <a:xfrm>
              <a:off x="2424679" y="2504247"/>
              <a:ext cx="7647441" cy="2154306"/>
            </a:xfrm>
            <a:prstGeom prst="parallelogram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200072" y="2899375"/>
            <a:ext cx="3791857" cy="1059251"/>
            <a:chOff x="6979784" y="3115289"/>
            <a:chExt cx="3791857" cy="1059251"/>
          </a:xfrm>
        </p:grpSpPr>
        <p:sp>
          <p:nvSpPr>
            <p:cNvPr id="18" name="TextBox 17"/>
            <p:cNvSpPr txBox="1"/>
            <p:nvPr/>
          </p:nvSpPr>
          <p:spPr>
            <a:xfrm>
              <a:off x="6979784" y="3835986"/>
              <a:ext cx="37918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</a:rPr>
                <a:t>Any questions?</a:t>
              </a:r>
            </a:p>
          </p:txBody>
        </p:sp>
        <p:sp>
          <p:nvSpPr>
            <p:cNvPr id="19" name="Title 7"/>
            <p:cNvSpPr txBox="1">
              <a:spLocks/>
            </p:cNvSpPr>
            <p:nvPr/>
          </p:nvSpPr>
          <p:spPr>
            <a:xfrm>
              <a:off x="6979784" y="3115289"/>
              <a:ext cx="3791857" cy="7709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4900" dirty="0">
                  <a:solidFill>
                    <a:schemeClr val="bg1"/>
                  </a:solidFill>
                </a:rPr>
                <a:t>Thankyou</a:t>
              </a:r>
              <a:endParaRPr lang="en-US" sz="18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520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</p:spPr>
        <p:txBody>
          <a:bodyPr/>
          <a:lstStyle/>
          <a:p>
            <a:r>
              <a:rPr lang="en-US"/>
              <a:t>Matrix Charts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0B1774C-B71B-4912-BD63-67169BE59650}" type="slidenum">
              <a:rPr lang="en-US" smtClean="0"/>
              <a:t>2</a:t>
            </a:fld>
            <a:endParaRPr lang="en-US"/>
          </a:p>
        </p:txBody>
      </p:sp>
      <p:sp>
        <p:nvSpPr>
          <p:cNvPr id="43" name="Parallelogram 42">
            <a:extLst>
              <a:ext uri="{FF2B5EF4-FFF2-40B4-BE49-F238E27FC236}">
                <a16:creationId xmlns="" xmlns:a16="http://schemas.microsoft.com/office/drawing/2014/main" id="{A708B941-61DA-4659-AE62-6769D66A764F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Parallelogram 43">
            <a:extLst>
              <a:ext uri="{FF2B5EF4-FFF2-40B4-BE49-F238E27FC236}">
                <a16:creationId xmlns="" xmlns:a16="http://schemas.microsoft.com/office/drawing/2014/main" id="{3AF3681E-57F8-487E-8100-A5DB76DA706B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C185F6F4-D37C-40A9-A04A-6C5D8A19E60E}"/>
              </a:ext>
            </a:extLst>
          </p:cNvPr>
          <p:cNvCxnSpPr>
            <a:cxnSpLocks/>
            <a:endCxn id="43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="" xmlns:a16="http://schemas.microsoft.com/office/drawing/2014/main" id="{25F3D927-ED48-424E-A07F-F6A8E1D3FEFA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>
            <a:extLst>
              <a:ext uri="{FF2B5EF4-FFF2-40B4-BE49-F238E27FC236}">
                <a16:creationId xmlns="" xmlns:a16="http://schemas.microsoft.com/office/drawing/2014/main" id="{2190B0E2-10B3-44E9-A3FC-597F8ADDD2EF}"/>
              </a:ext>
            </a:extLst>
          </p:cNvPr>
          <p:cNvGrpSpPr/>
          <p:nvPr/>
        </p:nvGrpSpPr>
        <p:grpSpPr>
          <a:xfrm>
            <a:off x="1298720" y="1990150"/>
            <a:ext cx="4797280" cy="3506433"/>
            <a:chOff x="1208719" y="2280154"/>
            <a:chExt cx="5088904" cy="3306429"/>
          </a:xfrm>
        </p:grpSpPr>
        <p:sp>
          <p:nvSpPr>
            <p:cNvPr id="8" name="Round Diagonal Corner Rectangle 7"/>
            <p:cNvSpPr/>
            <p:nvPr/>
          </p:nvSpPr>
          <p:spPr>
            <a:xfrm>
              <a:off x="1208719" y="3977180"/>
              <a:ext cx="2503516" cy="1609403"/>
            </a:xfrm>
            <a:prstGeom prst="round2Diag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/>
                <a:t>Low</a:t>
              </a:r>
            </a:p>
          </p:txBody>
        </p:sp>
        <p:sp>
          <p:nvSpPr>
            <p:cNvPr id="13" name="Round Diagonal Corner Rectangle 12"/>
            <p:cNvSpPr/>
            <p:nvPr/>
          </p:nvSpPr>
          <p:spPr>
            <a:xfrm flipH="1">
              <a:off x="3794107" y="3973236"/>
              <a:ext cx="2503516" cy="1609403"/>
            </a:xfrm>
            <a:prstGeom prst="round2Diag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/>
                <a:t>Low</a:t>
              </a:r>
            </a:p>
          </p:txBody>
        </p:sp>
        <p:sp>
          <p:nvSpPr>
            <p:cNvPr id="16" name="Round Diagonal Corner Rectangle 15"/>
            <p:cNvSpPr/>
            <p:nvPr/>
          </p:nvSpPr>
          <p:spPr>
            <a:xfrm>
              <a:off x="3794107" y="2280154"/>
              <a:ext cx="2503516" cy="1609403"/>
            </a:xfrm>
            <a:prstGeom prst="round2Diag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/>
                <a:t>High</a:t>
              </a:r>
            </a:p>
          </p:txBody>
        </p:sp>
        <p:sp>
          <p:nvSpPr>
            <p:cNvPr id="17" name="Round Diagonal Corner Rectangle 16"/>
            <p:cNvSpPr/>
            <p:nvPr/>
          </p:nvSpPr>
          <p:spPr>
            <a:xfrm flipH="1">
              <a:off x="1208719" y="2284098"/>
              <a:ext cx="2503516" cy="1609403"/>
            </a:xfrm>
            <a:prstGeom prst="round2Diag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000" dirty="0"/>
                <a:t>High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3970E1DF-485E-4207-BED4-E5B05B48623D}"/>
              </a:ext>
            </a:extLst>
          </p:cNvPr>
          <p:cNvGrpSpPr/>
          <p:nvPr/>
        </p:nvGrpSpPr>
        <p:grpSpPr>
          <a:xfrm>
            <a:off x="6981580" y="1867040"/>
            <a:ext cx="4460002" cy="684611"/>
            <a:chOff x="6789673" y="2021497"/>
            <a:chExt cx="4460002" cy="684611"/>
          </a:xfrm>
        </p:grpSpPr>
        <p:sp>
          <p:nvSpPr>
            <p:cNvPr id="34" name="Rectangle 33"/>
            <p:cNvSpPr>
              <a:spLocks noChangeAspect="1"/>
            </p:cNvSpPr>
            <p:nvPr/>
          </p:nvSpPr>
          <p:spPr>
            <a:xfrm>
              <a:off x="6789673" y="2054607"/>
              <a:ext cx="180000" cy="18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149674" y="2275221"/>
              <a:ext cx="410000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mi. 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149674" y="2021497"/>
              <a:ext cx="410000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</a:rPr>
                <a:t>LOREM IPSUM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D80B5DC-5261-45ED-9EAD-2D9DF8864579}"/>
              </a:ext>
            </a:extLst>
          </p:cNvPr>
          <p:cNvGrpSpPr/>
          <p:nvPr/>
        </p:nvGrpSpPr>
        <p:grpSpPr>
          <a:xfrm>
            <a:off x="6981580" y="2958691"/>
            <a:ext cx="4460002" cy="684611"/>
            <a:chOff x="6789673" y="3035848"/>
            <a:chExt cx="4460002" cy="684611"/>
          </a:xfrm>
        </p:grpSpPr>
        <p:sp>
          <p:nvSpPr>
            <p:cNvPr id="40" name="Rectangle 39"/>
            <p:cNvSpPr>
              <a:spLocks noChangeAspect="1"/>
            </p:cNvSpPr>
            <p:nvPr/>
          </p:nvSpPr>
          <p:spPr>
            <a:xfrm>
              <a:off x="6789673" y="3068958"/>
              <a:ext cx="180000" cy="180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49674" y="3289572"/>
              <a:ext cx="410000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mi.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49674" y="3035848"/>
              <a:ext cx="410000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</a:rPr>
                <a:t>LOREM IPSUM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0521A106-FF4B-42AF-9359-119374FCA5EE}"/>
              </a:ext>
            </a:extLst>
          </p:cNvPr>
          <p:cNvGrpSpPr/>
          <p:nvPr/>
        </p:nvGrpSpPr>
        <p:grpSpPr>
          <a:xfrm>
            <a:off x="6981580" y="4050342"/>
            <a:ext cx="4460002" cy="684611"/>
            <a:chOff x="6789673" y="4082095"/>
            <a:chExt cx="4460002" cy="684611"/>
          </a:xfrm>
        </p:grpSpPr>
        <p:sp>
          <p:nvSpPr>
            <p:cNvPr id="47" name="Rectangle 46"/>
            <p:cNvSpPr>
              <a:spLocks noChangeAspect="1"/>
            </p:cNvSpPr>
            <p:nvPr/>
          </p:nvSpPr>
          <p:spPr>
            <a:xfrm>
              <a:off x="6789673" y="4115205"/>
              <a:ext cx="180000" cy="180000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149674" y="4335819"/>
              <a:ext cx="410000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mi. 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149674" y="4082095"/>
              <a:ext cx="410000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</a:rPr>
                <a:t>LOREM IPSUM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685F2C41-2406-4F58-88C3-BF655708EE2A}"/>
              </a:ext>
            </a:extLst>
          </p:cNvPr>
          <p:cNvGrpSpPr/>
          <p:nvPr/>
        </p:nvGrpSpPr>
        <p:grpSpPr>
          <a:xfrm>
            <a:off x="6981580" y="5141994"/>
            <a:ext cx="4460002" cy="684611"/>
            <a:chOff x="6789673" y="5096446"/>
            <a:chExt cx="4460002" cy="684611"/>
          </a:xfrm>
        </p:grpSpPr>
        <p:sp>
          <p:nvSpPr>
            <p:cNvPr id="50" name="Rectangle 49"/>
            <p:cNvSpPr>
              <a:spLocks noChangeAspect="1"/>
            </p:cNvSpPr>
            <p:nvPr/>
          </p:nvSpPr>
          <p:spPr>
            <a:xfrm>
              <a:off x="6789673" y="5129556"/>
              <a:ext cx="180000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149674" y="5350170"/>
              <a:ext cx="410000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.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Pellentesque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sit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bg2">
                      <a:lumMod val="25000"/>
                    </a:schemeClr>
                  </a:solidFill>
                </a:rPr>
                <a:t>feugiat</a:t>
              </a:r>
              <a:r>
                <a:rPr lang="en-US" sz="1400" dirty="0">
                  <a:solidFill>
                    <a:schemeClr val="bg2">
                      <a:lumMod val="25000"/>
                    </a:schemeClr>
                  </a:solidFill>
                </a:rPr>
                <a:t> mi. 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149674" y="5096446"/>
              <a:ext cx="4100001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spcBef>
                  <a:spcPts val="300"/>
                </a:spcBef>
              </a:pPr>
              <a:r>
                <a:rPr lang="en-US" sz="1600" b="1" dirty="0">
                  <a:solidFill>
                    <a:schemeClr val="bg2">
                      <a:lumMod val="25000"/>
                    </a:schemeClr>
                  </a:solidFill>
                </a:rPr>
                <a:t>LOREM IPSUM</a:t>
              </a:r>
            </a:p>
          </p:txBody>
        </p:sp>
      </p:grpSp>
      <p:sp>
        <p:nvSpPr>
          <p:cNvPr id="54" name="Arrow: Pentagon 53">
            <a:extLst>
              <a:ext uri="{FF2B5EF4-FFF2-40B4-BE49-F238E27FC236}">
                <a16:creationId xmlns="" xmlns:a16="http://schemas.microsoft.com/office/drawing/2014/main" id="{E8F2F8EC-65F6-4841-A5FC-890BB52B3B74}"/>
              </a:ext>
            </a:extLst>
          </p:cNvPr>
          <p:cNvSpPr/>
          <p:nvPr/>
        </p:nvSpPr>
        <p:spPr>
          <a:xfrm>
            <a:off x="1208719" y="5666318"/>
            <a:ext cx="5117288" cy="368300"/>
          </a:xfrm>
          <a:prstGeom prst="homePlat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IMPACT</a:t>
            </a:r>
          </a:p>
        </p:txBody>
      </p:sp>
      <p:sp>
        <p:nvSpPr>
          <p:cNvPr id="55" name="Arrow: Pentagon 54">
            <a:extLst>
              <a:ext uri="{FF2B5EF4-FFF2-40B4-BE49-F238E27FC236}">
                <a16:creationId xmlns="" xmlns:a16="http://schemas.microsoft.com/office/drawing/2014/main" id="{37ED478D-8A33-45D7-9C0D-EFA28C1C5D28}"/>
              </a:ext>
            </a:extLst>
          </p:cNvPr>
          <p:cNvSpPr/>
          <p:nvPr/>
        </p:nvSpPr>
        <p:spPr>
          <a:xfrm rot="16200000">
            <a:off x="-1008616" y="3459248"/>
            <a:ext cx="3886370" cy="368300"/>
          </a:xfrm>
          <a:prstGeom prst="homePlat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LIKELIHOOD</a:t>
            </a:r>
          </a:p>
        </p:txBody>
      </p:sp>
    </p:spTree>
    <p:extLst>
      <p:ext uri="{BB962C8B-B14F-4D97-AF65-F5344CB8AC3E}">
        <p14:creationId xmlns:p14="http://schemas.microsoft.com/office/powerpoint/2010/main" val="196113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1">
            <a:extLst>
              <a:ext uri="{FF2B5EF4-FFF2-40B4-BE49-F238E27FC236}">
                <a16:creationId xmlns="" xmlns:a16="http://schemas.microsoft.com/office/drawing/2014/main" id="{0E3EC1CF-272F-4A8B-9468-17C6D0327B95}"/>
              </a:ext>
            </a:extLst>
          </p:cNvPr>
          <p:cNvSpPr txBox="1">
            <a:spLocks/>
          </p:cNvSpPr>
          <p:nvPr/>
        </p:nvSpPr>
        <p:spPr>
          <a:xfrm>
            <a:off x="838200" y="579637"/>
            <a:ext cx="10515600" cy="609398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Matrix Charts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842350"/>
              </p:ext>
            </p:extLst>
          </p:nvPr>
        </p:nvGraphicFramePr>
        <p:xfrm>
          <a:off x="1307350" y="1692230"/>
          <a:ext cx="5296650" cy="3891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775">
                  <a:extLst>
                    <a:ext uri="{9D8B030D-6E8A-4147-A177-3AD203B41FA5}">
                      <a16:colId xmlns="" xmlns:a16="http://schemas.microsoft.com/office/drawing/2014/main" val="2207762761"/>
                    </a:ext>
                  </a:extLst>
                </a:gridCol>
                <a:gridCol w="882775">
                  <a:extLst>
                    <a:ext uri="{9D8B030D-6E8A-4147-A177-3AD203B41FA5}">
                      <a16:colId xmlns="" xmlns:a16="http://schemas.microsoft.com/office/drawing/2014/main" val="4221618110"/>
                    </a:ext>
                  </a:extLst>
                </a:gridCol>
                <a:gridCol w="882775">
                  <a:extLst>
                    <a:ext uri="{9D8B030D-6E8A-4147-A177-3AD203B41FA5}">
                      <a16:colId xmlns="" xmlns:a16="http://schemas.microsoft.com/office/drawing/2014/main" val="732196853"/>
                    </a:ext>
                  </a:extLst>
                </a:gridCol>
                <a:gridCol w="882775">
                  <a:extLst>
                    <a:ext uri="{9D8B030D-6E8A-4147-A177-3AD203B41FA5}">
                      <a16:colId xmlns="" xmlns:a16="http://schemas.microsoft.com/office/drawing/2014/main" val="2589788828"/>
                    </a:ext>
                  </a:extLst>
                </a:gridCol>
                <a:gridCol w="882775">
                  <a:extLst>
                    <a:ext uri="{9D8B030D-6E8A-4147-A177-3AD203B41FA5}">
                      <a16:colId xmlns="" xmlns:a16="http://schemas.microsoft.com/office/drawing/2014/main" val="946721303"/>
                    </a:ext>
                  </a:extLst>
                </a:gridCol>
                <a:gridCol w="882775">
                  <a:extLst>
                    <a:ext uri="{9D8B030D-6E8A-4147-A177-3AD203B41FA5}">
                      <a16:colId xmlns="" xmlns:a16="http://schemas.microsoft.com/office/drawing/2014/main" val="558953305"/>
                    </a:ext>
                  </a:extLst>
                </a:gridCol>
              </a:tblGrid>
              <a:tr h="648582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Very Low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Low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Medium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High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Expert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059403529"/>
                  </a:ext>
                </a:extLst>
              </a:tr>
              <a:tr h="648582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Expert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420979595"/>
                  </a:ext>
                </a:extLst>
              </a:tr>
              <a:tr h="648582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High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250375952"/>
                  </a:ext>
                </a:extLst>
              </a:tr>
              <a:tr h="648582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Medium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756802301"/>
                  </a:ext>
                </a:extLst>
              </a:tr>
              <a:tr h="648582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Low</a:t>
                      </a:r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24616838"/>
                  </a:ext>
                </a:extLst>
              </a:tr>
              <a:tr h="648582"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95355" marR="95355" marT="47677" marB="47677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 marL="95355" marR="95355" marT="47677" marB="47677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Very</a:t>
                      </a:r>
                      <a:r>
                        <a:rPr lang="en-US" sz="1400" baseline="0" dirty="0"/>
                        <a:t> Low</a:t>
                      </a:r>
                      <a:endParaRPr lang="en-US" sz="1400" dirty="0"/>
                    </a:p>
                  </a:txBody>
                  <a:tcPr marL="95355" marR="95355" marT="47677" marB="47677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394978613"/>
                  </a:ext>
                </a:extLst>
              </a:tr>
            </a:tbl>
          </a:graphicData>
        </a:graphic>
      </p:graphicFrame>
      <p:sp>
        <p:nvSpPr>
          <p:cNvPr id="34" name="Slide Number Placeholder 2">
            <a:extLst>
              <a:ext uri="{FF2B5EF4-FFF2-40B4-BE49-F238E27FC236}">
                <a16:creationId xmlns="" xmlns:a16="http://schemas.microsoft.com/office/drawing/2014/main" id="{D5BE3101-FA59-4650-B741-5EFA84DC7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0B1774C-B71B-4912-BD63-67169BE59650}" type="slidenum">
              <a:rPr lang="en-US" smtClean="0"/>
              <a:t>3</a:t>
            </a:fld>
            <a:endParaRPr lang="en-US"/>
          </a:p>
        </p:txBody>
      </p:sp>
      <p:sp>
        <p:nvSpPr>
          <p:cNvPr id="35" name="Parallelogram 34">
            <a:extLst>
              <a:ext uri="{FF2B5EF4-FFF2-40B4-BE49-F238E27FC236}">
                <a16:creationId xmlns="" xmlns:a16="http://schemas.microsoft.com/office/drawing/2014/main" id="{A3F17BD5-81E4-4E0E-A13E-87DF6C09AEEA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Parallelogram 35">
            <a:extLst>
              <a:ext uri="{FF2B5EF4-FFF2-40B4-BE49-F238E27FC236}">
                <a16:creationId xmlns="" xmlns:a16="http://schemas.microsoft.com/office/drawing/2014/main" id="{8574C405-9FFD-45D5-9B33-0D294E84EA8F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30E71DBC-1B75-4E89-B1D5-1AAF11BE3C89}"/>
              </a:ext>
            </a:extLst>
          </p:cNvPr>
          <p:cNvCxnSpPr>
            <a:cxnSpLocks/>
            <a:endCxn id="35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47CFF9C9-7358-4818-B355-7BCBC01D810A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61428A34-FA0A-4EB6-A9B0-833D812DDA31}"/>
              </a:ext>
            </a:extLst>
          </p:cNvPr>
          <p:cNvGrpSpPr/>
          <p:nvPr/>
        </p:nvGrpSpPr>
        <p:grpSpPr>
          <a:xfrm>
            <a:off x="7118312" y="2291890"/>
            <a:ext cx="4242948" cy="761407"/>
            <a:chOff x="6789673" y="2641197"/>
            <a:chExt cx="4242948" cy="761407"/>
          </a:xfrm>
        </p:grpSpPr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F6EB60D2-8445-4851-BAA6-4BA4A25AA4BF}"/>
                </a:ext>
              </a:extLst>
            </p:cNvPr>
            <p:cNvGrpSpPr/>
            <p:nvPr/>
          </p:nvGrpSpPr>
          <p:grpSpPr>
            <a:xfrm>
              <a:off x="7601312" y="2641197"/>
              <a:ext cx="3431309" cy="761407"/>
              <a:chOff x="7601312" y="2641197"/>
              <a:chExt cx="3431309" cy="761407"/>
            </a:xfrm>
          </p:grpSpPr>
          <p:sp>
            <p:nvSpPr>
              <p:cNvPr id="77" name="TextBox 76"/>
              <p:cNvSpPr txBox="1"/>
              <p:nvPr/>
            </p:nvSpPr>
            <p:spPr>
              <a:xfrm>
                <a:off x="7601312" y="2910161"/>
                <a:ext cx="3431309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Lorem ipsum dolor sit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amet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,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consectetur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adipiscing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elit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601312" y="2641197"/>
                <a:ext cx="343130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b="1" dirty="0">
                    <a:solidFill>
                      <a:schemeClr val="bg2">
                        <a:lumMod val="25000"/>
                      </a:schemeClr>
                    </a:solidFill>
                  </a:rPr>
                  <a:t>LOREM IPSUM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="" xmlns:a16="http://schemas.microsoft.com/office/drawing/2014/main" id="{3050C1E3-3CB5-4D73-8A0D-590DA2968DF5}"/>
                </a:ext>
              </a:extLst>
            </p:cNvPr>
            <p:cNvGrpSpPr/>
            <p:nvPr/>
          </p:nvGrpSpPr>
          <p:grpSpPr>
            <a:xfrm>
              <a:off x="6789673" y="2711082"/>
              <a:ext cx="621637" cy="621637"/>
              <a:chOff x="6789673" y="2711082"/>
              <a:chExt cx="621637" cy="621637"/>
            </a:xfrm>
          </p:grpSpPr>
          <p:sp>
            <p:nvSpPr>
              <p:cNvPr id="68" name="Rounded Rectangle 67"/>
              <p:cNvSpPr/>
              <p:nvPr/>
            </p:nvSpPr>
            <p:spPr>
              <a:xfrm>
                <a:off x="6789673" y="2711082"/>
                <a:ext cx="621637" cy="621637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9" name="Group 68"/>
              <p:cNvGrpSpPr>
                <a:grpSpLocks noChangeAspect="1"/>
              </p:cNvGrpSpPr>
              <p:nvPr/>
            </p:nvGrpSpPr>
            <p:grpSpPr>
              <a:xfrm>
                <a:off x="6997790" y="2874369"/>
                <a:ext cx="205403" cy="295062"/>
                <a:chOff x="1500188" y="1344613"/>
                <a:chExt cx="200025" cy="287337"/>
              </a:xfrm>
              <a:solidFill>
                <a:schemeClr val="bg1"/>
              </a:solidFill>
            </p:grpSpPr>
            <p:sp>
              <p:nvSpPr>
                <p:cNvPr id="70" name="Freeform 351"/>
                <p:cNvSpPr>
                  <a:spLocks noEditPoints="1"/>
                </p:cNvSpPr>
                <p:nvPr/>
              </p:nvSpPr>
              <p:spPr bwMode="auto">
                <a:xfrm>
                  <a:off x="1500188" y="1450975"/>
                  <a:ext cx="200025" cy="180975"/>
                </a:xfrm>
                <a:custGeom>
                  <a:avLst/>
                  <a:gdLst>
                    <a:gd name="T0" fmla="*/ 346 w 632"/>
                    <a:gd name="T1" fmla="*/ 292 h 572"/>
                    <a:gd name="T2" fmla="*/ 375 w 632"/>
                    <a:gd name="T3" fmla="*/ 313 h 572"/>
                    <a:gd name="T4" fmla="*/ 390 w 632"/>
                    <a:gd name="T5" fmla="*/ 346 h 572"/>
                    <a:gd name="T6" fmla="*/ 389 w 632"/>
                    <a:gd name="T7" fmla="*/ 381 h 572"/>
                    <a:gd name="T8" fmla="*/ 375 w 632"/>
                    <a:gd name="T9" fmla="*/ 410 h 572"/>
                    <a:gd name="T10" fmla="*/ 337 w 632"/>
                    <a:gd name="T11" fmla="*/ 433 h 572"/>
                    <a:gd name="T12" fmla="*/ 329 w 632"/>
                    <a:gd name="T13" fmla="*/ 460 h 572"/>
                    <a:gd name="T14" fmla="*/ 317 w 632"/>
                    <a:gd name="T15" fmla="*/ 466 h 572"/>
                    <a:gd name="T16" fmla="*/ 304 w 632"/>
                    <a:gd name="T17" fmla="*/ 460 h 572"/>
                    <a:gd name="T18" fmla="*/ 295 w 632"/>
                    <a:gd name="T19" fmla="*/ 433 h 572"/>
                    <a:gd name="T20" fmla="*/ 258 w 632"/>
                    <a:gd name="T21" fmla="*/ 410 h 572"/>
                    <a:gd name="T22" fmla="*/ 244 w 632"/>
                    <a:gd name="T23" fmla="*/ 381 h 572"/>
                    <a:gd name="T24" fmla="*/ 242 w 632"/>
                    <a:gd name="T25" fmla="*/ 355 h 572"/>
                    <a:gd name="T26" fmla="*/ 254 w 632"/>
                    <a:gd name="T27" fmla="*/ 346 h 572"/>
                    <a:gd name="T28" fmla="*/ 266 w 632"/>
                    <a:gd name="T29" fmla="*/ 351 h 572"/>
                    <a:gd name="T30" fmla="*/ 272 w 632"/>
                    <a:gd name="T31" fmla="*/ 370 h 572"/>
                    <a:gd name="T32" fmla="*/ 299 w 632"/>
                    <a:gd name="T33" fmla="*/ 403 h 572"/>
                    <a:gd name="T34" fmla="*/ 341 w 632"/>
                    <a:gd name="T35" fmla="*/ 399 h 572"/>
                    <a:gd name="T36" fmla="*/ 362 w 632"/>
                    <a:gd name="T37" fmla="*/ 361 h 572"/>
                    <a:gd name="T38" fmla="*/ 341 w 632"/>
                    <a:gd name="T39" fmla="*/ 324 h 572"/>
                    <a:gd name="T40" fmla="*/ 301 w 632"/>
                    <a:gd name="T41" fmla="*/ 314 h 572"/>
                    <a:gd name="T42" fmla="*/ 269 w 632"/>
                    <a:gd name="T43" fmla="*/ 299 h 572"/>
                    <a:gd name="T44" fmla="*/ 247 w 632"/>
                    <a:gd name="T45" fmla="*/ 270 h 572"/>
                    <a:gd name="T46" fmla="*/ 242 w 632"/>
                    <a:gd name="T47" fmla="*/ 234 h 572"/>
                    <a:gd name="T48" fmla="*/ 251 w 632"/>
                    <a:gd name="T49" fmla="*/ 204 h 572"/>
                    <a:gd name="T50" fmla="*/ 282 w 632"/>
                    <a:gd name="T51" fmla="*/ 174 h 572"/>
                    <a:gd name="T52" fmla="*/ 302 w 632"/>
                    <a:gd name="T53" fmla="*/ 148 h 572"/>
                    <a:gd name="T54" fmla="*/ 310 w 632"/>
                    <a:gd name="T55" fmla="*/ 137 h 572"/>
                    <a:gd name="T56" fmla="*/ 324 w 632"/>
                    <a:gd name="T57" fmla="*/ 138 h 572"/>
                    <a:gd name="T58" fmla="*/ 332 w 632"/>
                    <a:gd name="T59" fmla="*/ 150 h 572"/>
                    <a:gd name="T60" fmla="*/ 355 w 632"/>
                    <a:gd name="T61" fmla="*/ 177 h 572"/>
                    <a:gd name="T62" fmla="*/ 384 w 632"/>
                    <a:gd name="T63" fmla="*/ 209 h 572"/>
                    <a:gd name="T64" fmla="*/ 392 w 632"/>
                    <a:gd name="T65" fmla="*/ 241 h 572"/>
                    <a:gd name="T66" fmla="*/ 384 w 632"/>
                    <a:gd name="T67" fmla="*/ 253 h 572"/>
                    <a:gd name="T68" fmla="*/ 370 w 632"/>
                    <a:gd name="T69" fmla="*/ 255 h 572"/>
                    <a:gd name="T70" fmla="*/ 362 w 632"/>
                    <a:gd name="T71" fmla="*/ 244 h 572"/>
                    <a:gd name="T72" fmla="*/ 348 w 632"/>
                    <a:gd name="T73" fmla="*/ 209 h 572"/>
                    <a:gd name="T74" fmla="*/ 307 w 632"/>
                    <a:gd name="T75" fmla="*/ 196 h 572"/>
                    <a:gd name="T76" fmla="*/ 275 w 632"/>
                    <a:gd name="T77" fmla="*/ 223 h 572"/>
                    <a:gd name="T78" fmla="*/ 279 w 632"/>
                    <a:gd name="T79" fmla="*/ 266 h 572"/>
                    <a:gd name="T80" fmla="*/ 317 w 632"/>
                    <a:gd name="T81" fmla="*/ 286 h 572"/>
                    <a:gd name="T82" fmla="*/ 211 w 632"/>
                    <a:gd name="T83" fmla="*/ 0 h 572"/>
                    <a:gd name="T84" fmla="*/ 154 w 632"/>
                    <a:gd name="T85" fmla="*/ 45 h 572"/>
                    <a:gd name="T86" fmla="*/ 71 w 632"/>
                    <a:gd name="T87" fmla="*/ 148 h 572"/>
                    <a:gd name="T88" fmla="*/ 12 w 632"/>
                    <a:gd name="T89" fmla="*/ 265 h 572"/>
                    <a:gd name="T90" fmla="*/ 0 w 632"/>
                    <a:gd name="T91" fmla="*/ 331 h 572"/>
                    <a:gd name="T92" fmla="*/ 14 w 632"/>
                    <a:gd name="T93" fmla="*/ 417 h 572"/>
                    <a:gd name="T94" fmla="*/ 40 w 632"/>
                    <a:gd name="T95" fmla="*/ 466 h 572"/>
                    <a:gd name="T96" fmla="*/ 84 w 632"/>
                    <a:gd name="T97" fmla="*/ 512 h 572"/>
                    <a:gd name="T98" fmla="*/ 151 w 632"/>
                    <a:gd name="T99" fmla="*/ 547 h 572"/>
                    <a:gd name="T100" fmla="*/ 245 w 632"/>
                    <a:gd name="T101" fmla="*/ 568 h 572"/>
                    <a:gd name="T102" fmla="*/ 365 w 632"/>
                    <a:gd name="T103" fmla="*/ 570 h 572"/>
                    <a:gd name="T104" fmla="*/ 465 w 632"/>
                    <a:gd name="T105" fmla="*/ 552 h 572"/>
                    <a:gd name="T106" fmla="*/ 537 w 632"/>
                    <a:gd name="T107" fmla="*/ 519 h 572"/>
                    <a:gd name="T108" fmla="*/ 585 w 632"/>
                    <a:gd name="T109" fmla="*/ 476 h 572"/>
                    <a:gd name="T110" fmla="*/ 615 w 632"/>
                    <a:gd name="T111" fmla="*/ 427 h 572"/>
                    <a:gd name="T112" fmla="*/ 632 w 632"/>
                    <a:gd name="T113" fmla="*/ 348 h 572"/>
                    <a:gd name="T114" fmla="*/ 627 w 632"/>
                    <a:gd name="T115" fmla="*/ 288 h 572"/>
                    <a:gd name="T116" fmla="*/ 576 w 632"/>
                    <a:gd name="T117" fmla="*/ 170 h 572"/>
                    <a:gd name="T118" fmla="*/ 496 w 632"/>
                    <a:gd name="T119" fmla="*/ 63 h 5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32" h="572">
                      <a:moveTo>
                        <a:pt x="317" y="286"/>
                      </a:moveTo>
                      <a:lnTo>
                        <a:pt x="324" y="286"/>
                      </a:lnTo>
                      <a:lnTo>
                        <a:pt x="332" y="287"/>
                      </a:lnTo>
                      <a:lnTo>
                        <a:pt x="338" y="289"/>
                      </a:lnTo>
                      <a:lnTo>
                        <a:pt x="346" y="292"/>
                      </a:lnTo>
                      <a:lnTo>
                        <a:pt x="352" y="295"/>
                      </a:lnTo>
                      <a:lnTo>
                        <a:pt x="359" y="299"/>
                      </a:lnTo>
                      <a:lnTo>
                        <a:pt x="364" y="303"/>
                      </a:lnTo>
                      <a:lnTo>
                        <a:pt x="369" y="308"/>
                      </a:lnTo>
                      <a:lnTo>
                        <a:pt x="375" y="313"/>
                      </a:lnTo>
                      <a:lnTo>
                        <a:pt x="379" y="319"/>
                      </a:lnTo>
                      <a:lnTo>
                        <a:pt x="382" y="326"/>
                      </a:lnTo>
                      <a:lnTo>
                        <a:pt x="385" y="332"/>
                      </a:lnTo>
                      <a:lnTo>
                        <a:pt x="389" y="339"/>
                      </a:lnTo>
                      <a:lnTo>
                        <a:pt x="390" y="346"/>
                      </a:lnTo>
                      <a:lnTo>
                        <a:pt x="391" y="354"/>
                      </a:lnTo>
                      <a:lnTo>
                        <a:pt x="392" y="361"/>
                      </a:lnTo>
                      <a:lnTo>
                        <a:pt x="391" y="368"/>
                      </a:lnTo>
                      <a:lnTo>
                        <a:pt x="391" y="374"/>
                      </a:lnTo>
                      <a:lnTo>
                        <a:pt x="389" y="381"/>
                      </a:lnTo>
                      <a:lnTo>
                        <a:pt x="387" y="387"/>
                      </a:lnTo>
                      <a:lnTo>
                        <a:pt x="384" y="394"/>
                      </a:lnTo>
                      <a:lnTo>
                        <a:pt x="381" y="399"/>
                      </a:lnTo>
                      <a:lnTo>
                        <a:pt x="378" y="404"/>
                      </a:lnTo>
                      <a:lnTo>
                        <a:pt x="375" y="410"/>
                      </a:lnTo>
                      <a:lnTo>
                        <a:pt x="365" y="418"/>
                      </a:lnTo>
                      <a:lnTo>
                        <a:pt x="355" y="426"/>
                      </a:lnTo>
                      <a:lnTo>
                        <a:pt x="350" y="429"/>
                      </a:lnTo>
                      <a:lnTo>
                        <a:pt x="344" y="431"/>
                      </a:lnTo>
                      <a:lnTo>
                        <a:pt x="337" y="433"/>
                      </a:lnTo>
                      <a:lnTo>
                        <a:pt x="332" y="435"/>
                      </a:lnTo>
                      <a:lnTo>
                        <a:pt x="332" y="451"/>
                      </a:lnTo>
                      <a:lnTo>
                        <a:pt x="331" y="455"/>
                      </a:lnTo>
                      <a:lnTo>
                        <a:pt x="330" y="458"/>
                      </a:lnTo>
                      <a:lnTo>
                        <a:pt x="329" y="460"/>
                      </a:lnTo>
                      <a:lnTo>
                        <a:pt x="326" y="462"/>
                      </a:lnTo>
                      <a:lnTo>
                        <a:pt x="324" y="464"/>
                      </a:lnTo>
                      <a:lnTo>
                        <a:pt x="322" y="465"/>
                      </a:lnTo>
                      <a:lnTo>
                        <a:pt x="319" y="466"/>
                      </a:lnTo>
                      <a:lnTo>
                        <a:pt x="317" y="466"/>
                      </a:lnTo>
                      <a:lnTo>
                        <a:pt x="314" y="466"/>
                      </a:lnTo>
                      <a:lnTo>
                        <a:pt x="310" y="465"/>
                      </a:lnTo>
                      <a:lnTo>
                        <a:pt x="308" y="464"/>
                      </a:lnTo>
                      <a:lnTo>
                        <a:pt x="306" y="462"/>
                      </a:lnTo>
                      <a:lnTo>
                        <a:pt x="304" y="460"/>
                      </a:lnTo>
                      <a:lnTo>
                        <a:pt x="303" y="458"/>
                      </a:lnTo>
                      <a:lnTo>
                        <a:pt x="302" y="455"/>
                      </a:lnTo>
                      <a:lnTo>
                        <a:pt x="301" y="451"/>
                      </a:lnTo>
                      <a:lnTo>
                        <a:pt x="302" y="435"/>
                      </a:lnTo>
                      <a:lnTo>
                        <a:pt x="295" y="433"/>
                      </a:lnTo>
                      <a:lnTo>
                        <a:pt x="289" y="431"/>
                      </a:lnTo>
                      <a:lnTo>
                        <a:pt x="282" y="429"/>
                      </a:lnTo>
                      <a:lnTo>
                        <a:pt x="277" y="426"/>
                      </a:lnTo>
                      <a:lnTo>
                        <a:pt x="267" y="418"/>
                      </a:lnTo>
                      <a:lnTo>
                        <a:pt x="258" y="410"/>
                      </a:lnTo>
                      <a:lnTo>
                        <a:pt x="255" y="404"/>
                      </a:lnTo>
                      <a:lnTo>
                        <a:pt x="251" y="399"/>
                      </a:lnTo>
                      <a:lnTo>
                        <a:pt x="248" y="394"/>
                      </a:lnTo>
                      <a:lnTo>
                        <a:pt x="246" y="387"/>
                      </a:lnTo>
                      <a:lnTo>
                        <a:pt x="244" y="381"/>
                      </a:lnTo>
                      <a:lnTo>
                        <a:pt x="242" y="374"/>
                      </a:lnTo>
                      <a:lnTo>
                        <a:pt x="242" y="368"/>
                      </a:lnTo>
                      <a:lnTo>
                        <a:pt x="241" y="361"/>
                      </a:lnTo>
                      <a:lnTo>
                        <a:pt x="242" y="358"/>
                      </a:lnTo>
                      <a:lnTo>
                        <a:pt x="242" y="355"/>
                      </a:lnTo>
                      <a:lnTo>
                        <a:pt x="244" y="353"/>
                      </a:lnTo>
                      <a:lnTo>
                        <a:pt x="245" y="351"/>
                      </a:lnTo>
                      <a:lnTo>
                        <a:pt x="248" y="348"/>
                      </a:lnTo>
                      <a:lnTo>
                        <a:pt x="250" y="347"/>
                      </a:lnTo>
                      <a:lnTo>
                        <a:pt x="254" y="346"/>
                      </a:lnTo>
                      <a:lnTo>
                        <a:pt x="256" y="346"/>
                      </a:lnTo>
                      <a:lnTo>
                        <a:pt x="259" y="346"/>
                      </a:lnTo>
                      <a:lnTo>
                        <a:pt x="262" y="347"/>
                      </a:lnTo>
                      <a:lnTo>
                        <a:pt x="264" y="348"/>
                      </a:lnTo>
                      <a:lnTo>
                        <a:pt x="266" y="351"/>
                      </a:lnTo>
                      <a:lnTo>
                        <a:pt x="269" y="353"/>
                      </a:lnTo>
                      <a:lnTo>
                        <a:pt x="270" y="356"/>
                      </a:lnTo>
                      <a:lnTo>
                        <a:pt x="271" y="358"/>
                      </a:lnTo>
                      <a:lnTo>
                        <a:pt x="271" y="361"/>
                      </a:lnTo>
                      <a:lnTo>
                        <a:pt x="272" y="370"/>
                      </a:lnTo>
                      <a:lnTo>
                        <a:pt x="275" y="378"/>
                      </a:lnTo>
                      <a:lnTo>
                        <a:pt x="279" y="386"/>
                      </a:lnTo>
                      <a:lnTo>
                        <a:pt x="285" y="394"/>
                      </a:lnTo>
                      <a:lnTo>
                        <a:pt x="291" y="399"/>
                      </a:lnTo>
                      <a:lnTo>
                        <a:pt x="299" y="403"/>
                      </a:lnTo>
                      <a:lnTo>
                        <a:pt x="307" y="405"/>
                      </a:lnTo>
                      <a:lnTo>
                        <a:pt x="317" y="406"/>
                      </a:lnTo>
                      <a:lnTo>
                        <a:pt x="325" y="405"/>
                      </a:lnTo>
                      <a:lnTo>
                        <a:pt x="334" y="403"/>
                      </a:lnTo>
                      <a:lnTo>
                        <a:pt x="341" y="399"/>
                      </a:lnTo>
                      <a:lnTo>
                        <a:pt x="348" y="394"/>
                      </a:lnTo>
                      <a:lnTo>
                        <a:pt x="353" y="386"/>
                      </a:lnTo>
                      <a:lnTo>
                        <a:pt x="358" y="378"/>
                      </a:lnTo>
                      <a:lnTo>
                        <a:pt x="361" y="370"/>
                      </a:lnTo>
                      <a:lnTo>
                        <a:pt x="362" y="361"/>
                      </a:lnTo>
                      <a:lnTo>
                        <a:pt x="361" y="352"/>
                      </a:lnTo>
                      <a:lnTo>
                        <a:pt x="358" y="344"/>
                      </a:lnTo>
                      <a:lnTo>
                        <a:pt x="353" y="336"/>
                      </a:lnTo>
                      <a:lnTo>
                        <a:pt x="348" y="329"/>
                      </a:lnTo>
                      <a:lnTo>
                        <a:pt x="341" y="324"/>
                      </a:lnTo>
                      <a:lnTo>
                        <a:pt x="334" y="319"/>
                      </a:lnTo>
                      <a:lnTo>
                        <a:pt x="325" y="317"/>
                      </a:lnTo>
                      <a:lnTo>
                        <a:pt x="317" y="316"/>
                      </a:lnTo>
                      <a:lnTo>
                        <a:pt x="308" y="315"/>
                      </a:lnTo>
                      <a:lnTo>
                        <a:pt x="301" y="314"/>
                      </a:lnTo>
                      <a:lnTo>
                        <a:pt x="294" y="313"/>
                      </a:lnTo>
                      <a:lnTo>
                        <a:pt x="287" y="310"/>
                      </a:lnTo>
                      <a:lnTo>
                        <a:pt x="280" y="307"/>
                      </a:lnTo>
                      <a:lnTo>
                        <a:pt x="274" y="303"/>
                      </a:lnTo>
                      <a:lnTo>
                        <a:pt x="269" y="299"/>
                      </a:lnTo>
                      <a:lnTo>
                        <a:pt x="263" y="294"/>
                      </a:lnTo>
                      <a:lnTo>
                        <a:pt x="258" y="288"/>
                      </a:lnTo>
                      <a:lnTo>
                        <a:pt x="254" y="283"/>
                      </a:lnTo>
                      <a:lnTo>
                        <a:pt x="250" y="277"/>
                      </a:lnTo>
                      <a:lnTo>
                        <a:pt x="247" y="270"/>
                      </a:lnTo>
                      <a:lnTo>
                        <a:pt x="245" y="264"/>
                      </a:lnTo>
                      <a:lnTo>
                        <a:pt x="243" y="256"/>
                      </a:lnTo>
                      <a:lnTo>
                        <a:pt x="242" y="249"/>
                      </a:lnTo>
                      <a:lnTo>
                        <a:pt x="241" y="241"/>
                      </a:lnTo>
                      <a:lnTo>
                        <a:pt x="242" y="234"/>
                      </a:lnTo>
                      <a:lnTo>
                        <a:pt x="242" y="227"/>
                      </a:lnTo>
                      <a:lnTo>
                        <a:pt x="244" y="221"/>
                      </a:lnTo>
                      <a:lnTo>
                        <a:pt x="246" y="215"/>
                      </a:lnTo>
                      <a:lnTo>
                        <a:pt x="248" y="209"/>
                      </a:lnTo>
                      <a:lnTo>
                        <a:pt x="251" y="204"/>
                      </a:lnTo>
                      <a:lnTo>
                        <a:pt x="255" y="198"/>
                      </a:lnTo>
                      <a:lnTo>
                        <a:pt x="258" y="193"/>
                      </a:lnTo>
                      <a:lnTo>
                        <a:pt x="267" y="184"/>
                      </a:lnTo>
                      <a:lnTo>
                        <a:pt x="277" y="177"/>
                      </a:lnTo>
                      <a:lnTo>
                        <a:pt x="282" y="174"/>
                      </a:lnTo>
                      <a:lnTo>
                        <a:pt x="289" y="170"/>
                      </a:lnTo>
                      <a:lnTo>
                        <a:pt x="295" y="168"/>
                      </a:lnTo>
                      <a:lnTo>
                        <a:pt x="301" y="167"/>
                      </a:lnTo>
                      <a:lnTo>
                        <a:pt x="302" y="150"/>
                      </a:lnTo>
                      <a:lnTo>
                        <a:pt x="302" y="148"/>
                      </a:lnTo>
                      <a:lnTo>
                        <a:pt x="303" y="145"/>
                      </a:lnTo>
                      <a:lnTo>
                        <a:pt x="304" y="143"/>
                      </a:lnTo>
                      <a:lnTo>
                        <a:pt x="306" y="140"/>
                      </a:lnTo>
                      <a:lnTo>
                        <a:pt x="308" y="138"/>
                      </a:lnTo>
                      <a:lnTo>
                        <a:pt x="310" y="137"/>
                      </a:lnTo>
                      <a:lnTo>
                        <a:pt x="314" y="136"/>
                      </a:lnTo>
                      <a:lnTo>
                        <a:pt x="317" y="135"/>
                      </a:lnTo>
                      <a:lnTo>
                        <a:pt x="319" y="136"/>
                      </a:lnTo>
                      <a:lnTo>
                        <a:pt x="322" y="137"/>
                      </a:lnTo>
                      <a:lnTo>
                        <a:pt x="324" y="138"/>
                      </a:lnTo>
                      <a:lnTo>
                        <a:pt x="326" y="140"/>
                      </a:lnTo>
                      <a:lnTo>
                        <a:pt x="329" y="143"/>
                      </a:lnTo>
                      <a:lnTo>
                        <a:pt x="330" y="145"/>
                      </a:lnTo>
                      <a:lnTo>
                        <a:pt x="331" y="148"/>
                      </a:lnTo>
                      <a:lnTo>
                        <a:pt x="332" y="150"/>
                      </a:lnTo>
                      <a:lnTo>
                        <a:pt x="332" y="167"/>
                      </a:lnTo>
                      <a:lnTo>
                        <a:pt x="337" y="168"/>
                      </a:lnTo>
                      <a:lnTo>
                        <a:pt x="344" y="170"/>
                      </a:lnTo>
                      <a:lnTo>
                        <a:pt x="350" y="174"/>
                      </a:lnTo>
                      <a:lnTo>
                        <a:pt x="355" y="177"/>
                      </a:lnTo>
                      <a:lnTo>
                        <a:pt x="365" y="184"/>
                      </a:lnTo>
                      <a:lnTo>
                        <a:pt x="375" y="193"/>
                      </a:lnTo>
                      <a:lnTo>
                        <a:pt x="378" y="198"/>
                      </a:lnTo>
                      <a:lnTo>
                        <a:pt x="381" y="204"/>
                      </a:lnTo>
                      <a:lnTo>
                        <a:pt x="384" y="209"/>
                      </a:lnTo>
                      <a:lnTo>
                        <a:pt x="387" y="215"/>
                      </a:lnTo>
                      <a:lnTo>
                        <a:pt x="389" y="221"/>
                      </a:lnTo>
                      <a:lnTo>
                        <a:pt x="391" y="227"/>
                      </a:lnTo>
                      <a:lnTo>
                        <a:pt x="391" y="234"/>
                      </a:lnTo>
                      <a:lnTo>
                        <a:pt x="392" y="241"/>
                      </a:lnTo>
                      <a:lnTo>
                        <a:pt x="391" y="243"/>
                      </a:lnTo>
                      <a:lnTo>
                        <a:pt x="391" y="247"/>
                      </a:lnTo>
                      <a:lnTo>
                        <a:pt x="389" y="250"/>
                      </a:lnTo>
                      <a:lnTo>
                        <a:pt x="388" y="252"/>
                      </a:lnTo>
                      <a:lnTo>
                        <a:pt x="384" y="253"/>
                      </a:lnTo>
                      <a:lnTo>
                        <a:pt x="382" y="255"/>
                      </a:lnTo>
                      <a:lnTo>
                        <a:pt x="379" y="255"/>
                      </a:lnTo>
                      <a:lnTo>
                        <a:pt x="377" y="256"/>
                      </a:lnTo>
                      <a:lnTo>
                        <a:pt x="374" y="255"/>
                      </a:lnTo>
                      <a:lnTo>
                        <a:pt x="370" y="255"/>
                      </a:lnTo>
                      <a:lnTo>
                        <a:pt x="368" y="253"/>
                      </a:lnTo>
                      <a:lnTo>
                        <a:pt x="366" y="252"/>
                      </a:lnTo>
                      <a:lnTo>
                        <a:pt x="364" y="250"/>
                      </a:lnTo>
                      <a:lnTo>
                        <a:pt x="363" y="247"/>
                      </a:lnTo>
                      <a:lnTo>
                        <a:pt x="362" y="244"/>
                      </a:lnTo>
                      <a:lnTo>
                        <a:pt x="362" y="241"/>
                      </a:lnTo>
                      <a:lnTo>
                        <a:pt x="361" y="232"/>
                      </a:lnTo>
                      <a:lnTo>
                        <a:pt x="358" y="223"/>
                      </a:lnTo>
                      <a:lnTo>
                        <a:pt x="353" y="215"/>
                      </a:lnTo>
                      <a:lnTo>
                        <a:pt x="348" y="209"/>
                      </a:lnTo>
                      <a:lnTo>
                        <a:pt x="341" y="204"/>
                      </a:lnTo>
                      <a:lnTo>
                        <a:pt x="334" y="199"/>
                      </a:lnTo>
                      <a:lnTo>
                        <a:pt x="325" y="196"/>
                      </a:lnTo>
                      <a:lnTo>
                        <a:pt x="317" y="196"/>
                      </a:lnTo>
                      <a:lnTo>
                        <a:pt x="307" y="196"/>
                      </a:lnTo>
                      <a:lnTo>
                        <a:pt x="299" y="199"/>
                      </a:lnTo>
                      <a:lnTo>
                        <a:pt x="291" y="204"/>
                      </a:lnTo>
                      <a:lnTo>
                        <a:pt x="285" y="209"/>
                      </a:lnTo>
                      <a:lnTo>
                        <a:pt x="279" y="215"/>
                      </a:lnTo>
                      <a:lnTo>
                        <a:pt x="275" y="223"/>
                      </a:lnTo>
                      <a:lnTo>
                        <a:pt x="272" y="232"/>
                      </a:lnTo>
                      <a:lnTo>
                        <a:pt x="271" y="241"/>
                      </a:lnTo>
                      <a:lnTo>
                        <a:pt x="272" y="250"/>
                      </a:lnTo>
                      <a:lnTo>
                        <a:pt x="275" y="258"/>
                      </a:lnTo>
                      <a:lnTo>
                        <a:pt x="279" y="266"/>
                      </a:lnTo>
                      <a:lnTo>
                        <a:pt x="285" y="272"/>
                      </a:lnTo>
                      <a:lnTo>
                        <a:pt x="291" y="279"/>
                      </a:lnTo>
                      <a:lnTo>
                        <a:pt x="299" y="282"/>
                      </a:lnTo>
                      <a:lnTo>
                        <a:pt x="307" y="285"/>
                      </a:lnTo>
                      <a:lnTo>
                        <a:pt x="317" y="286"/>
                      </a:lnTo>
                      <a:lnTo>
                        <a:pt x="317" y="286"/>
                      </a:lnTo>
                      <a:close/>
                      <a:moveTo>
                        <a:pt x="430" y="3"/>
                      </a:moveTo>
                      <a:lnTo>
                        <a:pt x="426" y="1"/>
                      </a:lnTo>
                      <a:lnTo>
                        <a:pt x="422" y="0"/>
                      </a:lnTo>
                      <a:lnTo>
                        <a:pt x="211" y="0"/>
                      </a:lnTo>
                      <a:lnTo>
                        <a:pt x="206" y="1"/>
                      </a:lnTo>
                      <a:lnTo>
                        <a:pt x="202" y="3"/>
                      </a:lnTo>
                      <a:lnTo>
                        <a:pt x="187" y="15"/>
                      </a:lnTo>
                      <a:lnTo>
                        <a:pt x="170" y="29"/>
                      </a:lnTo>
                      <a:lnTo>
                        <a:pt x="154" y="45"/>
                      </a:lnTo>
                      <a:lnTo>
                        <a:pt x="137" y="63"/>
                      </a:lnTo>
                      <a:lnTo>
                        <a:pt x="119" y="82"/>
                      </a:lnTo>
                      <a:lnTo>
                        <a:pt x="103" y="103"/>
                      </a:lnTo>
                      <a:lnTo>
                        <a:pt x="86" y="125"/>
                      </a:lnTo>
                      <a:lnTo>
                        <a:pt x="71" y="148"/>
                      </a:lnTo>
                      <a:lnTo>
                        <a:pt x="56" y="170"/>
                      </a:lnTo>
                      <a:lnTo>
                        <a:pt x="43" y="194"/>
                      </a:lnTo>
                      <a:lnTo>
                        <a:pt x="30" y="218"/>
                      </a:lnTo>
                      <a:lnTo>
                        <a:pt x="21" y="241"/>
                      </a:lnTo>
                      <a:lnTo>
                        <a:pt x="12" y="265"/>
                      </a:lnTo>
                      <a:lnTo>
                        <a:pt x="6" y="288"/>
                      </a:lnTo>
                      <a:lnTo>
                        <a:pt x="4" y="299"/>
                      </a:lnTo>
                      <a:lnTo>
                        <a:pt x="1" y="310"/>
                      </a:lnTo>
                      <a:lnTo>
                        <a:pt x="0" y="321"/>
                      </a:lnTo>
                      <a:lnTo>
                        <a:pt x="0" y="331"/>
                      </a:lnTo>
                      <a:lnTo>
                        <a:pt x="0" y="348"/>
                      </a:lnTo>
                      <a:lnTo>
                        <a:pt x="3" y="368"/>
                      </a:lnTo>
                      <a:lnTo>
                        <a:pt x="6" y="387"/>
                      </a:lnTo>
                      <a:lnTo>
                        <a:pt x="11" y="406"/>
                      </a:lnTo>
                      <a:lnTo>
                        <a:pt x="14" y="417"/>
                      </a:lnTo>
                      <a:lnTo>
                        <a:pt x="19" y="427"/>
                      </a:lnTo>
                      <a:lnTo>
                        <a:pt x="23" y="436"/>
                      </a:lnTo>
                      <a:lnTo>
                        <a:pt x="27" y="447"/>
                      </a:lnTo>
                      <a:lnTo>
                        <a:pt x="34" y="457"/>
                      </a:lnTo>
                      <a:lnTo>
                        <a:pt x="40" y="466"/>
                      </a:lnTo>
                      <a:lnTo>
                        <a:pt x="48" y="476"/>
                      </a:lnTo>
                      <a:lnTo>
                        <a:pt x="55" y="486"/>
                      </a:lnTo>
                      <a:lnTo>
                        <a:pt x="64" y="494"/>
                      </a:lnTo>
                      <a:lnTo>
                        <a:pt x="73" y="503"/>
                      </a:lnTo>
                      <a:lnTo>
                        <a:pt x="84" y="512"/>
                      </a:lnTo>
                      <a:lnTo>
                        <a:pt x="96" y="519"/>
                      </a:lnTo>
                      <a:lnTo>
                        <a:pt x="108" y="528"/>
                      </a:lnTo>
                      <a:lnTo>
                        <a:pt x="122" y="534"/>
                      </a:lnTo>
                      <a:lnTo>
                        <a:pt x="136" y="540"/>
                      </a:lnTo>
                      <a:lnTo>
                        <a:pt x="151" y="547"/>
                      </a:lnTo>
                      <a:lnTo>
                        <a:pt x="168" y="552"/>
                      </a:lnTo>
                      <a:lnTo>
                        <a:pt x="185" y="558"/>
                      </a:lnTo>
                      <a:lnTo>
                        <a:pt x="204" y="562"/>
                      </a:lnTo>
                      <a:lnTo>
                        <a:pt x="223" y="565"/>
                      </a:lnTo>
                      <a:lnTo>
                        <a:pt x="245" y="568"/>
                      </a:lnTo>
                      <a:lnTo>
                        <a:pt x="267" y="570"/>
                      </a:lnTo>
                      <a:lnTo>
                        <a:pt x="291" y="572"/>
                      </a:lnTo>
                      <a:lnTo>
                        <a:pt x="317" y="572"/>
                      </a:lnTo>
                      <a:lnTo>
                        <a:pt x="341" y="572"/>
                      </a:lnTo>
                      <a:lnTo>
                        <a:pt x="365" y="570"/>
                      </a:lnTo>
                      <a:lnTo>
                        <a:pt x="388" y="568"/>
                      </a:lnTo>
                      <a:lnTo>
                        <a:pt x="409" y="565"/>
                      </a:lnTo>
                      <a:lnTo>
                        <a:pt x="428" y="562"/>
                      </a:lnTo>
                      <a:lnTo>
                        <a:pt x="448" y="558"/>
                      </a:lnTo>
                      <a:lnTo>
                        <a:pt x="465" y="552"/>
                      </a:lnTo>
                      <a:lnTo>
                        <a:pt x="482" y="547"/>
                      </a:lnTo>
                      <a:lnTo>
                        <a:pt x="497" y="540"/>
                      </a:lnTo>
                      <a:lnTo>
                        <a:pt x="512" y="534"/>
                      </a:lnTo>
                      <a:lnTo>
                        <a:pt x="525" y="528"/>
                      </a:lnTo>
                      <a:lnTo>
                        <a:pt x="537" y="519"/>
                      </a:lnTo>
                      <a:lnTo>
                        <a:pt x="548" y="512"/>
                      </a:lnTo>
                      <a:lnTo>
                        <a:pt x="559" y="503"/>
                      </a:lnTo>
                      <a:lnTo>
                        <a:pt x="569" y="494"/>
                      </a:lnTo>
                      <a:lnTo>
                        <a:pt x="577" y="486"/>
                      </a:lnTo>
                      <a:lnTo>
                        <a:pt x="585" y="476"/>
                      </a:lnTo>
                      <a:lnTo>
                        <a:pt x="592" y="466"/>
                      </a:lnTo>
                      <a:lnTo>
                        <a:pt x="599" y="457"/>
                      </a:lnTo>
                      <a:lnTo>
                        <a:pt x="605" y="447"/>
                      </a:lnTo>
                      <a:lnTo>
                        <a:pt x="610" y="436"/>
                      </a:lnTo>
                      <a:lnTo>
                        <a:pt x="615" y="427"/>
                      </a:lnTo>
                      <a:lnTo>
                        <a:pt x="618" y="417"/>
                      </a:lnTo>
                      <a:lnTo>
                        <a:pt x="621" y="406"/>
                      </a:lnTo>
                      <a:lnTo>
                        <a:pt x="627" y="387"/>
                      </a:lnTo>
                      <a:lnTo>
                        <a:pt x="630" y="368"/>
                      </a:lnTo>
                      <a:lnTo>
                        <a:pt x="632" y="348"/>
                      </a:lnTo>
                      <a:lnTo>
                        <a:pt x="632" y="331"/>
                      </a:lnTo>
                      <a:lnTo>
                        <a:pt x="632" y="321"/>
                      </a:lnTo>
                      <a:lnTo>
                        <a:pt x="631" y="310"/>
                      </a:lnTo>
                      <a:lnTo>
                        <a:pt x="629" y="299"/>
                      </a:lnTo>
                      <a:lnTo>
                        <a:pt x="627" y="288"/>
                      </a:lnTo>
                      <a:lnTo>
                        <a:pt x="620" y="265"/>
                      </a:lnTo>
                      <a:lnTo>
                        <a:pt x="612" y="241"/>
                      </a:lnTo>
                      <a:lnTo>
                        <a:pt x="602" y="218"/>
                      </a:lnTo>
                      <a:lnTo>
                        <a:pt x="589" y="194"/>
                      </a:lnTo>
                      <a:lnTo>
                        <a:pt x="576" y="170"/>
                      </a:lnTo>
                      <a:lnTo>
                        <a:pt x="561" y="148"/>
                      </a:lnTo>
                      <a:lnTo>
                        <a:pt x="546" y="125"/>
                      </a:lnTo>
                      <a:lnTo>
                        <a:pt x="530" y="103"/>
                      </a:lnTo>
                      <a:lnTo>
                        <a:pt x="513" y="82"/>
                      </a:lnTo>
                      <a:lnTo>
                        <a:pt x="496" y="63"/>
                      </a:lnTo>
                      <a:lnTo>
                        <a:pt x="479" y="45"/>
                      </a:lnTo>
                      <a:lnTo>
                        <a:pt x="463" y="29"/>
                      </a:lnTo>
                      <a:lnTo>
                        <a:pt x="445" y="15"/>
                      </a:lnTo>
                      <a:lnTo>
                        <a:pt x="43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Freeform 352"/>
                <p:cNvSpPr>
                  <a:spLocks/>
                </p:cNvSpPr>
                <p:nvPr/>
              </p:nvSpPr>
              <p:spPr bwMode="auto">
                <a:xfrm>
                  <a:off x="1562100" y="1431925"/>
                  <a:ext cx="76200" cy="9525"/>
                </a:xfrm>
                <a:custGeom>
                  <a:avLst/>
                  <a:gdLst>
                    <a:gd name="T0" fmla="*/ 15 w 241"/>
                    <a:gd name="T1" fmla="*/ 0 h 30"/>
                    <a:gd name="T2" fmla="*/ 11 w 241"/>
                    <a:gd name="T3" fmla="*/ 0 h 30"/>
                    <a:gd name="T4" fmla="*/ 9 w 241"/>
                    <a:gd name="T5" fmla="*/ 1 h 30"/>
                    <a:gd name="T6" fmla="*/ 6 w 241"/>
                    <a:gd name="T7" fmla="*/ 2 h 30"/>
                    <a:gd name="T8" fmla="*/ 4 w 241"/>
                    <a:gd name="T9" fmla="*/ 4 h 30"/>
                    <a:gd name="T10" fmla="*/ 3 w 241"/>
                    <a:gd name="T11" fmla="*/ 6 h 30"/>
                    <a:gd name="T12" fmla="*/ 1 w 241"/>
                    <a:gd name="T13" fmla="*/ 9 h 30"/>
                    <a:gd name="T14" fmla="*/ 1 w 241"/>
                    <a:gd name="T15" fmla="*/ 12 h 30"/>
                    <a:gd name="T16" fmla="*/ 0 w 241"/>
                    <a:gd name="T17" fmla="*/ 15 h 30"/>
                    <a:gd name="T18" fmla="*/ 1 w 241"/>
                    <a:gd name="T19" fmla="*/ 18 h 30"/>
                    <a:gd name="T20" fmla="*/ 1 w 241"/>
                    <a:gd name="T21" fmla="*/ 20 h 30"/>
                    <a:gd name="T22" fmla="*/ 3 w 241"/>
                    <a:gd name="T23" fmla="*/ 23 h 30"/>
                    <a:gd name="T24" fmla="*/ 4 w 241"/>
                    <a:gd name="T25" fmla="*/ 26 h 30"/>
                    <a:gd name="T26" fmla="*/ 6 w 241"/>
                    <a:gd name="T27" fmla="*/ 28 h 30"/>
                    <a:gd name="T28" fmla="*/ 9 w 241"/>
                    <a:gd name="T29" fmla="*/ 29 h 30"/>
                    <a:gd name="T30" fmla="*/ 11 w 241"/>
                    <a:gd name="T31" fmla="*/ 30 h 30"/>
                    <a:gd name="T32" fmla="*/ 15 w 241"/>
                    <a:gd name="T33" fmla="*/ 30 h 30"/>
                    <a:gd name="T34" fmla="*/ 226 w 241"/>
                    <a:gd name="T35" fmla="*/ 30 h 30"/>
                    <a:gd name="T36" fmla="*/ 229 w 241"/>
                    <a:gd name="T37" fmla="*/ 30 h 30"/>
                    <a:gd name="T38" fmla="*/ 231 w 241"/>
                    <a:gd name="T39" fmla="*/ 29 h 30"/>
                    <a:gd name="T40" fmla="*/ 234 w 241"/>
                    <a:gd name="T41" fmla="*/ 28 h 30"/>
                    <a:gd name="T42" fmla="*/ 237 w 241"/>
                    <a:gd name="T43" fmla="*/ 26 h 30"/>
                    <a:gd name="T44" fmla="*/ 238 w 241"/>
                    <a:gd name="T45" fmla="*/ 23 h 30"/>
                    <a:gd name="T46" fmla="*/ 240 w 241"/>
                    <a:gd name="T47" fmla="*/ 20 h 30"/>
                    <a:gd name="T48" fmla="*/ 241 w 241"/>
                    <a:gd name="T49" fmla="*/ 18 h 30"/>
                    <a:gd name="T50" fmla="*/ 241 w 241"/>
                    <a:gd name="T51" fmla="*/ 15 h 30"/>
                    <a:gd name="T52" fmla="*/ 241 w 241"/>
                    <a:gd name="T53" fmla="*/ 12 h 30"/>
                    <a:gd name="T54" fmla="*/ 240 w 241"/>
                    <a:gd name="T55" fmla="*/ 9 h 30"/>
                    <a:gd name="T56" fmla="*/ 238 w 241"/>
                    <a:gd name="T57" fmla="*/ 6 h 30"/>
                    <a:gd name="T58" fmla="*/ 237 w 241"/>
                    <a:gd name="T59" fmla="*/ 4 h 30"/>
                    <a:gd name="T60" fmla="*/ 234 w 241"/>
                    <a:gd name="T61" fmla="*/ 2 h 30"/>
                    <a:gd name="T62" fmla="*/ 231 w 241"/>
                    <a:gd name="T63" fmla="*/ 1 h 30"/>
                    <a:gd name="T64" fmla="*/ 229 w 241"/>
                    <a:gd name="T65" fmla="*/ 0 h 30"/>
                    <a:gd name="T66" fmla="*/ 226 w 241"/>
                    <a:gd name="T67" fmla="*/ 0 h 30"/>
                    <a:gd name="T68" fmla="*/ 15 w 241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41" h="30">
                      <a:moveTo>
                        <a:pt x="15" y="0"/>
                      </a:moveTo>
                      <a:lnTo>
                        <a:pt x="11" y="0"/>
                      </a:lnTo>
                      <a:lnTo>
                        <a:pt x="9" y="1"/>
                      </a:lnTo>
                      <a:lnTo>
                        <a:pt x="6" y="2"/>
                      </a:lnTo>
                      <a:lnTo>
                        <a:pt x="4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1" y="18"/>
                      </a:lnTo>
                      <a:lnTo>
                        <a:pt x="1" y="20"/>
                      </a:lnTo>
                      <a:lnTo>
                        <a:pt x="3" y="23"/>
                      </a:lnTo>
                      <a:lnTo>
                        <a:pt x="4" y="26"/>
                      </a:lnTo>
                      <a:lnTo>
                        <a:pt x="6" y="28"/>
                      </a:lnTo>
                      <a:lnTo>
                        <a:pt x="9" y="29"/>
                      </a:lnTo>
                      <a:lnTo>
                        <a:pt x="11" y="30"/>
                      </a:lnTo>
                      <a:lnTo>
                        <a:pt x="15" y="30"/>
                      </a:lnTo>
                      <a:lnTo>
                        <a:pt x="226" y="30"/>
                      </a:lnTo>
                      <a:lnTo>
                        <a:pt x="229" y="30"/>
                      </a:lnTo>
                      <a:lnTo>
                        <a:pt x="231" y="29"/>
                      </a:lnTo>
                      <a:lnTo>
                        <a:pt x="234" y="28"/>
                      </a:lnTo>
                      <a:lnTo>
                        <a:pt x="237" y="26"/>
                      </a:lnTo>
                      <a:lnTo>
                        <a:pt x="238" y="23"/>
                      </a:lnTo>
                      <a:lnTo>
                        <a:pt x="240" y="20"/>
                      </a:lnTo>
                      <a:lnTo>
                        <a:pt x="241" y="18"/>
                      </a:lnTo>
                      <a:lnTo>
                        <a:pt x="241" y="15"/>
                      </a:lnTo>
                      <a:lnTo>
                        <a:pt x="241" y="12"/>
                      </a:lnTo>
                      <a:lnTo>
                        <a:pt x="240" y="9"/>
                      </a:lnTo>
                      <a:lnTo>
                        <a:pt x="238" y="6"/>
                      </a:lnTo>
                      <a:lnTo>
                        <a:pt x="237" y="4"/>
                      </a:lnTo>
                      <a:lnTo>
                        <a:pt x="234" y="2"/>
                      </a:lnTo>
                      <a:lnTo>
                        <a:pt x="231" y="1"/>
                      </a:lnTo>
                      <a:lnTo>
                        <a:pt x="229" y="0"/>
                      </a:lnTo>
                      <a:lnTo>
                        <a:pt x="226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353"/>
                <p:cNvSpPr>
                  <a:spLocks/>
                </p:cNvSpPr>
                <p:nvPr/>
              </p:nvSpPr>
              <p:spPr bwMode="auto">
                <a:xfrm>
                  <a:off x="1543050" y="1344613"/>
                  <a:ext cx="114300" cy="77788"/>
                </a:xfrm>
                <a:custGeom>
                  <a:avLst/>
                  <a:gdLst>
                    <a:gd name="T0" fmla="*/ 76 w 361"/>
                    <a:gd name="T1" fmla="*/ 229 h 241"/>
                    <a:gd name="T2" fmla="*/ 78 w 361"/>
                    <a:gd name="T3" fmla="*/ 234 h 241"/>
                    <a:gd name="T4" fmla="*/ 81 w 361"/>
                    <a:gd name="T5" fmla="*/ 239 h 241"/>
                    <a:gd name="T6" fmla="*/ 86 w 361"/>
                    <a:gd name="T7" fmla="*/ 241 h 241"/>
                    <a:gd name="T8" fmla="*/ 271 w 361"/>
                    <a:gd name="T9" fmla="*/ 241 h 241"/>
                    <a:gd name="T10" fmla="*/ 276 w 361"/>
                    <a:gd name="T11" fmla="*/ 240 h 241"/>
                    <a:gd name="T12" fmla="*/ 282 w 361"/>
                    <a:gd name="T13" fmla="*/ 236 h 241"/>
                    <a:gd name="T14" fmla="*/ 285 w 361"/>
                    <a:gd name="T15" fmla="*/ 231 h 241"/>
                    <a:gd name="T16" fmla="*/ 286 w 361"/>
                    <a:gd name="T17" fmla="*/ 226 h 241"/>
                    <a:gd name="T18" fmla="*/ 289 w 361"/>
                    <a:gd name="T19" fmla="*/ 199 h 241"/>
                    <a:gd name="T20" fmla="*/ 297 w 361"/>
                    <a:gd name="T21" fmla="*/ 172 h 241"/>
                    <a:gd name="T22" fmla="*/ 308 w 361"/>
                    <a:gd name="T23" fmla="*/ 146 h 241"/>
                    <a:gd name="T24" fmla="*/ 321 w 361"/>
                    <a:gd name="T25" fmla="*/ 122 h 241"/>
                    <a:gd name="T26" fmla="*/ 358 w 361"/>
                    <a:gd name="T27" fmla="*/ 69 h 241"/>
                    <a:gd name="T28" fmla="*/ 361 w 361"/>
                    <a:gd name="T29" fmla="*/ 61 h 241"/>
                    <a:gd name="T30" fmla="*/ 358 w 361"/>
                    <a:gd name="T31" fmla="*/ 51 h 241"/>
                    <a:gd name="T32" fmla="*/ 350 w 361"/>
                    <a:gd name="T33" fmla="*/ 46 h 241"/>
                    <a:gd name="T34" fmla="*/ 341 w 361"/>
                    <a:gd name="T35" fmla="*/ 46 h 241"/>
                    <a:gd name="T36" fmla="*/ 194 w 361"/>
                    <a:gd name="T37" fmla="*/ 8 h 241"/>
                    <a:gd name="T38" fmla="*/ 188 w 361"/>
                    <a:gd name="T39" fmla="*/ 3 h 241"/>
                    <a:gd name="T40" fmla="*/ 180 w 361"/>
                    <a:gd name="T41" fmla="*/ 0 h 241"/>
                    <a:gd name="T42" fmla="*/ 172 w 361"/>
                    <a:gd name="T43" fmla="*/ 3 h 241"/>
                    <a:gd name="T44" fmla="*/ 167 w 361"/>
                    <a:gd name="T45" fmla="*/ 8 h 241"/>
                    <a:gd name="T46" fmla="*/ 20 w 361"/>
                    <a:gd name="T47" fmla="*/ 46 h 241"/>
                    <a:gd name="T48" fmla="*/ 10 w 361"/>
                    <a:gd name="T49" fmla="*/ 46 h 241"/>
                    <a:gd name="T50" fmla="*/ 3 w 361"/>
                    <a:gd name="T51" fmla="*/ 51 h 241"/>
                    <a:gd name="T52" fmla="*/ 0 w 361"/>
                    <a:gd name="T53" fmla="*/ 61 h 241"/>
                    <a:gd name="T54" fmla="*/ 3 w 361"/>
                    <a:gd name="T55" fmla="*/ 69 h 241"/>
                    <a:gd name="T56" fmla="*/ 39 w 361"/>
                    <a:gd name="T57" fmla="*/ 122 h 241"/>
                    <a:gd name="T58" fmla="*/ 52 w 361"/>
                    <a:gd name="T59" fmla="*/ 146 h 241"/>
                    <a:gd name="T60" fmla="*/ 64 w 361"/>
                    <a:gd name="T61" fmla="*/ 172 h 241"/>
                    <a:gd name="T62" fmla="*/ 71 w 361"/>
                    <a:gd name="T63" fmla="*/ 199 h 241"/>
                    <a:gd name="T64" fmla="*/ 75 w 361"/>
                    <a:gd name="T65" fmla="*/ 226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61" h="241">
                      <a:moveTo>
                        <a:pt x="75" y="226"/>
                      </a:moveTo>
                      <a:lnTo>
                        <a:pt x="76" y="229"/>
                      </a:lnTo>
                      <a:lnTo>
                        <a:pt x="76" y="231"/>
                      </a:lnTo>
                      <a:lnTo>
                        <a:pt x="78" y="234"/>
                      </a:lnTo>
                      <a:lnTo>
                        <a:pt x="79" y="236"/>
                      </a:lnTo>
                      <a:lnTo>
                        <a:pt x="81" y="239"/>
                      </a:lnTo>
                      <a:lnTo>
                        <a:pt x="84" y="240"/>
                      </a:lnTo>
                      <a:lnTo>
                        <a:pt x="86" y="241"/>
                      </a:lnTo>
                      <a:lnTo>
                        <a:pt x="90" y="241"/>
                      </a:lnTo>
                      <a:lnTo>
                        <a:pt x="271" y="241"/>
                      </a:lnTo>
                      <a:lnTo>
                        <a:pt x="274" y="241"/>
                      </a:lnTo>
                      <a:lnTo>
                        <a:pt x="276" y="240"/>
                      </a:lnTo>
                      <a:lnTo>
                        <a:pt x="279" y="238"/>
                      </a:lnTo>
                      <a:lnTo>
                        <a:pt x="282" y="236"/>
                      </a:lnTo>
                      <a:lnTo>
                        <a:pt x="283" y="234"/>
                      </a:lnTo>
                      <a:lnTo>
                        <a:pt x="285" y="231"/>
                      </a:lnTo>
                      <a:lnTo>
                        <a:pt x="285" y="229"/>
                      </a:lnTo>
                      <a:lnTo>
                        <a:pt x="286" y="226"/>
                      </a:lnTo>
                      <a:lnTo>
                        <a:pt x="287" y="213"/>
                      </a:lnTo>
                      <a:lnTo>
                        <a:pt x="289" y="199"/>
                      </a:lnTo>
                      <a:lnTo>
                        <a:pt x="292" y="186"/>
                      </a:lnTo>
                      <a:lnTo>
                        <a:pt x="297" y="172"/>
                      </a:lnTo>
                      <a:lnTo>
                        <a:pt x="302" y="159"/>
                      </a:lnTo>
                      <a:lnTo>
                        <a:pt x="308" y="146"/>
                      </a:lnTo>
                      <a:lnTo>
                        <a:pt x="315" y="133"/>
                      </a:lnTo>
                      <a:lnTo>
                        <a:pt x="321" y="122"/>
                      </a:lnTo>
                      <a:lnTo>
                        <a:pt x="346" y="84"/>
                      </a:lnTo>
                      <a:lnTo>
                        <a:pt x="358" y="69"/>
                      </a:lnTo>
                      <a:lnTo>
                        <a:pt x="360" y="65"/>
                      </a:lnTo>
                      <a:lnTo>
                        <a:pt x="361" y="61"/>
                      </a:lnTo>
                      <a:lnTo>
                        <a:pt x="360" y="56"/>
                      </a:lnTo>
                      <a:lnTo>
                        <a:pt x="358" y="51"/>
                      </a:lnTo>
                      <a:lnTo>
                        <a:pt x="355" y="48"/>
                      </a:lnTo>
                      <a:lnTo>
                        <a:pt x="350" y="46"/>
                      </a:lnTo>
                      <a:lnTo>
                        <a:pt x="346" y="44"/>
                      </a:lnTo>
                      <a:lnTo>
                        <a:pt x="341" y="46"/>
                      </a:lnTo>
                      <a:lnTo>
                        <a:pt x="233" y="86"/>
                      </a:lnTo>
                      <a:lnTo>
                        <a:pt x="194" y="8"/>
                      </a:lnTo>
                      <a:lnTo>
                        <a:pt x="192" y="5"/>
                      </a:lnTo>
                      <a:lnTo>
                        <a:pt x="188" y="3"/>
                      </a:lnTo>
                      <a:lnTo>
                        <a:pt x="184" y="0"/>
                      </a:lnTo>
                      <a:lnTo>
                        <a:pt x="180" y="0"/>
                      </a:lnTo>
                      <a:lnTo>
                        <a:pt x="177" y="0"/>
                      </a:lnTo>
                      <a:lnTo>
                        <a:pt x="172" y="3"/>
                      </a:lnTo>
                      <a:lnTo>
                        <a:pt x="169" y="5"/>
                      </a:lnTo>
                      <a:lnTo>
                        <a:pt x="167" y="8"/>
                      </a:lnTo>
                      <a:lnTo>
                        <a:pt x="128" y="86"/>
                      </a:lnTo>
                      <a:lnTo>
                        <a:pt x="20" y="46"/>
                      </a:lnTo>
                      <a:lnTo>
                        <a:pt x="15" y="44"/>
                      </a:lnTo>
                      <a:lnTo>
                        <a:pt x="10" y="46"/>
                      </a:lnTo>
                      <a:lnTo>
                        <a:pt x="6" y="48"/>
                      </a:lnTo>
                      <a:lnTo>
                        <a:pt x="3" y="51"/>
                      </a:lnTo>
                      <a:lnTo>
                        <a:pt x="1" y="56"/>
                      </a:lnTo>
                      <a:lnTo>
                        <a:pt x="0" y="61"/>
                      </a:lnTo>
                      <a:lnTo>
                        <a:pt x="1" y="65"/>
                      </a:lnTo>
                      <a:lnTo>
                        <a:pt x="3" y="69"/>
                      </a:lnTo>
                      <a:lnTo>
                        <a:pt x="15" y="84"/>
                      </a:lnTo>
                      <a:lnTo>
                        <a:pt x="39" y="122"/>
                      </a:lnTo>
                      <a:lnTo>
                        <a:pt x="46" y="133"/>
                      </a:lnTo>
                      <a:lnTo>
                        <a:pt x="52" y="146"/>
                      </a:lnTo>
                      <a:lnTo>
                        <a:pt x="59" y="159"/>
                      </a:lnTo>
                      <a:lnTo>
                        <a:pt x="64" y="172"/>
                      </a:lnTo>
                      <a:lnTo>
                        <a:pt x="68" y="186"/>
                      </a:lnTo>
                      <a:lnTo>
                        <a:pt x="71" y="199"/>
                      </a:lnTo>
                      <a:lnTo>
                        <a:pt x="75" y="213"/>
                      </a:lnTo>
                      <a:lnTo>
                        <a:pt x="75" y="226"/>
                      </a:lnTo>
                      <a:lnTo>
                        <a:pt x="75" y="2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68DAA51E-059B-4F1D-832E-095477807042}"/>
              </a:ext>
            </a:extLst>
          </p:cNvPr>
          <p:cNvGrpSpPr/>
          <p:nvPr/>
        </p:nvGrpSpPr>
        <p:grpSpPr>
          <a:xfrm>
            <a:off x="7118312" y="3511865"/>
            <a:ext cx="4242948" cy="761407"/>
            <a:chOff x="6789673" y="3591740"/>
            <a:chExt cx="4242948" cy="761407"/>
          </a:xfrm>
        </p:grpSpPr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933087C7-264B-400F-BDB4-6690D70DE711}"/>
                </a:ext>
              </a:extLst>
            </p:cNvPr>
            <p:cNvGrpSpPr/>
            <p:nvPr/>
          </p:nvGrpSpPr>
          <p:grpSpPr>
            <a:xfrm>
              <a:off x="7601312" y="3591740"/>
              <a:ext cx="3431309" cy="761407"/>
              <a:chOff x="7601312" y="3591740"/>
              <a:chExt cx="3431309" cy="761407"/>
            </a:xfrm>
          </p:grpSpPr>
          <p:sp>
            <p:nvSpPr>
              <p:cNvPr id="66" name="TextBox 65"/>
              <p:cNvSpPr txBox="1"/>
              <p:nvPr/>
            </p:nvSpPr>
            <p:spPr>
              <a:xfrm>
                <a:off x="7601312" y="3860704"/>
                <a:ext cx="3431309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Lorem ipsum dolor sit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amet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,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consectetur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adipiscing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elit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601312" y="3591740"/>
                <a:ext cx="343130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b="1" dirty="0">
                    <a:solidFill>
                      <a:schemeClr val="bg2">
                        <a:lumMod val="25000"/>
                      </a:schemeClr>
                    </a:solidFill>
                  </a:rPr>
                  <a:t>LOREM IPSUM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6B5D0E75-7C55-43F4-A8B9-3E9B2EC9D1D1}"/>
                </a:ext>
              </a:extLst>
            </p:cNvPr>
            <p:cNvGrpSpPr/>
            <p:nvPr/>
          </p:nvGrpSpPr>
          <p:grpSpPr>
            <a:xfrm>
              <a:off x="6789673" y="3661625"/>
              <a:ext cx="621637" cy="621637"/>
              <a:chOff x="6789673" y="3661625"/>
              <a:chExt cx="621637" cy="621637"/>
            </a:xfrm>
          </p:grpSpPr>
          <p:sp>
            <p:nvSpPr>
              <p:cNvPr id="54" name="Rounded Rectangle 53"/>
              <p:cNvSpPr/>
              <p:nvPr/>
            </p:nvSpPr>
            <p:spPr>
              <a:xfrm>
                <a:off x="6789673" y="3661625"/>
                <a:ext cx="621637" cy="621637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Freeform 513"/>
              <p:cNvSpPr>
                <a:spLocks noChangeAspect="1" noEditPoints="1"/>
              </p:cNvSpPr>
              <p:nvPr/>
            </p:nvSpPr>
            <p:spPr bwMode="auto">
              <a:xfrm>
                <a:off x="6958634" y="3849501"/>
                <a:ext cx="283714" cy="245885"/>
              </a:xfrm>
              <a:custGeom>
                <a:avLst/>
                <a:gdLst>
                  <a:gd name="T0" fmla="*/ 808 w 903"/>
                  <a:gd name="T1" fmla="*/ 246 h 783"/>
                  <a:gd name="T2" fmla="*/ 811 w 903"/>
                  <a:gd name="T3" fmla="*/ 262 h 783"/>
                  <a:gd name="T4" fmla="*/ 797 w 903"/>
                  <a:gd name="T5" fmla="*/ 271 h 783"/>
                  <a:gd name="T6" fmla="*/ 665 w 903"/>
                  <a:gd name="T7" fmla="*/ 264 h 783"/>
                  <a:gd name="T8" fmla="*/ 665 w 903"/>
                  <a:gd name="T9" fmla="*/ 248 h 783"/>
                  <a:gd name="T10" fmla="*/ 482 w 903"/>
                  <a:gd name="T11" fmla="*/ 150 h 783"/>
                  <a:gd name="T12" fmla="*/ 897 w 903"/>
                  <a:gd name="T13" fmla="*/ 47 h 783"/>
                  <a:gd name="T14" fmla="*/ 869 w 903"/>
                  <a:gd name="T15" fmla="*/ 13 h 783"/>
                  <a:gd name="T16" fmla="*/ 828 w 903"/>
                  <a:gd name="T17" fmla="*/ 0 h 783"/>
                  <a:gd name="T18" fmla="*/ 245 w 903"/>
                  <a:gd name="T19" fmla="*/ 7 h 783"/>
                  <a:gd name="T20" fmla="*/ 218 w 903"/>
                  <a:gd name="T21" fmla="*/ 33 h 783"/>
                  <a:gd name="T22" fmla="*/ 211 w 903"/>
                  <a:gd name="T23" fmla="*/ 150 h 783"/>
                  <a:gd name="T24" fmla="*/ 411 w 903"/>
                  <a:gd name="T25" fmla="*/ 161 h 783"/>
                  <a:gd name="T26" fmla="*/ 459 w 903"/>
                  <a:gd name="T27" fmla="*/ 199 h 783"/>
                  <a:gd name="T28" fmla="*/ 474 w 903"/>
                  <a:gd name="T29" fmla="*/ 291 h 783"/>
                  <a:gd name="T30" fmla="*/ 451 w 903"/>
                  <a:gd name="T31" fmla="*/ 350 h 783"/>
                  <a:gd name="T32" fmla="*/ 398 w 903"/>
                  <a:gd name="T33" fmla="*/ 384 h 783"/>
                  <a:gd name="T34" fmla="*/ 297 w 903"/>
                  <a:gd name="T35" fmla="*/ 405 h 783"/>
                  <a:gd name="T36" fmla="*/ 252 w 903"/>
                  <a:gd name="T37" fmla="*/ 473 h 783"/>
                  <a:gd name="T38" fmla="*/ 181 w 903"/>
                  <a:gd name="T39" fmla="*/ 511 h 783"/>
                  <a:gd name="T40" fmla="*/ 153 w 903"/>
                  <a:gd name="T41" fmla="*/ 505 h 783"/>
                  <a:gd name="T42" fmla="*/ 153 w 903"/>
                  <a:gd name="T43" fmla="*/ 488 h 783"/>
                  <a:gd name="T44" fmla="*/ 173 w 903"/>
                  <a:gd name="T45" fmla="*/ 482 h 783"/>
                  <a:gd name="T46" fmla="*/ 226 w 903"/>
                  <a:gd name="T47" fmla="*/ 456 h 783"/>
                  <a:gd name="T48" fmla="*/ 277 w 903"/>
                  <a:gd name="T49" fmla="*/ 376 h 783"/>
                  <a:gd name="T50" fmla="*/ 296 w 903"/>
                  <a:gd name="T51" fmla="*/ 361 h 783"/>
                  <a:gd name="T52" fmla="*/ 395 w 903"/>
                  <a:gd name="T53" fmla="*/ 353 h 783"/>
                  <a:gd name="T54" fmla="*/ 431 w 903"/>
                  <a:gd name="T55" fmla="*/ 326 h 783"/>
                  <a:gd name="T56" fmla="*/ 444 w 903"/>
                  <a:gd name="T57" fmla="*/ 249 h 783"/>
                  <a:gd name="T58" fmla="*/ 427 w 903"/>
                  <a:gd name="T59" fmla="*/ 208 h 783"/>
                  <a:gd name="T60" fmla="*/ 389 w 903"/>
                  <a:gd name="T61" fmla="*/ 184 h 783"/>
                  <a:gd name="T62" fmla="*/ 172 w 903"/>
                  <a:gd name="T63" fmla="*/ 190 h 783"/>
                  <a:gd name="T64" fmla="*/ 67 w 903"/>
                  <a:gd name="T65" fmla="*/ 253 h 783"/>
                  <a:gd name="T66" fmla="*/ 28 w 903"/>
                  <a:gd name="T67" fmla="*/ 311 h 783"/>
                  <a:gd name="T68" fmla="*/ 5 w 903"/>
                  <a:gd name="T69" fmla="*/ 388 h 783"/>
                  <a:gd name="T70" fmla="*/ 0 w 903"/>
                  <a:gd name="T71" fmla="*/ 582 h 783"/>
                  <a:gd name="T72" fmla="*/ 26 w 903"/>
                  <a:gd name="T73" fmla="*/ 670 h 783"/>
                  <a:gd name="T74" fmla="*/ 112 w 903"/>
                  <a:gd name="T75" fmla="*/ 756 h 783"/>
                  <a:gd name="T76" fmla="*/ 200 w 903"/>
                  <a:gd name="T77" fmla="*/ 782 h 783"/>
                  <a:gd name="T78" fmla="*/ 517 w 903"/>
                  <a:gd name="T79" fmla="*/ 777 h 783"/>
                  <a:gd name="T80" fmla="*/ 546 w 903"/>
                  <a:gd name="T81" fmla="*/ 750 h 783"/>
                  <a:gd name="T82" fmla="*/ 557 w 903"/>
                  <a:gd name="T83" fmla="*/ 708 h 783"/>
                  <a:gd name="T84" fmla="*/ 655 w 903"/>
                  <a:gd name="T85" fmla="*/ 662 h 783"/>
                  <a:gd name="T86" fmla="*/ 694 w 903"/>
                  <a:gd name="T87" fmla="*/ 645 h 783"/>
                  <a:gd name="T88" fmla="*/ 719 w 903"/>
                  <a:gd name="T89" fmla="*/ 609 h 783"/>
                  <a:gd name="T90" fmla="*/ 719 w 903"/>
                  <a:gd name="T91" fmla="*/ 565 h 783"/>
                  <a:gd name="T92" fmla="*/ 694 w 903"/>
                  <a:gd name="T93" fmla="*/ 530 h 783"/>
                  <a:gd name="T94" fmla="*/ 655 w 903"/>
                  <a:gd name="T95" fmla="*/ 512 h 783"/>
                  <a:gd name="T96" fmla="*/ 273 w 903"/>
                  <a:gd name="T97" fmla="*/ 501 h 783"/>
                  <a:gd name="T98" fmla="*/ 271 w 903"/>
                  <a:gd name="T99" fmla="*/ 479 h 783"/>
                  <a:gd name="T100" fmla="*/ 850 w 903"/>
                  <a:gd name="T101" fmla="*/ 478 h 783"/>
                  <a:gd name="T102" fmla="*/ 885 w 903"/>
                  <a:gd name="T103" fmla="*/ 454 h 783"/>
                  <a:gd name="T104" fmla="*/ 902 w 903"/>
                  <a:gd name="T105" fmla="*/ 414 h 783"/>
                  <a:gd name="T106" fmla="*/ 473 w 903"/>
                  <a:gd name="T107" fmla="*/ 178 h 783"/>
                  <a:gd name="T108" fmla="*/ 467 w 903"/>
                  <a:gd name="T109" fmla="*/ 162 h 783"/>
                  <a:gd name="T110" fmla="*/ 479 w 903"/>
                  <a:gd name="T111" fmla="*/ 150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3" h="783">
                    <a:moveTo>
                      <a:pt x="677" y="240"/>
                    </a:moveTo>
                    <a:lnTo>
                      <a:pt x="798" y="240"/>
                    </a:lnTo>
                    <a:lnTo>
                      <a:pt x="800" y="241"/>
                    </a:lnTo>
                    <a:lnTo>
                      <a:pt x="804" y="242"/>
                    </a:lnTo>
                    <a:lnTo>
                      <a:pt x="806" y="243"/>
                    </a:lnTo>
                    <a:lnTo>
                      <a:pt x="808" y="246"/>
                    </a:lnTo>
                    <a:lnTo>
                      <a:pt x="810" y="248"/>
                    </a:lnTo>
                    <a:lnTo>
                      <a:pt x="811" y="250"/>
                    </a:lnTo>
                    <a:lnTo>
                      <a:pt x="812" y="253"/>
                    </a:lnTo>
                    <a:lnTo>
                      <a:pt x="813" y="255"/>
                    </a:lnTo>
                    <a:lnTo>
                      <a:pt x="812" y="258"/>
                    </a:lnTo>
                    <a:lnTo>
                      <a:pt x="811" y="262"/>
                    </a:lnTo>
                    <a:lnTo>
                      <a:pt x="810" y="264"/>
                    </a:lnTo>
                    <a:lnTo>
                      <a:pt x="808" y="266"/>
                    </a:lnTo>
                    <a:lnTo>
                      <a:pt x="806" y="268"/>
                    </a:lnTo>
                    <a:lnTo>
                      <a:pt x="804" y="269"/>
                    </a:lnTo>
                    <a:lnTo>
                      <a:pt x="800" y="270"/>
                    </a:lnTo>
                    <a:lnTo>
                      <a:pt x="797" y="271"/>
                    </a:lnTo>
                    <a:lnTo>
                      <a:pt x="677" y="270"/>
                    </a:lnTo>
                    <a:lnTo>
                      <a:pt x="674" y="270"/>
                    </a:lnTo>
                    <a:lnTo>
                      <a:pt x="672" y="269"/>
                    </a:lnTo>
                    <a:lnTo>
                      <a:pt x="669" y="268"/>
                    </a:lnTo>
                    <a:lnTo>
                      <a:pt x="666" y="266"/>
                    </a:lnTo>
                    <a:lnTo>
                      <a:pt x="665" y="264"/>
                    </a:lnTo>
                    <a:lnTo>
                      <a:pt x="663" y="262"/>
                    </a:lnTo>
                    <a:lnTo>
                      <a:pt x="662" y="258"/>
                    </a:lnTo>
                    <a:lnTo>
                      <a:pt x="662" y="255"/>
                    </a:lnTo>
                    <a:lnTo>
                      <a:pt x="662" y="253"/>
                    </a:lnTo>
                    <a:lnTo>
                      <a:pt x="663" y="250"/>
                    </a:lnTo>
                    <a:lnTo>
                      <a:pt x="665" y="248"/>
                    </a:lnTo>
                    <a:lnTo>
                      <a:pt x="666" y="246"/>
                    </a:lnTo>
                    <a:lnTo>
                      <a:pt x="669" y="243"/>
                    </a:lnTo>
                    <a:lnTo>
                      <a:pt x="672" y="242"/>
                    </a:lnTo>
                    <a:lnTo>
                      <a:pt x="674" y="241"/>
                    </a:lnTo>
                    <a:lnTo>
                      <a:pt x="677" y="240"/>
                    </a:lnTo>
                    <a:close/>
                    <a:moveTo>
                      <a:pt x="482" y="150"/>
                    </a:moveTo>
                    <a:lnTo>
                      <a:pt x="903" y="150"/>
                    </a:lnTo>
                    <a:lnTo>
                      <a:pt x="903" y="75"/>
                    </a:lnTo>
                    <a:lnTo>
                      <a:pt x="902" y="68"/>
                    </a:lnTo>
                    <a:lnTo>
                      <a:pt x="901" y="60"/>
                    </a:lnTo>
                    <a:lnTo>
                      <a:pt x="899" y="54"/>
                    </a:lnTo>
                    <a:lnTo>
                      <a:pt x="897" y="47"/>
                    </a:lnTo>
                    <a:lnTo>
                      <a:pt x="894" y="40"/>
                    </a:lnTo>
                    <a:lnTo>
                      <a:pt x="889" y="34"/>
                    </a:lnTo>
                    <a:lnTo>
                      <a:pt x="885" y="28"/>
                    </a:lnTo>
                    <a:lnTo>
                      <a:pt x="880" y="22"/>
                    </a:lnTo>
                    <a:lnTo>
                      <a:pt x="874" y="18"/>
                    </a:lnTo>
                    <a:lnTo>
                      <a:pt x="869" y="13"/>
                    </a:lnTo>
                    <a:lnTo>
                      <a:pt x="863" y="10"/>
                    </a:lnTo>
                    <a:lnTo>
                      <a:pt x="856" y="6"/>
                    </a:lnTo>
                    <a:lnTo>
                      <a:pt x="850" y="3"/>
                    </a:lnTo>
                    <a:lnTo>
                      <a:pt x="842" y="1"/>
                    </a:lnTo>
                    <a:lnTo>
                      <a:pt x="835" y="0"/>
                    </a:lnTo>
                    <a:lnTo>
                      <a:pt x="828" y="0"/>
                    </a:lnTo>
                    <a:lnTo>
                      <a:pt x="279" y="0"/>
                    </a:lnTo>
                    <a:lnTo>
                      <a:pt x="272" y="0"/>
                    </a:lnTo>
                    <a:lnTo>
                      <a:pt x="264" y="1"/>
                    </a:lnTo>
                    <a:lnTo>
                      <a:pt x="258" y="2"/>
                    </a:lnTo>
                    <a:lnTo>
                      <a:pt x="251" y="4"/>
                    </a:lnTo>
                    <a:lnTo>
                      <a:pt x="245" y="7"/>
                    </a:lnTo>
                    <a:lnTo>
                      <a:pt x="240" y="11"/>
                    </a:lnTo>
                    <a:lnTo>
                      <a:pt x="234" y="14"/>
                    </a:lnTo>
                    <a:lnTo>
                      <a:pt x="230" y="18"/>
                    </a:lnTo>
                    <a:lnTo>
                      <a:pt x="226" y="24"/>
                    </a:lnTo>
                    <a:lnTo>
                      <a:pt x="221" y="28"/>
                    </a:lnTo>
                    <a:lnTo>
                      <a:pt x="218" y="33"/>
                    </a:lnTo>
                    <a:lnTo>
                      <a:pt x="216" y="40"/>
                    </a:lnTo>
                    <a:lnTo>
                      <a:pt x="214" y="46"/>
                    </a:lnTo>
                    <a:lnTo>
                      <a:pt x="212" y="53"/>
                    </a:lnTo>
                    <a:lnTo>
                      <a:pt x="211" y="59"/>
                    </a:lnTo>
                    <a:lnTo>
                      <a:pt x="211" y="66"/>
                    </a:lnTo>
                    <a:lnTo>
                      <a:pt x="211" y="150"/>
                    </a:lnTo>
                    <a:lnTo>
                      <a:pt x="361" y="150"/>
                    </a:lnTo>
                    <a:lnTo>
                      <a:pt x="371" y="151"/>
                    </a:lnTo>
                    <a:lnTo>
                      <a:pt x="382" y="152"/>
                    </a:lnTo>
                    <a:lnTo>
                      <a:pt x="392" y="154"/>
                    </a:lnTo>
                    <a:lnTo>
                      <a:pt x="401" y="158"/>
                    </a:lnTo>
                    <a:lnTo>
                      <a:pt x="411" y="161"/>
                    </a:lnTo>
                    <a:lnTo>
                      <a:pt x="421" y="166"/>
                    </a:lnTo>
                    <a:lnTo>
                      <a:pt x="429" y="172"/>
                    </a:lnTo>
                    <a:lnTo>
                      <a:pt x="438" y="178"/>
                    </a:lnTo>
                    <a:lnTo>
                      <a:pt x="445" y="184"/>
                    </a:lnTo>
                    <a:lnTo>
                      <a:pt x="453" y="192"/>
                    </a:lnTo>
                    <a:lnTo>
                      <a:pt x="459" y="199"/>
                    </a:lnTo>
                    <a:lnTo>
                      <a:pt x="464" y="209"/>
                    </a:lnTo>
                    <a:lnTo>
                      <a:pt x="468" y="218"/>
                    </a:lnTo>
                    <a:lnTo>
                      <a:pt x="471" y="227"/>
                    </a:lnTo>
                    <a:lnTo>
                      <a:pt x="473" y="238"/>
                    </a:lnTo>
                    <a:lnTo>
                      <a:pt x="474" y="249"/>
                    </a:lnTo>
                    <a:lnTo>
                      <a:pt x="474" y="291"/>
                    </a:lnTo>
                    <a:lnTo>
                      <a:pt x="473" y="302"/>
                    </a:lnTo>
                    <a:lnTo>
                      <a:pt x="471" y="313"/>
                    </a:lnTo>
                    <a:lnTo>
                      <a:pt x="468" y="323"/>
                    </a:lnTo>
                    <a:lnTo>
                      <a:pt x="463" y="333"/>
                    </a:lnTo>
                    <a:lnTo>
                      <a:pt x="457" y="342"/>
                    </a:lnTo>
                    <a:lnTo>
                      <a:pt x="451" y="350"/>
                    </a:lnTo>
                    <a:lnTo>
                      <a:pt x="443" y="357"/>
                    </a:lnTo>
                    <a:lnTo>
                      <a:pt x="436" y="365"/>
                    </a:lnTo>
                    <a:lnTo>
                      <a:pt x="427" y="370"/>
                    </a:lnTo>
                    <a:lnTo>
                      <a:pt x="418" y="375"/>
                    </a:lnTo>
                    <a:lnTo>
                      <a:pt x="408" y="381"/>
                    </a:lnTo>
                    <a:lnTo>
                      <a:pt x="398" y="384"/>
                    </a:lnTo>
                    <a:lnTo>
                      <a:pt x="390" y="387"/>
                    </a:lnTo>
                    <a:lnTo>
                      <a:pt x="380" y="389"/>
                    </a:lnTo>
                    <a:lnTo>
                      <a:pt x="370" y="390"/>
                    </a:lnTo>
                    <a:lnTo>
                      <a:pt x="361" y="391"/>
                    </a:lnTo>
                    <a:lnTo>
                      <a:pt x="304" y="391"/>
                    </a:lnTo>
                    <a:lnTo>
                      <a:pt x="297" y="405"/>
                    </a:lnTo>
                    <a:lnTo>
                      <a:pt x="289" y="424"/>
                    </a:lnTo>
                    <a:lnTo>
                      <a:pt x="283" y="433"/>
                    </a:lnTo>
                    <a:lnTo>
                      <a:pt x="277" y="443"/>
                    </a:lnTo>
                    <a:lnTo>
                      <a:pt x="270" y="453"/>
                    </a:lnTo>
                    <a:lnTo>
                      <a:pt x="261" y="463"/>
                    </a:lnTo>
                    <a:lnTo>
                      <a:pt x="252" y="473"/>
                    </a:lnTo>
                    <a:lnTo>
                      <a:pt x="243" y="482"/>
                    </a:lnTo>
                    <a:lnTo>
                      <a:pt x="232" y="490"/>
                    </a:lnTo>
                    <a:lnTo>
                      <a:pt x="220" y="498"/>
                    </a:lnTo>
                    <a:lnTo>
                      <a:pt x="208" y="503"/>
                    </a:lnTo>
                    <a:lnTo>
                      <a:pt x="194" y="507"/>
                    </a:lnTo>
                    <a:lnTo>
                      <a:pt x="181" y="511"/>
                    </a:lnTo>
                    <a:lnTo>
                      <a:pt x="166" y="512"/>
                    </a:lnTo>
                    <a:lnTo>
                      <a:pt x="162" y="512"/>
                    </a:lnTo>
                    <a:lnTo>
                      <a:pt x="160" y="511"/>
                    </a:lnTo>
                    <a:lnTo>
                      <a:pt x="157" y="509"/>
                    </a:lnTo>
                    <a:lnTo>
                      <a:pt x="155" y="507"/>
                    </a:lnTo>
                    <a:lnTo>
                      <a:pt x="153" y="505"/>
                    </a:lnTo>
                    <a:lnTo>
                      <a:pt x="152" y="503"/>
                    </a:lnTo>
                    <a:lnTo>
                      <a:pt x="150" y="500"/>
                    </a:lnTo>
                    <a:lnTo>
                      <a:pt x="150" y="497"/>
                    </a:lnTo>
                    <a:lnTo>
                      <a:pt x="150" y="493"/>
                    </a:lnTo>
                    <a:lnTo>
                      <a:pt x="152" y="491"/>
                    </a:lnTo>
                    <a:lnTo>
                      <a:pt x="153" y="488"/>
                    </a:lnTo>
                    <a:lnTo>
                      <a:pt x="155" y="486"/>
                    </a:lnTo>
                    <a:lnTo>
                      <a:pt x="157" y="484"/>
                    </a:lnTo>
                    <a:lnTo>
                      <a:pt x="160" y="483"/>
                    </a:lnTo>
                    <a:lnTo>
                      <a:pt x="162" y="482"/>
                    </a:lnTo>
                    <a:lnTo>
                      <a:pt x="166" y="482"/>
                    </a:lnTo>
                    <a:lnTo>
                      <a:pt x="173" y="482"/>
                    </a:lnTo>
                    <a:lnTo>
                      <a:pt x="179" y="481"/>
                    </a:lnTo>
                    <a:lnTo>
                      <a:pt x="186" y="478"/>
                    </a:lnTo>
                    <a:lnTo>
                      <a:pt x="192" y="477"/>
                    </a:lnTo>
                    <a:lnTo>
                      <a:pt x="204" y="472"/>
                    </a:lnTo>
                    <a:lnTo>
                      <a:pt x="216" y="464"/>
                    </a:lnTo>
                    <a:lnTo>
                      <a:pt x="226" y="456"/>
                    </a:lnTo>
                    <a:lnTo>
                      <a:pt x="235" y="447"/>
                    </a:lnTo>
                    <a:lnTo>
                      <a:pt x="244" y="438"/>
                    </a:lnTo>
                    <a:lnTo>
                      <a:pt x="251" y="427"/>
                    </a:lnTo>
                    <a:lnTo>
                      <a:pt x="263" y="407"/>
                    </a:lnTo>
                    <a:lnTo>
                      <a:pt x="272" y="389"/>
                    </a:lnTo>
                    <a:lnTo>
                      <a:pt x="277" y="376"/>
                    </a:lnTo>
                    <a:lnTo>
                      <a:pt x="279" y="371"/>
                    </a:lnTo>
                    <a:lnTo>
                      <a:pt x="281" y="367"/>
                    </a:lnTo>
                    <a:lnTo>
                      <a:pt x="285" y="364"/>
                    </a:lnTo>
                    <a:lnTo>
                      <a:pt x="289" y="361"/>
                    </a:lnTo>
                    <a:lnTo>
                      <a:pt x="293" y="361"/>
                    </a:lnTo>
                    <a:lnTo>
                      <a:pt x="296" y="361"/>
                    </a:lnTo>
                    <a:lnTo>
                      <a:pt x="361" y="361"/>
                    </a:lnTo>
                    <a:lnTo>
                      <a:pt x="368" y="360"/>
                    </a:lnTo>
                    <a:lnTo>
                      <a:pt x="375" y="359"/>
                    </a:lnTo>
                    <a:lnTo>
                      <a:pt x="381" y="358"/>
                    </a:lnTo>
                    <a:lnTo>
                      <a:pt x="389" y="356"/>
                    </a:lnTo>
                    <a:lnTo>
                      <a:pt x="395" y="353"/>
                    </a:lnTo>
                    <a:lnTo>
                      <a:pt x="403" y="350"/>
                    </a:lnTo>
                    <a:lnTo>
                      <a:pt x="409" y="346"/>
                    </a:lnTo>
                    <a:lnTo>
                      <a:pt x="415" y="342"/>
                    </a:lnTo>
                    <a:lnTo>
                      <a:pt x="421" y="337"/>
                    </a:lnTo>
                    <a:lnTo>
                      <a:pt x="427" y="331"/>
                    </a:lnTo>
                    <a:lnTo>
                      <a:pt x="431" y="326"/>
                    </a:lnTo>
                    <a:lnTo>
                      <a:pt x="436" y="320"/>
                    </a:lnTo>
                    <a:lnTo>
                      <a:pt x="439" y="313"/>
                    </a:lnTo>
                    <a:lnTo>
                      <a:pt x="442" y="307"/>
                    </a:lnTo>
                    <a:lnTo>
                      <a:pt x="443" y="299"/>
                    </a:lnTo>
                    <a:lnTo>
                      <a:pt x="444" y="291"/>
                    </a:lnTo>
                    <a:lnTo>
                      <a:pt x="444" y="249"/>
                    </a:lnTo>
                    <a:lnTo>
                      <a:pt x="443" y="241"/>
                    </a:lnTo>
                    <a:lnTo>
                      <a:pt x="442" y="234"/>
                    </a:lnTo>
                    <a:lnTo>
                      <a:pt x="439" y="226"/>
                    </a:lnTo>
                    <a:lnTo>
                      <a:pt x="436" y="220"/>
                    </a:lnTo>
                    <a:lnTo>
                      <a:pt x="431" y="213"/>
                    </a:lnTo>
                    <a:lnTo>
                      <a:pt x="427" y="208"/>
                    </a:lnTo>
                    <a:lnTo>
                      <a:pt x="421" y="203"/>
                    </a:lnTo>
                    <a:lnTo>
                      <a:pt x="415" y="198"/>
                    </a:lnTo>
                    <a:lnTo>
                      <a:pt x="409" y="194"/>
                    </a:lnTo>
                    <a:lnTo>
                      <a:pt x="403" y="191"/>
                    </a:lnTo>
                    <a:lnTo>
                      <a:pt x="395" y="188"/>
                    </a:lnTo>
                    <a:lnTo>
                      <a:pt x="389" y="184"/>
                    </a:lnTo>
                    <a:lnTo>
                      <a:pt x="375" y="181"/>
                    </a:lnTo>
                    <a:lnTo>
                      <a:pt x="361" y="180"/>
                    </a:lnTo>
                    <a:lnTo>
                      <a:pt x="211" y="180"/>
                    </a:lnTo>
                    <a:lnTo>
                      <a:pt x="211" y="182"/>
                    </a:lnTo>
                    <a:lnTo>
                      <a:pt x="191" y="186"/>
                    </a:lnTo>
                    <a:lnTo>
                      <a:pt x="172" y="190"/>
                    </a:lnTo>
                    <a:lnTo>
                      <a:pt x="153" y="196"/>
                    </a:lnTo>
                    <a:lnTo>
                      <a:pt x="134" y="204"/>
                    </a:lnTo>
                    <a:lnTo>
                      <a:pt x="116" y="213"/>
                    </a:lnTo>
                    <a:lnTo>
                      <a:pt x="99" y="225"/>
                    </a:lnTo>
                    <a:lnTo>
                      <a:pt x="82" y="238"/>
                    </a:lnTo>
                    <a:lnTo>
                      <a:pt x="67" y="253"/>
                    </a:lnTo>
                    <a:lnTo>
                      <a:pt x="59" y="262"/>
                    </a:lnTo>
                    <a:lnTo>
                      <a:pt x="53" y="270"/>
                    </a:lnTo>
                    <a:lnTo>
                      <a:pt x="45" y="280"/>
                    </a:lnTo>
                    <a:lnTo>
                      <a:pt x="39" y="290"/>
                    </a:lnTo>
                    <a:lnTo>
                      <a:pt x="34" y="300"/>
                    </a:lnTo>
                    <a:lnTo>
                      <a:pt x="28" y="311"/>
                    </a:lnTo>
                    <a:lnTo>
                      <a:pt x="23" y="322"/>
                    </a:lnTo>
                    <a:lnTo>
                      <a:pt x="19" y="335"/>
                    </a:lnTo>
                    <a:lnTo>
                      <a:pt x="14" y="346"/>
                    </a:lnTo>
                    <a:lnTo>
                      <a:pt x="11" y="360"/>
                    </a:lnTo>
                    <a:lnTo>
                      <a:pt x="8" y="373"/>
                    </a:lnTo>
                    <a:lnTo>
                      <a:pt x="5" y="388"/>
                    </a:lnTo>
                    <a:lnTo>
                      <a:pt x="2" y="403"/>
                    </a:lnTo>
                    <a:lnTo>
                      <a:pt x="1" y="418"/>
                    </a:lnTo>
                    <a:lnTo>
                      <a:pt x="0" y="434"/>
                    </a:lnTo>
                    <a:lnTo>
                      <a:pt x="0" y="452"/>
                    </a:lnTo>
                    <a:lnTo>
                      <a:pt x="0" y="572"/>
                    </a:lnTo>
                    <a:lnTo>
                      <a:pt x="0" y="582"/>
                    </a:lnTo>
                    <a:lnTo>
                      <a:pt x="1" y="593"/>
                    </a:lnTo>
                    <a:lnTo>
                      <a:pt x="2" y="603"/>
                    </a:lnTo>
                    <a:lnTo>
                      <a:pt x="5" y="614"/>
                    </a:lnTo>
                    <a:lnTo>
                      <a:pt x="10" y="633"/>
                    </a:lnTo>
                    <a:lnTo>
                      <a:pt x="18" y="652"/>
                    </a:lnTo>
                    <a:lnTo>
                      <a:pt x="26" y="670"/>
                    </a:lnTo>
                    <a:lnTo>
                      <a:pt x="37" y="688"/>
                    </a:lnTo>
                    <a:lnTo>
                      <a:pt x="50" y="705"/>
                    </a:lnTo>
                    <a:lnTo>
                      <a:pt x="64" y="720"/>
                    </a:lnTo>
                    <a:lnTo>
                      <a:pt x="79" y="734"/>
                    </a:lnTo>
                    <a:lnTo>
                      <a:pt x="95" y="745"/>
                    </a:lnTo>
                    <a:lnTo>
                      <a:pt x="112" y="756"/>
                    </a:lnTo>
                    <a:lnTo>
                      <a:pt x="130" y="766"/>
                    </a:lnTo>
                    <a:lnTo>
                      <a:pt x="149" y="773"/>
                    </a:lnTo>
                    <a:lnTo>
                      <a:pt x="170" y="779"/>
                    </a:lnTo>
                    <a:lnTo>
                      <a:pt x="179" y="780"/>
                    </a:lnTo>
                    <a:lnTo>
                      <a:pt x="190" y="782"/>
                    </a:lnTo>
                    <a:lnTo>
                      <a:pt x="200" y="782"/>
                    </a:lnTo>
                    <a:lnTo>
                      <a:pt x="211" y="783"/>
                    </a:lnTo>
                    <a:lnTo>
                      <a:pt x="492" y="783"/>
                    </a:lnTo>
                    <a:lnTo>
                      <a:pt x="498" y="782"/>
                    </a:lnTo>
                    <a:lnTo>
                      <a:pt x="505" y="781"/>
                    </a:lnTo>
                    <a:lnTo>
                      <a:pt x="511" y="780"/>
                    </a:lnTo>
                    <a:lnTo>
                      <a:pt x="517" y="777"/>
                    </a:lnTo>
                    <a:lnTo>
                      <a:pt x="523" y="773"/>
                    </a:lnTo>
                    <a:lnTo>
                      <a:pt x="529" y="770"/>
                    </a:lnTo>
                    <a:lnTo>
                      <a:pt x="533" y="766"/>
                    </a:lnTo>
                    <a:lnTo>
                      <a:pt x="538" y="762"/>
                    </a:lnTo>
                    <a:lnTo>
                      <a:pt x="542" y="756"/>
                    </a:lnTo>
                    <a:lnTo>
                      <a:pt x="546" y="750"/>
                    </a:lnTo>
                    <a:lnTo>
                      <a:pt x="549" y="744"/>
                    </a:lnTo>
                    <a:lnTo>
                      <a:pt x="552" y="737"/>
                    </a:lnTo>
                    <a:lnTo>
                      <a:pt x="554" y="730"/>
                    </a:lnTo>
                    <a:lnTo>
                      <a:pt x="556" y="723"/>
                    </a:lnTo>
                    <a:lnTo>
                      <a:pt x="557" y="715"/>
                    </a:lnTo>
                    <a:lnTo>
                      <a:pt x="557" y="708"/>
                    </a:lnTo>
                    <a:lnTo>
                      <a:pt x="556" y="695"/>
                    </a:lnTo>
                    <a:lnTo>
                      <a:pt x="554" y="683"/>
                    </a:lnTo>
                    <a:lnTo>
                      <a:pt x="549" y="673"/>
                    </a:lnTo>
                    <a:lnTo>
                      <a:pt x="544" y="662"/>
                    </a:lnTo>
                    <a:lnTo>
                      <a:pt x="647" y="662"/>
                    </a:lnTo>
                    <a:lnTo>
                      <a:pt x="655" y="662"/>
                    </a:lnTo>
                    <a:lnTo>
                      <a:pt x="662" y="661"/>
                    </a:lnTo>
                    <a:lnTo>
                      <a:pt x="669" y="659"/>
                    </a:lnTo>
                    <a:lnTo>
                      <a:pt x="676" y="656"/>
                    </a:lnTo>
                    <a:lnTo>
                      <a:pt x="682" y="653"/>
                    </a:lnTo>
                    <a:lnTo>
                      <a:pt x="689" y="649"/>
                    </a:lnTo>
                    <a:lnTo>
                      <a:pt x="694" y="645"/>
                    </a:lnTo>
                    <a:lnTo>
                      <a:pt x="700" y="639"/>
                    </a:lnTo>
                    <a:lnTo>
                      <a:pt x="705" y="634"/>
                    </a:lnTo>
                    <a:lnTo>
                      <a:pt x="709" y="629"/>
                    </a:lnTo>
                    <a:lnTo>
                      <a:pt x="714" y="622"/>
                    </a:lnTo>
                    <a:lnTo>
                      <a:pt x="717" y="616"/>
                    </a:lnTo>
                    <a:lnTo>
                      <a:pt x="719" y="609"/>
                    </a:lnTo>
                    <a:lnTo>
                      <a:pt x="721" y="602"/>
                    </a:lnTo>
                    <a:lnTo>
                      <a:pt x="722" y="594"/>
                    </a:lnTo>
                    <a:lnTo>
                      <a:pt x="722" y="587"/>
                    </a:lnTo>
                    <a:lnTo>
                      <a:pt x="722" y="579"/>
                    </a:lnTo>
                    <a:lnTo>
                      <a:pt x="721" y="572"/>
                    </a:lnTo>
                    <a:lnTo>
                      <a:pt x="719" y="565"/>
                    </a:lnTo>
                    <a:lnTo>
                      <a:pt x="717" y="558"/>
                    </a:lnTo>
                    <a:lnTo>
                      <a:pt x="714" y="551"/>
                    </a:lnTo>
                    <a:lnTo>
                      <a:pt x="709" y="546"/>
                    </a:lnTo>
                    <a:lnTo>
                      <a:pt x="705" y="540"/>
                    </a:lnTo>
                    <a:lnTo>
                      <a:pt x="700" y="534"/>
                    </a:lnTo>
                    <a:lnTo>
                      <a:pt x="694" y="530"/>
                    </a:lnTo>
                    <a:lnTo>
                      <a:pt x="689" y="525"/>
                    </a:lnTo>
                    <a:lnTo>
                      <a:pt x="682" y="521"/>
                    </a:lnTo>
                    <a:lnTo>
                      <a:pt x="676" y="518"/>
                    </a:lnTo>
                    <a:lnTo>
                      <a:pt x="669" y="515"/>
                    </a:lnTo>
                    <a:lnTo>
                      <a:pt x="662" y="514"/>
                    </a:lnTo>
                    <a:lnTo>
                      <a:pt x="655" y="512"/>
                    </a:lnTo>
                    <a:lnTo>
                      <a:pt x="647" y="512"/>
                    </a:lnTo>
                    <a:lnTo>
                      <a:pt x="301" y="512"/>
                    </a:lnTo>
                    <a:lnTo>
                      <a:pt x="293" y="511"/>
                    </a:lnTo>
                    <a:lnTo>
                      <a:pt x="287" y="508"/>
                    </a:lnTo>
                    <a:lnTo>
                      <a:pt x="279" y="505"/>
                    </a:lnTo>
                    <a:lnTo>
                      <a:pt x="273" y="501"/>
                    </a:lnTo>
                    <a:lnTo>
                      <a:pt x="267" y="496"/>
                    </a:lnTo>
                    <a:lnTo>
                      <a:pt x="263" y="489"/>
                    </a:lnTo>
                    <a:lnTo>
                      <a:pt x="259" y="483"/>
                    </a:lnTo>
                    <a:lnTo>
                      <a:pt x="257" y="475"/>
                    </a:lnTo>
                    <a:lnTo>
                      <a:pt x="264" y="478"/>
                    </a:lnTo>
                    <a:lnTo>
                      <a:pt x="271" y="479"/>
                    </a:lnTo>
                    <a:lnTo>
                      <a:pt x="278" y="482"/>
                    </a:lnTo>
                    <a:lnTo>
                      <a:pt x="286" y="482"/>
                    </a:lnTo>
                    <a:lnTo>
                      <a:pt x="828" y="482"/>
                    </a:lnTo>
                    <a:lnTo>
                      <a:pt x="836" y="482"/>
                    </a:lnTo>
                    <a:lnTo>
                      <a:pt x="842" y="479"/>
                    </a:lnTo>
                    <a:lnTo>
                      <a:pt x="850" y="478"/>
                    </a:lnTo>
                    <a:lnTo>
                      <a:pt x="856" y="475"/>
                    </a:lnTo>
                    <a:lnTo>
                      <a:pt x="863" y="472"/>
                    </a:lnTo>
                    <a:lnTo>
                      <a:pt x="869" y="469"/>
                    </a:lnTo>
                    <a:lnTo>
                      <a:pt x="876" y="463"/>
                    </a:lnTo>
                    <a:lnTo>
                      <a:pt x="881" y="459"/>
                    </a:lnTo>
                    <a:lnTo>
                      <a:pt x="885" y="454"/>
                    </a:lnTo>
                    <a:lnTo>
                      <a:pt x="889" y="447"/>
                    </a:lnTo>
                    <a:lnTo>
                      <a:pt x="894" y="442"/>
                    </a:lnTo>
                    <a:lnTo>
                      <a:pt x="897" y="435"/>
                    </a:lnTo>
                    <a:lnTo>
                      <a:pt x="899" y="428"/>
                    </a:lnTo>
                    <a:lnTo>
                      <a:pt x="901" y="422"/>
                    </a:lnTo>
                    <a:lnTo>
                      <a:pt x="902" y="414"/>
                    </a:lnTo>
                    <a:lnTo>
                      <a:pt x="903" y="407"/>
                    </a:lnTo>
                    <a:lnTo>
                      <a:pt x="903" y="180"/>
                    </a:lnTo>
                    <a:lnTo>
                      <a:pt x="482" y="180"/>
                    </a:lnTo>
                    <a:lnTo>
                      <a:pt x="479" y="180"/>
                    </a:lnTo>
                    <a:lnTo>
                      <a:pt x="475" y="179"/>
                    </a:lnTo>
                    <a:lnTo>
                      <a:pt x="473" y="178"/>
                    </a:lnTo>
                    <a:lnTo>
                      <a:pt x="471" y="176"/>
                    </a:lnTo>
                    <a:lnTo>
                      <a:pt x="469" y="174"/>
                    </a:lnTo>
                    <a:lnTo>
                      <a:pt x="468" y="172"/>
                    </a:lnTo>
                    <a:lnTo>
                      <a:pt x="467" y="168"/>
                    </a:lnTo>
                    <a:lnTo>
                      <a:pt x="467" y="165"/>
                    </a:lnTo>
                    <a:lnTo>
                      <a:pt x="467" y="162"/>
                    </a:lnTo>
                    <a:lnTo>
                      <a:pt x="468" y="160"/>
                    </a:lnTo>
                    <a:lnTo>
                      <a:pt x="469" y="157"/>
                    </a:lnTo>
                    <a:lnTo>
                      <a:pt x="471" y="154"/>
                    </a:lnTo>
                    <a:lnTo>
                      <a:pt x="473" y="153"/>
                    </a:lnTo>
                    <a:lnTo>
                      <a:pt x="475" y="151"/>
                    </a:lnTo>
                    <a:lnTo>
                      <a:pt x="479" y="150"/>
                    </a:lnTo>
                    <a:lnTo>
                      <a:pt x="482" y="1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BA2BFD0D-4A4E-4808-B04F-EFEF91107CF6}"/>
              </a:ext>
            </a:extLst>
          </p:cNvPr>
          <p:cNvGrpSpPr/>
          <p:nvPr/>
        </p:nvGrpSpPr>
        <p:grpSpPr>
          <a:xfrm>
            <a:off x="7118312" y="4731841"/>
            <a:ext cx="4242948" cy="761407"/>
            <a:chOff x="6789673" y="4607921"/>
            <a:chExt cx="4242948" cy="761407"/>
          </a:xfrm>
        </p:grpSpPr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F1002194-F596-49A7-8E8D-5D9B54BF1A51}"/>
                </a:ext>
              </a:extLst>
            </p:cNvPr>
            <p:cNvGrpSpPr/>
            <p:nvPr/>
          </p:nvGrpSpPr>
          <p:grpSpPr>
            <a:xfrm>
              <a:off x="7601312" y="4607921"/>
              <a:ext cx="3431309" cy="761407"/>
              <a:chOff x="7601312" y="4607921"/>
              <a:chExt cx="3431309" cy="761407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7601312" y="4876885"/>
                <a:ext cx="3431309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Lorem ipsum dolor sit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amet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,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consectetur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adipiscing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 </a:t>
                </a:r>
                <a:r>
                  <a:rPr lang="en-US" sz="1600" dirty="0" err="1">
                    <a:solidFill>
                      <a:schemeClr val="bg2">
                        <a:lumMod val="25000"/>
                      </a:schemeClr>
                    </a:solidFill>
                  </a:rPr>
                  <a:t>elit</a:t>
                </a:r>
                <a:r>
                  <a:rPr lang="en-US" sz="1600" dirty="0">
                    <a:solidFill>
                      <a:schemeClr val="bg2">
                        <a:lumMod val="25000"/>
                      </a:schemeClr>
                    </a:solidFill>
                  </a:rPr>
                  <a:t>.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601312" y="4607921"/>
                <a:ext cx="343130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300"/>
                  </a:spcBef>
                </a:pPr>
                <a:r>
                  <a:rPr lang="en-US" b="1" dirty="0">
                    <a:solidFill>
                      <a:schemeClr val="bg2">
                        <a:lumMod val="25000"/>
                      </a:schemeClr>
                    </a:solidFill>
                  </a:rPr>
                  <a:t>LOREM IPSUM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5D4A09BC-DA03-4CC9-9E61-3505F1DEC349}"/>
                </a:ext>
              </a:extLst>
            </p:cNvPr>
            <p:cNvGrpSpPr/>
            <p:nvPr/>
          </p:nvGrpSpPr>
          <p:grpSpPr>
            <a:xfrm>
              <a:off x="6789673" y="4677806"/>
              <a:ext cx="621637" cy="621637"/>
              <a:chOff x="6789673" y="4677806"/>
              <a:chExt cx="621637" cy="621637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6789673" y="4677806"/>
                <a:ext cx="621637" cy="621637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8" name="Group 57"/>
              <p:cNvGrpSpPr>
                <a:grpSpLocks noChangeAspect="1"/>
              </p:cNvGrpSpPr>
              <p:nvPr/>
            </p:nvGrpSpPr>
            <p:grpSpPr>
              <a:xfrm>
                <a:off x="7006294" y="4865682"/>
                <a:ext cx="188395" cy="245885"/>
                <a:chOff x="3209925" y="771525"/>
                <a:chExt cx="220663" cy="287338"/>
              </a:xfrm>
              <a:solidFill>
                <a:schemeClr val="bg1"/>
              </a:solidFill>
            </p:grpSpPr>
            <p:sp>
              <p:nvSpPr>
                <p:cNvPr id="59" name="Freeform 328"/>
                <p:cNvSpPr>
                  <a:spLocks noEditPoints="1"/>
                </p:cNvSpPr>
                <p:nvPr/>
              </p:nvSpPr>
              <p:spPr bwMode="auto">
                <a:xfrm>
                  <a:off x="3209925" y="771525"/>
                  <a:ext cx="220663" cy="114300"/>
                </a:xfrm>
                <a:custGeom>
                  <a:avLst/>
                  <a:gdLst>
                    <a:gd name="T0" fmla="*/ 601 w 692"/>
                    <a:gd name="T1" fmla="*/ 265 h 361"/>
                    <a:gd name="T2" fmla="*/ 595 w 692"/>
                    <a:gd name="T3" fmla="*/ 281 h 361"/>
                    <a:gd name="T4" fmla="*/ 582 w 692"/>
                    <a:gd name="T5" fmla="*/ 294 h 361"/>
                    <a:gd name="T6" fmla="*/ 566 w 692"/>
                    <a:gd name="T7" fmla="*/ 300 h 361"/>
                    <a:gd name="T8" fmla="*/ 136 w 692"/>
                    <a:gd name="T9" fmla="*/ 301 h 361"/>
                    <a:gd name="T10" fmla="*/ 118 w 692"/>
                    <a:gd name="T11" fmla="*/ 297 h 361"/>
                    <a:gd name="T12" fmla="*/ 104 w 692"/>
                    <a:gd name="T13" fmla="*/ 287 h 361"/>
                    <a:gd name="T14" fmla="*/ 94 w 692"/>
                    <a:gd name="T15" fmla="*/ 274 h 361"/>
                    <a:gd name="T16" fmla="*/ 91 w 692"/>
                    <a:gd name="T17" fmla="*/ 256 h 361"/>
                    <a:gd name="T18" fmla="*/ 91 w 692"/>
                    <a:gd name="T19" fmla="*/ 127 h 361"/>
                    <a:gd name="T20" fmla="*/ 98 w 692"/>
                    <a:gd name="T21" fmla="*/ 110 h 361"/>
                    <a:gd name="T22" fmla="*/ 110 w 692"/>
                    <a:gd name="T23" fmla="*/ 98 h 361"/>
                    <a:gd name="T24" fmla="*/ 126 w 692"/>
                    <a:gd name="T25" fmla="*/ 91 h 361"/>
                    <a:gd name="T26" fmla="*/ 557 w 692"/>
                    <a:gd name="T27" fmla="*/ 90 h 361"/>
                    <a:gd name="T28" fmla="*/ 575 w 692"/>
                    <a:gd name="T29" fmla="*/ 94 h 361"/>
                    <a:gd name="T30" fmla="*/ 588 w 692"/>
                    <a:gd name="T31" fmla="*/ 104 h 361"/>
                    <a:gd name="T32" fmla="*/ 598 w 692"/>
                    <a:gd name="T33" fmla="*/ 118 h 361"/>
                    <a:gd name="T34" fmla="*/ 602 w 692"/>
                    <a:gd name="T35" fmla="*/ 135 h 361"/>
                    <a:gd name="T36" fmla="*/ 602 w 692"/>
                    <a:gd name="T37" fmla="*/ 0 h 361"/>
                    <a:gd name="T38" fmla="*/ 81 w 692"/>
                    <a:gd name="T39" fmla="*/ 0 h 361"/>
                    <a:gd name="T40" fmla="*/ 64 w 692"/>
                    <a:gd name="T41" fmla="*/ 4 h 361"/>
                    <a:gd name="T42" fmla="*/ 47 w 692"/>
                    <a:gd name="T43" fmla="*/ 11 h 361"/>
                    <a:gd name="T44" fmla="*/ 33 w 692"/>
                    <a:gd name="T45" fmla="*/ 20 h 361"/>
                    <a:gd name="T46" fmla="*/ 21 w 692"/>
                    <a:gd name="T47" fmla="*/ 33 h 361"/>
                    <a:gd name="T48" fmla="*/ 11 w 692"/>
                    <a:gd name="T49" fmla="*/ 47 h 361"/>
                    <a:gd name="T50" fmla="*/ 4 w 692"/>
                    <a:gd name="T51" fmla="*/ 63 h 361"/>
                    <a:gd name="T52" fmla="*/ 1 w 692"/>
                    <a:gd name="T53" fmla="*/ 82 h 361"/>
                    <a:gd name="T54" fmla="*/ 0 w 692"/>
                    <a:gd name="T55" fmla="*/ 361 h 361"/>
                    <a:gd name="T56" fmla="*/ 692 w 692"/>
                    <a:gd name="T57" fmla="*/ 90 h 361"/>
                    <a:gd name="T58" fmla="*/ 690 w 692"/>
                    <a:gd name="T59" fmla="*/ 72 h 361"/>
                    <a:gd name="T60" fmla="*/ 685 w 692"/>
                    <a:gd name="T61" fmla="*/ 55 h 361"/>
                    <a:gd name="T62" fmla="*/ 677 w 692"/>
                    <a:gd name="T63" fmla="*/ 40 h 361"/>
                    <a:gd name="T64" fmla="*/ 666 w 692"/>
                    <a:gd name="T65" fmla="*/ 27 h 361"/>
                    <a:gd name="T66" fmla="*/ 653 w 692"/>
                    <a:gd name="T67" fmla="*/ 15 h 361"/>
                    <a:gd name="T68" fmla="*/ 637 w 692"/>
                    <a:gd name="T69" fmla="*/ 8 h 361"/>
                    <a:gd name="T70" fmla="*/ 621 w 692"/>
                    <a:gd name="T71" fmla="*/ 2 h 361"/>
                    <a:gd name="T72" fmla="*/ 602 w 692"/>
                    <a:gd name="T73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692" h="361">
                      <a:moveTo>
                        <a:pt x="602" y="256"/>
                      </a:moveTo>
                      <a:lnTo>
                        <a:pt x="601" y="265"/>
                      </a:lnTo>
                      <a:lnTo>
                        <a:pt x="598" y="274"/>
                      </a:lnTo>
                      <a:lnTo>
                        <a:pt x="595" y="281"/>
                      </a:lnTo>
                      <a:lnTo>
                        <a:pt x="588" y="287"/>
                      </a:lnTo>
                      <a:lnTo>
                        <a:pt x="582" y="294"/>
                      </a:lnTo>
                      <a:lnTo>
                        <a:pt x="575" y="297"/>
                      </a:lnTo>
                      <a:lnTo>
                        <a:pt x="566" y="300"/>
                      </a:lnTo>
                      <a:lnTo>
                        <a:pt x="557" y="301"/>
                      </a:lnTo>
                      <a:lnTo>
                        <a:pt x="136" y="301"/>
                      </a:lnTo>
                      <a:lnTo>
                        <a:pt x="126" y="300"/>
                      </a:lnTo>
                      <a:lnTo>
                        <a:pt x="118" y="297"/>
                      </a:lnTo>
                      <a:lnTo>
                        <a:pt x="110" y="294"/>
                      </a:lnTo>
                      <a:lnTo>
                        <a:pt x="104" y="287"/>
                      </a:lnTo>
                      <a:lnTo>
                        <a:pt x="98" y="281"/>
                      </a:lnTo>
                      <a:lnTo>
                        <a:pt x="94" y="274"/>
                      </a:lnTo>
                      <a:lnTo>
                        <a:pt x="91" y="265"/>
                      </a:lnTo>
                      <a:lnTo>
                        <a:pt x="91" y="256"/>
                      </a:lnTo>
                      <a:lnTo>
                        <a:pt x="91" y="135"/>
                      </a:lnTo>
                      <a:lnTo>
                        <a:pt x="91" y="127"/>
                      </a:lnTo>
                      <a:lnTo>
                        <a:pt x="94" y="118"/>
                      </a:lnTo>
                      <a:lnTo>
                        <a:pt x="98" y="110"/>
                      </a:lnTo>
                      <a:lnTo>
                        <a:pt x="104" y="104"/>
                      </a:lnTo>
                      <a:lnTo>
                        <a:pt x="110" y="98"/>
                      </a:lnTo>
                      <a:lnTo>
                        <a:pt x="118" y="94"/>
                      </a:lnTo>
                      <a:lnTo>
                        <a:pt x="126" y="91"/>
                      </a:lnTo>
                      <a:lnTo>
                        <a:pt x="136" y="90"/>
                      </a:lnTo>
                      <a:lnTo>
                        <a:pt x="557" y="90"/>
                      </a:lnTo>
                      <a:lnTo>
                        <a:pt x="566" y="91"/>
                      </a:lnTo>
                      <a:lnTo>
                        <a:pt x="575" y="94"/>
                      </a:lnTo>
                      <a:lnTo>
                        <a:pt x="582" y="98"/>
                      </a:lnTo>
                      <a:lnTo>
                        <a:pt x="588" y="104"/>
                      </a:lnTo>
                      <a:lnTo>
                        <a:pt x="595" y="110"/>
                      </a:lnTo>
                      <a:lnTo>
                        <a:pt x="598" y="118"/>
                      </a:lnTo>
                      <a:lnTo>
                        <a:pt x="601" y="127"/>
                      </a:lnTo>
                      <a:lnTo>
                        <a:pt x="602" y="135"/>
                      </a:lnTo>
                      <a:lnTo>
                        <a:pt x="602" y="256"/>
                      </a:lnTo>
                      <a:close/>
                      <a:moveTo>
                        <a:pt x="602" y="0"/>
                      </a:moveTo>
                      <a:lnTo>
                        <a:pt x="91" y="0"/>
                      </a:lnTo>
                      <a:lnTo>
                        <a:pt x="81" y="0"/>
                      </a:lnTo>
                      <a:lnTo>
                        <a:pt x="73" y="2"/>
                      </a:lnTo>
                      <a:lnTo>
                        <a:pt x="64" y="4"/>
                      </a:lnTo>
                      <a:lnTo>
                        <a:pt x="55" y="8"/>
                      </a:lnTo>
                      <a:lnTo>
                        <a:pt x="47" y="11"/>
                      </a:lnTo>
                      <a:lnTo>
                        <a:pt x="39" y="15"/>
                      </a:lnTo>
                      <a:lnTo>
                        <a:pt x="33" y="20"/>
                      </a:lnTo>
                      <a:lnTo>
                        <a:pt x="26" y="27"/>
                      </a:lnTo>
                      <a:lnTo>
                        <a:pt x="21" y="33"/>
                      </a:lnTo>
                      <a:lnTo>
                        <a:pt x="16" y="40"/>
                      </a:lnTo>
                      <a:lnTo>
                        <a:pt x="11" y="47"/>
                      </a:lnTo>
                      <a:lnTo>
                        <a:pt x="7" y="56"/>
                      </a:lnTo>
                      <a:lnTo>
                        <a:pt x="4" y="63"/>
                      </a:lnTo>
                      <a:lnTo>
                        <a:pt x="2" y="72"/>
                      </a:lnTo>
                      <a:lnTo>
                        <a:pt x="1" y="82"/>
                      </a:lnTo>
                      <a:lnTo>
                        <a:pt x="0" y="90"/>
                      </a:lnTo>
                      <a:lnTo>
                        <a:pt x="0" y="361"/>
                      </a:lnTo>
                      <a:lnTo>
                        <a:pt x="692" y="361"/>
                      </a:lnTo>
                      <a:lnTo>
                        <a:pt x="692" y="90"/>
                      </a:lnTo>
                      <a:lnTo>
                        <a:pt x="692" y="82"/>
                      </a:lnTo>
                      <a:lnTo>
                        <a:pt x="690" y="72"/>
                      </a:lnTo>
                      <a:lnTo>
                        <a:pt x="688" y="63"/>
                      </a:lnTo>
                      <a:lnTo>
                        <a:pt x="685" y="55"/>
                      </a:lnTo>
                      <a:lnTo>
                        <a:pt x="682" y="47"/>
                      </a:lnTo>
                      <a:lnTo>
                        <a:pt x="677" y="40"/>
                      </a:lnTo>
                      <a:lnTo>
                        <a:pt x="672" y="33"/>
                      </a:lnTo>
                      <a:lnTo>
                        <a:pt x="666" y="27"/>
                      </a:lnTo>
                      <a:lnTo>
                        <a:pt x="659" y="20"/>
                      </a:lnTo>
                      <a:lnTo>
                        <a:pt x="653" y="15"/>
                      </a:lnTo>
                      <a:lnTo>
                        <a:pt x="645" y="11"/>
                      </a:lnTo>
                      <a:lnTo>
                        <a:pt x="637" y="8"/>
                      </a:lnTo>
                      <a:lnTo>
                        <a:pt x="629" y="4"/>
                      </a:lnTo>
                      <a:lnTo>
                        <a:pt x="621" y="2"/>
                      </a:lnTo>
                      <a:lnTo>
                        <a:pt x="611" y="1"/>
                      </a:lnTo>
                      <a:lnTo>
                        <a:pt x="602" y="0"/>
                      </a:lnTo>
                      <a:lnTo>
                        <a:pt x="60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29"/>
                <p:cNvSpPr>
                  <a:spLocks noEditPoints="1"/>
                </p:cNvSpPr>
                <p:nvPr/>
              </p:nvSpPr>
              <p:spPr bwMode="auto">
                <a:xfrm>
                  <a:off x="3209925" y="895350"/>
                  <a:ext cx="106363" cy="66675"/>
                </a:xfrm>
                <a:custGeom>
                  <a:avLst/>
                  <a:gdLst>
                    <a:gd name="T0" fmla="*/ 151 w 331"/>
                    <a:gd name="T1" fmla="*/ 90 h 210"/>
                    <a:gd name="T2" fmla="*/ 151 w 331"/>
                    <a:gd name="T3" fmla="*/ 41 h 210"/>
                    <a:gd name="T4" fmla="*/ 153 w 331"/>
                    <a:gd name="T5" fmla="*/ 36 h 210"/>
                    <a:gd name="T6" fmla="*/ 157 w 331"/>
                    <a:gd name="T7" fmla="*/ 32 h 210"/>
                    <a:gd name="T8" fmla="*/ 163 w 331"/>
                    <a:gd name="T9" fmla="*/ 30 h 210"/>
                    <a:gd name="T10" fmla="*/ 169 w 331"/>
                    <a:gd name="T11" fmla="*/ 30 h 210"/>
                    <a:gd name="T12" fmla="*/ 174 w 331"/>
                    <a:gd name="T13" fmla="*/ 32 h 210"/>
                    <a:gd name="T14" fmla="*/ 178 w 331"/>
                    <a:gd name="T15" fmla="*/ 36 h 210"/>
                    <a:gd name="T16" fmla="*/ 180 w 331"/>
                    <a:gd name="T17" fmla="*/ 41 h 210"/>
                    <a:gd name="T18" fmla="*/ 181 w 331"/>
                    <a:gd name="T19" fmla="*/ 90 h 210"/>
                    <a:gd name="T20" fmla="*/ 229 w 331"/>
                    <a:gd name="T21" fmla="*/ 90 h 210"/>
                    <a:gd name="T22" fmla="*/ 235 w 331"/>
                    <a:gd name="T23" fmla="*/ 93 h 210"/>
                    <a:gd name="T24" fmla="*/ 238 w 331"/>
                    <a:gd name="T25" fmla="*/ 96 h 210"/>
                    <a:gd name="T26" fmla="*/ 241 w 331"/>
                    <a:gd name="T27" fmla="*/ 101 h 210"/>
                    <a:gd name="T28" fmla="*/ 241 w 331"/>
                    <a:gd name="T29" fmla="*/ 108 h 210"/>
                    <a:gd name="T30" fmla="*/ 238 w 331"/>
                    <a:gd name="T31" fmla="*/ 113 h 210"/>
                    <a:gd name="T32" fmla="*/ 235 w 331"/>
                    <a:gd name="T33" fmla="*/ 118 h 210"/>
                    <a:gd name="T34" fmla="*/ 229 w 331"/>
                    <a:gd name="T35" fmla="*/ 120 h 210"/>
                    <a:gd name="T36" fmla="*/ 181 w 331"/>
                    <a:gd name="T37" fmla="*/ 120 h 210"/>
                    <a:gd name="T38" fmla="*/ 180 w 331"/>
                    <a:gd name="T39" fmla="*/ 168 h 210"/>
                    <a:gd name="T40" fmla="*/ 178 w 331"/>
                    <a:gd name="T41" fmla="*/ 173 h 210"/>
                    <a:gd name="T42" fmla="*/ 174 w 331"/>
                    <a:gd name="T43" fmla="*/ 178 h 210"/>
                    <a:gd name="T44" fmla="*/ 169 w 331"/>
                    <a:gd name="T45" fmla="*/ 180 h 210"/>
                    <a:gd name="T46" fmla="*/ 163 w 331"/>
                    <a:gd name="T47" fmla="*/ 180 h 210"/>
                    <a:gd name="T48" fmla="*/ 157 w 331"/>
                    <a:gd name="T49" fmla="*/ 178 h 210"/>
                    <a:gd name="T50" fmla="*/ 153 w 331"/>
                    <a:gd name="T51" fmla="*/ 173 h 210"/>
                    <a:gd name="T52" fmla="*/ 151 w 331"/>
                    <a:gd name="T53" fmla="*/ 168 h 210"/>
                    <a:gd name="T54" fmla="*/ 151 w 331"/>
                    <a:gd name="T55" fmla="*/ 120 h 210"/>
                    <a:gd name="T56" fmla="*/ 103 w 331"/>
                    <a:gd name="T57" fmla="*/ 120 h 210"/>
                    <a:gd name="T58" fmla="*/ 97 w 331"/>
                    <a:gd name="T59" fmla="*/ 118 h 210"/>
                    <a:gd name="T60" fmla="*/ 93 w 331"/>
                    <a:gd name="T61" fmla="*/ 113 h 210"/>
                    <a:gd name="T62" fmla="*/ 91 w 331"/>
                    <a:gd name="T63" fmla="*/ 108 h 210"/>
                    <a:gd name="T64" fmla="*/ 91 w 331"/>
                    <a:gd name="T65" fmla="*/ 101 h 210"/>
                    <a:gd name="T66" fmla="*/ 93 w 331"/>
                    <a:gd name="T67" fmla="*/ 96 h 210"/>
                    <a:gd name="T68" fmla="*/ 97 w 331"/>
                    <a:gd name="T69" fmla="*/ 93 h 210"/>
                    <a:gd name="T70" fmla="*/ 103 w 331"/>
                    <a:gd name="T71" fmla="*/ 90 h 210"/>
                    <a:gd name="T72" fmla="*/ 0 w 331"/>
                    <a:gd name="T73" fmla="*/ 210 h 210"/>
                    <a:gd name="T74" fmla="*/ 331 w 331"/>
                    <a:gd name="T75" fmla="*/ 0 h 210"/>
                    <a:gd name="T76" fmla="*/ 0 w 331"/>
                    <a:gd name="T77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31" h="210">
                      <a:moveTo>
                        <a:pt x="106" y="90"/>
                      </a:moveTo>
                      <a:lnTo>
                        <a:pt x="151" y="90"/>
                      </a:lnTo>
                      <a:lnTo>
                        <a:pt x="151" y="45"/>
                      </a:lnTo>
                      <a:lnTo>
                        <a:pt x="151" y="41"/>
                      </a:lnTo>
                      <a:lnTo>
                        <a:pt x="152" y="39"/>
                      </a:lnTo>
                      <a:lnTo>
                        <a:pt x="153" y="36"/>
                      </a:lnTo>
                      <a:lnTo>
                        <a:pt x="155" y="34"/>
                      </a:lnTo>
                      <a:lnTo>
                        <a:pt x="157" y="32"/>
                      </a:lnTo>
                      <a:lnTo>
                        <a:pt x="159" y="31"/>
                      </a:lnTo>
                      <a:lnTo>
                        <a:pt x="163" y="30"/>
                      </a:lnTo>
                      <a:lnTo>
                        <a:pt x="166" y="30"/>
                      </a:lnTo>
                      <a:lnTo>
                        <a:pt x="169" y="30"/>
                      </a:lnTo>
                      <a:lnTo>
                        <a:pt x="171" y="31"/>
                      </a:lnTo>
                      <a:lnTo>
                        <a:pt x="174" y="32"/>
                      </a:lnTo>
                      <a:lnTo>
                        <a:pt x="177" y="34"/>
                      </a:lnTo>
                      <a:lnTo>
                        <a:pt x="178" y="36"/>
                      </a:lnTo>
                      <a:lnTo>
                        <a:pt x="180" y="39"/>
                      </a:lnTo>
                      <a:lnTo>
                        <a:pt x="180" y="41"/>
                      </a:lnTo>
                      <a:lnTo>
                        <a:pt x="181" y="45"/>
                      </a:lnTo>
                      <a:lnTo>
                        <a:pt x="181" y="90"/>
                      </a:lnTo>
                      <a:lnTo>
                        <a:pt x="226" y="90"/>
                      </a:lnTo>
                      <a:lnTo>
                        <a:pt x="229" y="90"/>
                      </a:lnTo>
                      <a:lnTo>
                        <a:pt x="231" y="91"/>
                      </a:lnTo>
                      <a:lnTo>
                        <a:pt x="235" y="93"/>
                      </a:lnTo>
                      <a:lnTo>
                        <a:pt x="237" y="94"/>
                      </a:lnTo>
                      <a:lnTo>
                        <a:pt x="238" y="96"/>
                      </a:lnTo>
                      <a:lnTo>
                        <a:pt x="240" y="99"/>
                      </a:lnTo>
                      <a:lnTo>
                        <a:pt x="241" y="101"/>
                      </a:lnTo>
                      <a:lnTo>
                        <a:pt x="241" y="105"/>
                      </a:lnTo>
                      <a:lnTo>
                        <a:pt x="241" y="108"/>
                      </a:lnTo>
                      <a:lnTo>
                        <a:pt x="240" y="111"/>
                      </a:lnTo>
                      <a:lnTo>
                        <a:pt x="238" y="113"/>
                      </a:lnTo>
                      <a:lnTo>
                        <a:pt x="237" y="115"/>
                      </a:lnTo>
                      <a:lnTo>
                        <a:pt x="235" y="118"/>
                      </a:lnTo>
                      <a:lnTo>
                        <a:pt x="231" y="119"/>
                      </a:lnTo>
                      <a:lnTo>
                        <a:pt x="229" y="120"/>
                      </a:lnTo>
                      <a:lnTo>
                        <a:pt x="226" y="120"/>
                      </a:lnTo>
                      <a:lnTo>
                        <a:pt x="181" y="120"/>
                      </a:lnTo>
                      <a:lnTo>
                        <a:pt x="181" y="165"/>
                      </a:lnTo>
                      <a:lnTo>
                        <a:pt x="180" y="168"/>
                      </a:lnTo>
                      <a:lnTo>
                        <a:pt x="180" y="171"/>
                      </a:lnTo>
                      <a:lnTo>
                        <a:pt x="178" y="173"/>
                      </a:lnTo>
                      <a:lnTo>
                        <a:pt x="177" y="175"/>
                      </a:lnTo>
                      <a:lnTo>
                        <a:pt x="174" y="178"/>
                      </a:lnTo>
                      <a:lnTo>
                        <a:pt x="171" y="179"/>
                      </a:lnTo>
                      <a:lnTo>
                        <a:pt x="169" y="180"/>
                      </a:lnTo>
                      <a:lnTo>
                        <a:pt x="166" y="180"/>
                      </a:lnTo>
                      <a:lnTo>
                        <a:pt x="163" y="180"/>
                      </a:lnTo>
                      <a:lnTo>
                        <a:pt x="159" y="179"/>
                      </a:lnTo>
                      <a:lnTo>
                        <a:pt x="157" y="178"/>
                      </a:lnTo>
                      <a:lnTo>
                        <a:pt x="155" y="175"/>
                      </a:lnTo>
                      <a:lnTo>
                        <a:pt x="153" y="173"/>
                      </a:lnTo>
                      <a:lnTo>
                        <a:pt x="152" y="171"/>
                      </a:lnTo>
                      <a:lnTo>
                        <a:pt x="151" y="168"/>
                      </a:lnTo>
                      <a:lnTo>
                        <a:pt x="151" y="165"/>
                      </a:lnTo>
                      <a:lnTo>
                        <a:pt x="151" y="120"/>
                      </a:lnTo>
                      <a:lnTo>
                        <a:pt x="106" y="120"/>
                      </a:lnTo>
                      <a:lnTo>
                        <a:pt x="103" y="120"/>
                      </a:lnTo>
                      <a:lnTo>
                        <a:pt x="99" y="119"/>
                      </a:lnTo>
                      <a:lnTo>
                        <a:pt x="97" y="118"/>
                      </a:lnTo>
                      <a:lnTo>
                        <a:pt x="95" y="115"/>
                      </a:lnTo>
                      <a:lnTo>
                        <a:pt x="93" y="113"/>
                      </a:lnTo>
                      <a:lnTo>
                        <a:pt x="92" y="111"/>
                      </a:lnTo>
                      <a:lnTo>
                        <a:pt x="91" y="108"/>
                      </a:lnTo>
                      <a:lnTo>
                        <a:pt x="91" y="105"/>
                      </a:lnTo>
                      <a:lnTo>
                        <a:pt x="91" y="101"/>
                      </a:lnTo>
                      <a:lnTo>
                        <a:pt x="92" y="99"/>
                      </a:lnTo>
                      <a:lnTo>
                        <a:pt x="93" y="96"/>
                      </a:lnTo>
                      <a:lnTo>
                        <a:pt x="95" y="94"/>
                      </a:lnTo>
                      <a:lnTo>
                        <a:pt x="97" y="93"/>
                      </a:lnTo>
                      <a:lnTo>
                        <a:pt x="99" y="91"/>
                      </a:lnTo>
                      <a:lnTo>
                        <a:pt x="103" y="90"/>
                      </a:lnTo>
                      <a:lnTo>
                        <a:pt x="106" y="90"/>
                      </a:lnTo>
                      <a:close/>
                      <a:moveTo>
                        <a:pt x="0" y="210"/>
                      </a:moveTo>
                      <a:lnTo>
                        <a:pt x="331" y="210"/>
                      </a:lnTo>
                      <a:lnTo>
                        <a:pt x="331" y="0"/>
                      </a:lnTo>
                      <a:lnTo>
                        <a:pt x="0" y="0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30"/>
                <p:cNvSpPr>
                  <a:spLocks noEditPoints="1"/>
                </p:cNvSpPr>
                <p:nvPr/>
              </p:nvSpPr>
              <p:spPr bwMode="auto">
                <a:xfrm>
                  <a:off x="3325813" y="895350"/>
                  <a:ext cx="104775" cy="66675"/>
                </a:xfrm>
                <a:custGeom>
                  <a:avLst/>
                  <a:gdLst>
                    <a:gd name="T0" fmla="*/ 90 w 331"/>
                    <a:gd name="T1" fmla="*/ 90 h 210"/>
                    <a:gd name="T2" fmla="*/ 211 w 331"/>
                    <a:gd name="T3" fmla="*/ 90 h 210"/>
                    <a:gd name="T4" fmla="*/ 214 w 331"/>
                    <a:gd name="T5" fmla="*/ 90 h 210"/>
                    <a:gd name="T6" fmla="*/ 217 w 331"/>
                    <a:gd name="T7" fmla="*/ 91 h 210"/>
                    <a:gd name="T8" fmla="*/ 220 w 331"/>
                    <a:gd name="T9" fmla="*/ 93 h 210"/>
                    <a:gd name="T10" fmla="*/ 222 w 331"/>
                    <a:gd name="T11" fmla="*/ 94 h 210"/>
                    <a:gd name="T12" fmla="*/ 223 w 331"/>
                    <a:gd name="T13" fmla="*/ 96 h 210"/>
                    <a:gd name="T14" fmla="*/ 225 w 331"/>
                    <a:gd name="T15" fmla="*/ 99 h 210"/>
                    <a:gd name="T16" fmla="*/ 225 w 331"/>
                    <a:gd name="T17" fmla="*/ 101 h 210"/>
                    <a:gd name="T18" fmla="*/ 226 w 331"/>
                    <a:gd name="T19" fmla="*/ 105 h 210"/>
                    <a:gd name="T20" fmla="*/ 225 w 331"/>
                    <a:gd name="T21" fmla="*/ 108 h 210"/>
                    <a:gd name="T22" fmla="*/ 225 w 331"/>
                    <a:gd name="T23" fmla="*/ 111 h 210"/>
                    <a:gd name="T24" fmla="*/ 223 w 331"/>
                    <a:gd name="T25" fmla="*/ 113 h 210"/>
                    <a:gd name="T26" fmla="*/ 222 w 331"/>
                    <a:gd name="T27" fmla="*/ 115 h 210"/>
                    <a:gd name="T28" fmla="*/ 219 w 331"/>
                    <a:gd name="T29" fmla="*/ 118 h 210"/>
                    <a:gd name="T30" fmla="*/ 217 w 331"/>
                    <a:gd name="T31" fmla="*/ 119 h 210"/>
                    <a:gd name="T32" fmla="*/ 214 w 331"/>
                    <a:gd name="T33" fmla="*/ 120 h 210"/>
                    <a:gd name="T34" fmla="*/ 211 w 331"/>
                    <a:gd name="T35" fmla="*/ 120 h 210"/>
                    <a:gd name="T36" fmla="*/ 90 w 331"/>
                    <a:gd name="T37" fmla="*/ 120 h 210"/>
                    <a:gd name="T38" fmla="*/ 88 w 331"/>
                    <a:gd name="T39" fmla="*/ 120 h 210"/>
                    <a:gd name="T40" fmla="*/ 85 w 331"/>
                    <a:gd name="T41" fmla="*/ 119 h 210"/>
                    <a:gd name="T42" fmla="*/ 83 w 331"/>
                    <a:gd name="T43" fmla="*/ 118 h 210"/>
                    <a:gd name="T44" fmla="*/ 79 w 331"/>
                    <a:gd name="T45" fmla="*/ 115 h 210"/>
                    <a:gd name="T46" fmla="*/ 78 w 331"/>
                    <a:gd name="T47" fmla="*/ 113 h 210"/>
                    <a:gd name="T48" fmla="*/ 76 w 331"/>
                    <a:gd name="T49" fmla="*/ 111 h 210"/>
                    <a:gd name="T50" fmla="*/ 76 w 331"/>
                    <a:gd name="T51" fmla="*/ 108 h 210"/>
                    <a:gd name="T52" fmla="*/ 75 w 331"/>
                    <a:gd name="T53" fmla="*/ 105 h 210"/>
                    <a:gd name="T54" fmla="*/ 76 w 331"/>
                    <a:gd name="T55" fmla="*/ 101 h 210"/>
                    <a:gd name="T56" fmla="*/ 76 w 331"/>
                    <a:gd name="T57" fmla="*/ 99 h 210"/>
                    <a:gd name="T58" fmla="*/ 78 w 331"/>
                    <a:gd name="T59" fmla="*/ 96 h 210"/>
                    <a:gd name="T60" fmla="*/ 79 w 331"/>
                    <a:gd name="T61" fmla="*/ 94 h 210"/>
                    <a:gd name="T62" fmla="*/ 83 w 331"/>
                    <a:gd name="T63" fmla="*/ 93 h 210"/>
                    <a:gd name="T64" fmla="*/ 85 w 331"/>
                    <a:gd name="T65" fmla="*/ 91 h 210"/>
                    <a:gd name="T66" fmla="*/ 88 w 331"/>
                    <a:gd name="T67" fmla="*/ 90 h 210"/>
                    <a:gd name="T68" fmla="*/ 90 w 331"/>
                    <a:gd name="T69" fmla="*/ 90 h 210"/>
                    <a:gd name="T70" fmla="*/ 0 w 331"/>
                    <a:gd name="T71" fmla="*/ 210 h 210"/>
                    <a:gd name="T72" fmla="*/ 331 w 331"/>
                    <a:gd name="T73" fmla="*/ 210 h 210"/>
                    <a:gd name="T74" fmla="*/ 331 w 331"/>
                    <a:gd name="T75" fmla="*/ 0 h 210"/>
                    <a:gd name="T76" fmla="*/ 0 w 331"/>
                    <a:gd name="T77" fmla="*/ 0 h 210"/>
                    <a:gd name="T78" fmla="*/ 0 w 331"/>
                    <a:gd name="T79" fmla="*/ 21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31" h="210">
                      <a:moveTo>
                        <a:pt x="90" y="90"/>
                      </a:moveTo>
                      <a:lnTo>
                        <a:pt x="211" y="90"/>
                      </a:lnTo>
                      <a:lnTo>
                        <a:pt x="214" y="90"/>
                      </a:lnTo>
                      <a:lnTo>
                        <a:pt x="217" y="91"/>
                      </a:lnTo>
                      <a:lnTo>
                        <a:pt x="220" y="93"/>
                      </a:lnTo>
                      <a:lnTo>
                        <a:pt x="222" y="94"/>
                      </a:lnTo>
                      <a:lnTo>
                        <a:pt x="223" y="96"/>
                      </a:lnTo>
                      <a:lnTo>
                        <a:pt x="225" y="99"/>
                      </a:lnTo>
                      <a:lnTo>
                        <a:pt x="225" y="101"/>
                      </a:lnTo>
                      <a:lnTo>
                        <a:pt x="226" y="105"/>
                      </a:lnTo>
                      <a:lnTo>
                        <a:pt x="225" y="108"/>
                      </a:lnTo>
                      <a:lnTo>
                        <a:pt x="225" y="111"/>
                      </a:lnTo>
                      <a:lnTo>
                        <a:pt x="223" y="113"/>
                      </a:lnTo>
                      <a:lnTo>
                        <a:pt x="222" y="115"/>
                      </a:lnTo>
                      <a:lnTo>
                        <a:pt x="219" y="118"/>
                      </a:lnTo>
                      <a:lnTo>
                        <a:pt x="217" y="119"/>
                      </a:lnTo>
                      <a:lnTo>
                        <a:pt x="214" y="120"/>
                      </a:lnTo>
                      <a:lnTo>
                        <a:pt x="211" y="120"/>
                      </a:lnTo>
                      <a:lnTo>
                        <a:pt x="90" y="120"/>
                      </a:lnTo>
                      <a:lnTo>
                        <a:pt x="88" y="120"/>
                      </a:lnTo>
                      <a:lnTo>
                        <a:pt x="85" y="119"/>
                      </a:lnTo>
                      <a:lnTo>
                        <a:pt x="83" y="118"/>
                      </a:lnTo>
                      <a:lnTo>
                        <a:pt x="79" y="115"/>
                      </a:lnTo>
                      <a:lnTo>
                        <a:pt x="78" y="113"/>
                      </a:lnTo>
                      <a:lnTo>
                        <a:pt x="76" y="111"/>
                      </a:lnTo>
                      <a:lnTo>
                        <a:pt x="76" y="108"/>
                      </a:lnTo>
                      <a:lnTo>
                        <a:pt x="75" y="105"/>
                      </a:lnTo>
                      <a:lnTo>
                        <a:pt x="76" y="101"/>
                      </a:lnTo>
                      <a:lnTo>
                        <a:pt x="76" y="99"/>
                      </a:lnTo>
                      <a:lnTo>
                        <a:pt x="78" y="96"/>
                      </a:lnTo>
                      <a:lnTo>
                        <a:pt x="79" y="94"/>
                      </a:lnTo>
                      <a:lnTo>
                        <a:pt x="83" y="93"/>
                      </a:lnTo>
                      <a:lnTo>
                        <a:pt x="85" y="91"/>
                      </a:lnTo>
                      <a:lnTo>
                        <a:pt x="88" y="90"/>
                      </a:lnTo>
                      <a:lnTo>
                        <a:pt x="90" y="90"/>
                      </a:lnTo>
                      <a:close/>
                      <a:moveTo>
                        <a:pt x="0" y="210"/>
                      </a:moveTo>
                      <a:lnTo>
                        <a:pt x="331" y="210"/>
                      </a:lnTo>
                      <a:lnTo>
                        <a:pt x="331" y="0"/>
                      </a:lnTo>
                      <a:lnTo>
                        <a:pt x="0" y="0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31"/>
                <p:cNvSpPr>
                  <a:spLocks noEditPoints="1"/>
                </p:cNvSpPr>
                <p:nvPr/>
              </p:nvSpPr>
              <p:spPr bwMode="auto">
                <a:xfrm>
                  <a:off x="3209925" y="973138"/>
                  <a:ext cx="106363" cy="85725"/>
                </a:xfrm>
                <a:custGeom>
                  <a:avLst/>
                  <a:gdLst>
                    <a:gd name="T0" fmla="*/ 108 w 331"/>
                    <a:gd name="T1" fmla="*/ 82 h 270"/>
                    <a:gd name="T2" fmla="*/ 106 w 331"/>
                    <a:gd name="T3" fmla="*/ 77 h 270"/>
                    <a:gd name="T4" fmla="*/ 106 w 331"/>
                    <a:gd name="T5" fmla="*/ 72 h 270"/>
                    <a:gd name="T6" fmla="*/ 108 w 331"/>
                    <a:gd name="T7" fmla="*/ 66 h 270"/>
                    <a:gd name="T8" fmla="*/ 112 w 331"/>
                    <a:gd name="T9" fmla="*/ 62 h 270"/>
                    <a:gd name="T10" fmla="*/ 118 w 331"/>
                    <a:gd name="T11" fmla="*/ 60 h 270"/>
                    <a:gd name="T12" fmla="*/ 123 w 331"/>
                    <a:gd name="T13" fmla="*/ 60 h 270"/>
                    <a:gd name="T14" fmla="*/ 128 w 331"/>
                    <a:gd name="T15" fmla="*/ 62 h 270"/>
                    <a:gd name="T16" fmla="*/ 166 w 331"/>
                    <a:gd name="T17" fmla="*/ 99 h 270"/>
                    <a:gd name="T18" fmla="*/ 202 w 331"/>
                    <a:gd name="T19" fmla="*/ 62 h 270"/>
                    <a:gd name="T20" fmla="*/ 208 w 331"/>
                    <a:gd name="T21" fmla="*/ 60 h 270"/>
                    <a:gd name="T22" fmla="*/ 214 w 331"/>
                    <a:gd name="T23" fmla="*/ 60 h 270"/>
                    <a:gd name="T24" fmla="*/ 220 w 331"/>
                    <a:gd name="T25" fmla="*/ 62 h 270"/>
                    <a:gd name="T26" fmla="*/ 224 w 331"/>
                    <a:gd name="T27" fmla="*/ 66 h 270"/>
                    <a:gd name="T28" fmla="*/ 226 w 331"/>
                    <a:gd name="T29" fmla="*/ 72 h 270"/>
                    <a:gd name="T30" fmla="*/ 226 w 331"/>
                    <a:gd name="T31" fmla="*/ 77 h 270"/>
                    <a:gd name="T32" fmla="*/ 224 w 331"/>
                    <a:gd name="T33" fmla="*/ 82 h 270"/>
                    <a:gd name="T34" fmla="*/ 187 w 331"/>
                    <a:gd name="T35" fmla="*/ 120 h 270"/>
                    <a:gd name="T36" fmla="*/ 224 w 331"/>
                    <a:gd name="T37" fmla="*/ 156 h 270"/>
                    <a:gd name="T38" fmla="*/ 226 w 331"/>
                    <a:gd name="T39" fmla="*/ 162 h 270"/>
                    <a:gd name="T40" fmla="*/ 226 w 331"/>
                    <a:gd name="T41" fmla="*/ 168 h 270"/>
                    <a:gd name="T42" fmla="*/ 224 w 331"/>
                    <a:gd name="T43" fmla="*/ 174 h 270"/>
                    <a:gd name="T44" fmla="*/ 220 w 331"/>
                    <a:gd name="T45" fmla="*/ 178 h 270"/>
                    <a:gd name="T46" fmla="*/ 214 w 331"/>
                    <a:gd name="T47" fmla="*/ 180 h 270"/>
                    <a:gd name="T48" fmla="*/ 208 w 331"/>
                    <a:gd name="T49" fmla="*/ 180 h 270"/>
                    <a:gd name="T50" fmla="*/ 202 w 331"/>
                    <a:gd name="T51" fmla="*/ 178 h 270"/>
                    <a:gd name="T52" fmla="*/ 166 w 331"/>
                    <a:gd name="T53" fmla="*/ 141 h 270"/>
                    <a:gd name="T54" fmla="*/ 128 w 331"/>
                    <a:gd name="T55" fmla="*/ 178 h 270"/>
                    <a:gd name="T56" fmla="*/ 123 w 331"/>
                    <a:gd name="T57" fmla="*/ 180 h 270"/>
                    <a:gd name="T58" fmla="*/ 118 w 331"/>
                    <a:gd name="T59" fmla="*/ 180 h 270"/>
                    <a:gd name="T60" fmla="*/ 112 w 331"/>
                    <a:gd name="T61" fmla="*/ 178 h 270"/>
                    <a:gd name="T62" fmla="*/ 108 w 331"/>
                    <a:gd name="T63" fmla="*/ 174 h 270"/>
                    <a:gd name="T64" fmla="*/ 106 w 331"/>
                    <a:gd name="T65" fmla="*/ 168 h 270"/>
                    <a:gd name="T66" fmla="*/ 106 w 331"/>
                    <a:gd name="T67" fmla="*/ 162 h 270"/>
                    <a:gd name="T68" fmla="*/ 108 w 331"/>
                    <a:gd name="T69" fmla="*/ 156 h 270"/>
                    <a:gd name="T70" fmla="*/ 144 w 331"/>
                    <a:gd name="T71" fmla="*/ 120 h 270"/>
                    <a:gd name="T72" fmla="*/ 0 w 331"/>
                    <a:gd name="T73" fmla="*/ 180 h 270"/>
                    <a:gd name="T74" fmla="*/ 2 w 331"/>
                    <a:gd name="T75" fmla="*/ 198 h 270"/>
                    <a:gd name="T76" fmla="*/ 7 w 331"/>
                    <a:gd name="T77" fmla="*/ 215 h 270"/>
                    <a:gd name="T78" fmla="*/ 16 w 331"/>
                    <a:gd name="T79" fmla="*/ 231 h 270"/>
                    <a:gd name="T80" fmla="*/ 26 w 331"/>
                    <a:gd name="T81" fmla="*/ 243 h 270"/>
                    <a:gd name="T82" fmla="*/ 39 w 331"/>
                    <a:gd name="T83" fmla="*/ 255 h 270"/>
                    <a:gd name="T84" fmla="*/ 55 w 331"/>
                    <a:gd name="T85" fmla="*/ 264 h 270"/>
                    <a:gd name="T86" fmla="*/ 73 w 331"/>
                    <a:gd name="T87" fmla="*/ 268 h 270"/>
                    <a:gd name="T88" fmla="*/ 91 w 331"/>
                    <a:gd name="T89" fmla="*/ 270 h 270"/>
                    <a:gd name="T90" fmla="*/ 331 w 331"/>
                    <a:gd name="T91" fmla="*/ 0 h 270"/>
                    <a:gd name="T92" fmla="*/ 0 w 331"/>
                    <a:gd name="T93" fmla="*/ 18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331" h="270">
                      <a:moveTo>
                        <a:pt x="110" y="86"/>
                      </a:moveTo>
                      <a:lnTo>
                        <a:pt x="108" y="82"/>
                      </a:lnTo>
                      <a:lnTo>
                        <a:pt x="107" y="80"/>
                      </a:lnTo>
                      <a:lnTo>
                        <a:pt x="106" y="77"/>
                      </a:lnTo>
                      <a:lnTo>
                        <a:pt x="106" y="75"/>
                      </a:lnTo>
                      <a:lnTo>
                        <a:pt x="106" y="72"/>
                      </a:lnTo>
                      <a:lnTo>
                        <a:pt x="107" y="69"/>
                      </a:lnTo>
                      <a:lnTo>
                        <a:pt x="108" y="66"/>
                      </a:lnTo>
                      <a:lnTo>
                        <a:pt x="110" y="64"/>
                      </a:lnTo>
                      <a:lnTo>
                        <a:pt x="112" y="62"/>
                      </a:lnTo>
                      <a:lnTo>
                        <a:pt x="114" y="61"/>
                      </a:lnTo>
                      <a:lnTo>
                        <a:pt x="118" y="60"/>
                      </a:lnTo>
                      <a:lnTo>
                        <a:pt x="121" y="60"/>
                      </a:lnTo>
                      <a:lnTo>
                        <a:pt x="123" y="60"/>
                      </a:lnTo>
                      <a:lnTo>
                        <a:pt x="126" y="61"/>
                      </a:lnTo>
                      <a:lnTo>
                        <a:pt x="128" y="62"/>
                      </a:lnTo>
                      <a:lnTo>
                        <a:pt x="132" y="64"/>
                      </a:lnTo>
                      <a:lnTo>
                        <a:pt x="166" y="99"/>
                      </a:lnTo>
                      <a:lnTo>
                        <a:pt x="200" y="64"/>
                      </a:lnTo>
                      <a:lnTo>
                        <a:pt x="202" y="62"/>
                      </a:lnTo>
                      <a:lnTo>
                        <a:pt x="206" y="61"/>
                      </a:lnTo>
                      <a:lnTo>
                        <a:pt x="208" y="60"/>
                      </a:lnTo>
                      <a:lnTo>
                        <a:pt x="211" y="60"/>
                      </a:lnTo>
                      <a:lnTo>
                        <a:pt x="214" y="60"/>
                      </a:lnTo>
                      <a:lnTo>
                        <a:pt x="216" y="61"/>
                      </a:lnTo>
                      <a:lnTo>
                        <a:pt x="220" y="62"/>
                      </a:lnTo>
                      <a:lnTo>
                        <a:pt x="222" y="64"/>
                      </a:lnTo>
                      <a:lnTo>
                        <a:pt x="224" y="66"/>
                      </a:lnTo>
                      <a:lnTo>
                        <a:pt x="225" y="69"/>
                      </a:lnTo>
                      <a:lnTo>
                        <a:pt x="226" y="72"/>
                      </a:lnTo>
                      <a:lnTo>
                        <a:pt x="226" y="75"/>
                      </a:lnTo>
                      <a:lnTo>
                        <a:pt x="226" y="77"/>
                      </a:lnTo>
                      <a:lnTo>
                        <a:pt x="225" y="80"/>
                      </a:lnTo>
                      <a:lnTo>
                        <a:pt x="224" y="82"/>
                      </a:lnTo>
                      <a:lnTo>
                        <a:pt x="222" y="86"/>
                      </a:lnTo>
                      <a:lnTo>
                        <a:pt x="187" y="120"/>
                      </a:lnTo>
                      <a:lnTo>
                        <a:pt x="222" y="154"/>
                      </a:lnTo>
                      <a:lnTo>
                        <a:pt x="224" y="156"/>
                      </a:lnTo>
                      <a:lnTo>
                        <a:pt x="225" y="160"/>
                      </a:lnTo>
                      <a:lnTo>
                        <a:pt x="226" y="162"/>
                      </a:lnTo>
                      <a:lnTo>
                        <a:pt x="226" y="165"/>
                      </a:lnTo>
                      <a:lnTo>
                        <a:pt x="226" y="168"/>
                      </a:lnTo>
                      <a:lnTo>
                        <a:pt x="225" y="170"/>
                      </a:lnTo>
                      <a:lnTo>
                        <a:pt x="224" y="174"/>
                      </a:lnTo>
                      <a:lnTo>
                        <a:pt x="222" y="176"/>
                      </a:lnTo>
                      <a:lnTo>
                        <a:pt x="220" y="178"/>
                      </a:lnTo>
                      <a:lnTo>
                        <a:pt x="216" y="179"/>
                      </a:lnTo>
                      <a:lnTo>
                        <a:pt x="214" y="180"/>
                      </a:lnTo>
                      <a:lnTo>
                        <a:pt x="211" y="180"/>
                      </a:lnTo>
                      <a:lnTo>
                        <a:pt x="208" y="180"/>
                      </a:lnTo>
                      <a:lnTo>
                        <a:pt x="206" y="179"/>
                      </a:lnTo>
                      <a:lnTo>
                        <a:pt x="202" y="178"/>
                      </a:lnTo>
                      <a:lnTo>
                        <a:pt x="200" y="176"/>
                      </a:lnTo>
                      <a:lnTo>
                        <a:pt x="166" y="141"/>
                      </a:lnTo>
                      <a:lnTo>
                        <a:pt x="132" y="176"/>
                      </a:lnTo>
                      <a:lnTo>
                        <a:pt x="128" y="178"/>
                      </a:lnTo>
                      <a:lnTo>
                        <a:pt x="126" y="179"/>
                      </a:lnTo>
                      <a:lnTo>
                        <a:pt x="123" y="180"/>
                      </a:lnTo>
                      <a:lnTo>
                        <a:pt x="121" y="180"/>
                      </a:lnTo>
                      <a:lnTo>
                        <a:pt x="118" y="180"/>
                      </a:lnTo>
                      <a:lnTo>
                        <a:pt x="114" y="179"/>
                      </a:lnTo>
                      <a:lnTo>
                        <a:pt x="112" y="178"/>
                      </a:lnTo>
                      <a:lnTo>
                        <a:pt x="110" y="176"/>
                      </a:lnTo>
                      <a:lnTo>
                        <a:pt x="108" y="174"/>
                      </a:lnTo>
                      <a:lnTo>
                        <a:pt x="107" y="170"/>
                      </a:lnTo>
                      <a:lnTo>
                        <a:pt x="106" y="168"/>
                      </a:lnTo>
                      <a:lnTo>
                        <a:pt x="106" y="165"/>
                      </a:lnTo>
                      <a:lnTo>
                        <a:pt x="106" y="162"/>
                      </a:lnTo>
                      <a:lnTo>
                        <a:pt x="107" y="160"/>
                      </a:lnTo>
                      <a:lnTo>
                        <a:pt x="108" y="156"/>
                      </a:lnTo>
                      <a:lnTo>
                        <a:pt x="110" y="154"/>
                      </a:lnTo>
                      <a:lnTo>
                        <a:pt x="144" y="120"/>
                      </a:lnTo>
                      <a:lnTo>
                        <a:pt x="110" y="86"/>
                      </a:lnTo>
                      <a:close/>
                      <a:moveTo>
                        <a:pt x="0" y="180"/>
                      </a:moveTo>
                      <a:lnTo>
                        <a:pt x="1" y="190"/>
                      </a:lnTo>
                      <a:lnTo>
                        <a:pt x="2" y="198"/>
                      </a:lnTo>
                      <a:lnTo>
                        <a:pt x="4" y="207"/>
                      </a:lnTo>
                      <a:lnTo>
                        <a:pt x="7" y="215"/>
                      </a:lnTo>
                      <a:lnTo>
                        <a:pt x="11" y="223"/>
                      </a:lnTo>
                      <a:lnTo>
                        <a:pt x="16" y="231"/>
                      </a:lnTo>
                      <a:lnTo>
                        <a:pt x="21" y="238"/>
                      </a:lnTo>
                      <a:lnTo>
                        <a:pt x="26" y="243"/>
                      </a:lnTo>
                      <a:lnTo>
                        <a:pt x="33" y="250"/>
                      </a:lnTo>
                      <a:lnTo>
                        <a:pt x="39" y="255"/>
                      </a:lnTo>
                      <a:lnTo>
                        <a:pt x="47" y="259"/>
                      </a:lnTo>
                      <a:lnTo>
                        <a:pt x="55" y="264"/>
                      </a:lnTo>
                      <a:lnTo>
                        <a:pt x="64" y="266"/>
                      </a:lnTo>
                      <a:lnTo>
                        <a:pt x="73" y="268"/>
                      </a:lnTo>
                      <a:lnTo>
                        <a:pt x="81" y="270"/>
                      </a:lnTo>
                      <a:lnTo>
                        <a:pt x="91" y="270"/>
                      </a:lnTo>
                      <a:lnTo>
                        <a:pt x="331" y="270"/>
                      </a:lnTo>
                      <a:lnTo>
                        <a:pt x="331" y="0"/>
                      </a:lnTo>
                      <a:lnTo>
                        <a:pt x="0" y="0"/>
                      </a:lnTo>
                      <a:lnTo>
                        <a:pt x="0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332"/>
                <p:cNvSpPr>
                  <a:spLocks noEditPoints="1"/>
                </p:cNvSpPr>
                <p:nvPr/>
              </p:nvSpPr>
              <p:spPr bwMode="auto">
                <a:xfrm>
                  <a:off x="3325813" y="973138"/>
                  <a:ext cx="104775" cy="85725"/>
                </a:xfrm>
                <a:custGeom>
                  <a:avLst/>
                  <a:gdLst>
                    <a:gd name="T0" fmla="*/ 211 w 331"/>
                    <a:gd name="T1" fmla="*/ 120 h 270"/>
                    <a:gd name="T2" fmla="*/ 217 w 331"/>
                    <a:gd name="T3" fmla="*/ 121 h 270"/>
                    <a:gd name="T4" fmla="*/ 222 w 331"/>
                    <a:gd name="T5" fmla="*/ 124 h 270"/>
                    <a:gd name="T6" fmla="*/ 225 w 331"/>
                    <a:gd name="T7" fmla="*/ 129 h 270"/>
                    <a:gd name="T8" fmla="*/ 226 w 331"/>
                    <a:gd name="T9" fmla="*/ 135 h 270"/>
                    <a:gd name="T10" fmla="*/ 225 w 331"/>
                    <a:gd name="T11" fmla="*/ 140 h 270"/>
                    <a:gd name="T12" fmla="*/ 222 w 331"/>
                    <a:gd name="T13" fmla="*/ 146 h 270"/>
                    <a:gd name="T14" fmla="*/ 217 w 331"/>
                    <a:gd name="T15" fmla="*/ 149 h 270"/>
                    <a:gd name="T16" fmla="*/ 211 w 331"/>
                    <a:gd name="T17" fmla="*/ 150 h 270"/>
                    <a:gd name="T18" fmla="*/ 88 w 331"/>
                    <a:gd name="T19" fmla="*/ 150 h 270"/>
                    <a:gd name="T20" fmla="*/ 83 w 331"/>
                    <a:gd name="T21" fmla="*/ 147 h 270"/>
                    <a:gd name="T22" fmla="*/ 78 w 331"/>
                    <a:gd name="T23" fmla="*/ 144 h 270"/>
                    <a:gd name="T24" fmla="*/ 76 w 331"/>
                    <a:gd name="T25" fmla="*/ 138 h 270"/>
                    <a:gd name="T26" fmla="*/ 76 w 331"/>
                    <a:gd name="T27" fmla="*/ 132 h 270"/>
                    <a:gd name="T28" fmla="*/ 78 w 331"/>
                    <a:gd name="T29" fmla="*/ 126 h 270"/>
                    <a:gd name="T30" fmla="*/ 83 w 331"/>
                    <a:gd name="T31" fmla="*/ 122 h 270"/>
                    <a:gd name="T32" fmla="*/ 88 w 331"/>
                    <a:gd name="T33" fmla="*/ 120 h 270"/>
                    <a:gd name="T34" fmla="*/ 90 w 331"/>
                    <a:gd name="T35" fmla="*/ 60 h 270"/>
                    <a:gd name="T36" fmla="*/ 214 w 331"/>
                    <a:gd name="T37" fmla="*/ 60 h 270"/>
                    <a:gd name="T38" fmla="*/ 220 w 331"/>
                    <a:gd name="T39" fmla="*/ 62 h 270"/>
                    <a:gd name="T40" fmla="*/ 223 w 331"/>
                    <a:gd name="T41" fmla="*/ 66 h 270"/>
                    <a:gd name="T42" fmla="*/ 225 w 331"/>
                    <a:gd name="T43" fmla="*/ 72 h 270"/>
                    <a:gd name="T44" fmla="*/ 225 w 331"/>
                    <a:gd name="T45" fmla="*/ 78 h 270"/>
                    <a:gd name="T46" fmla="*/ 223 w 331"/>
                    <a:gd name="T47" fmla="*/ 84 h 270"/>
                    <a:gd name="T48" fmla="*/ 219 w 331"/>
                    <a:gd name="T49" fmla="*/ 87 h 270"/>
                    <a:gd name="T50" fmla="*/ 214 w 331"/>
                    <a:gd name="T51" fmla="*/ 89 h 270"/>
                    <a:gd name="T52" fmla="*/ 90 w 331"/>
                    <a:gd name="T53" fmla="*/ 90 h 270"/>
                    <a:gd name="T54" fmla="*/ 85 w 331"/>
                    <a:gd name="T55" fmla="*/ 89 h 270"/>
                    <a:gd name="T56" fmla="*/ 79 w 331"/>
                    <a:gd name="T57" fmla="*/ 86 h 270"/>
                    <a:gd name="T58" fmla="*/ 76 w 331"/>
                    <a:gd name="T59" fmla="*/ 80 h 270"/>
                    <a:gd name="T60" fmla="*/ 75 w 331"/>
                    <a:gd name="T61" fmla="*/ 75 h 270"/>
                    <a:gd name="T62" fmla="*/ 76 w 331"/>
                    <a:gd name="T63" fmla="*/ 69 h 270"/>
                    <a:gd name="T64" fmla="*/ 79 w 331"/>
                    <a:gd name="T65" fmla="*/ 64 h 270"/>
                    <a:gd name="T66" fmla="*/ 85 w 331"/>
                    <a:gd name="T67" fmla="*/ 61 h 270"/>
                    <a:gd name="T68" fmla="*/ 90 w 331"/>
                    <a:gd name="T69" fmla="*/ 60 h 270"/>
                    <a:gd name="T70" fmla="*/ 0 w 331"/>
                    <a:gd name="T71" fmla="*/ 270 h 270"/>
                    <a:gd name="T72" fmla="*/ 250 w 331"/>
                    <a:gd name="T73" fmla="*/ 270 h 270"/>
                    <a:gd name="T74" fmla="*/ 268 w 331"/>
                    <a:gd name="T75" fmla="*/ 266 h 270"/>
                    <a:gd name="T76" fmla="*/ 284 w 331"/>
                    <a:gd name="T77" fmla="*/ 259 h 270"/>
                    <a:gd name="T78" fmla="*/ 298 w 331"/>
                    <a:gd name="T79" fmla="*/ 250 h 270"/>
                    <a:gd name="T80" fmla="*/ 311 w 331"/>
                    <a:gd name="T81" fmla="*/ 238 h 270"/>
                    <a:gd name="T82" fmla="*/ 321 w 331"/>
                    <a:gd name="T83" fmla="*/ 223 h 270"/>
                    <a:gd name="T84" fmla="*/ 327 w 331"/>
                    <a:gd name="T85" fmla="*/ 207 h 270"/>
                    <a:gd name="T86" fmla="*/ 331 w 331"/>
                    <a:gd name="T87" fmla="*/ 190 h 270"/>
                    <a:gd name="T88" fmla="*/ 331 w 331"/>
                    <a:gd name="T89" fmla="*/ 0 h 270"/>
                    <a:gd name="T90" fmla="*/ 0 w 331"/>
                    <a:gd name="T91" fmla="*/ 27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31" h="270">
                      <a:moveTo>
                        <a:pt x="90" y="120"/>
                      </a:moveTo>
                      <a:lnTo>
                        <a:pt x="211" y="120"/>
                      </a:lnTo>
                      <a:lnTo>
                        <a:pt x="214" y="120"/>
                      </a:lnTo>
                      <a:lnTo>
                        <a:pt x="217" y="121"/>
                      </a:lnTo>
                      <a:lnTo>
                        <a:pt x="220" y="122"/>
                      </a:lnTo>
                      <a:lnTo>
                        <a:pt x="222" y="124"/>
                      </a:lnTo>
                      <a:lnTo>
                        <a:pt x="223" y="126"/>
                      </a:lnTo>
                      <a:lnTo>
                        <a:pt x="225" y="129"/>
                      </a:lnTo>
                      <a:lnTo>
                        <a:pt x="225" y="132"/>
                      </a:lnTo>
                      <a:lnTo>
                        <a:pt x="226" y="135"/>
                      </a:lnTo>
                      <a:lnTo>
                        <a:pt x="225" y="138"/>
                      </a:lnTo>
                      <a:lnTo>
                        <a:pt x="225" y="140"/>
                      </a:lnTo>
                      <a:lnTo>
                        <a:pt x="223" y="144"/>
                      </a:lnTo>
                      <a:lnTo>
                        <a:pt x="222" y="146"/>
                      </a:lnTo>
                      <a:lnTo>
                        <a:pt x="219" y="148"/>
                      </a:lnTo>
                      <a:lnTo>
                        <a:pt x="217" y="149"/>
                      </a:lnTo>
                      <a:lnTo>
                        <a:pt x="214" y="150"/>
                      </a:lnTo>
                      <a:lnTo>
                        <a:pt x="211" y="150"/>
                      </a:lnTo>
                      <a:lnTo>
                        <a:pt x="90" y="150"/>
                      </a:lnTo>
                      <a:lnTo>
                        <a:pt x="88" y="150"/>
                      </a:lnTo>
                      <a:lnTo>
                        <a:pt x="85" y="149"/>
                      </a:lnTo>
                      <a:lnTo>
                        <a:pt x="83" y="147"/>
                      </a:lnTo>
                      <a:lnTo>
                        <a:pt x="79" y="146"/>
                      </a:lnTo>
                      <a:lnTo>
                        <a:pt x="78" y="144"/>
                      </a:lnTo>
                      <a:lnTo>
                        <a:pt x="76" y="140"/>
                      </a:lnTo>
                      <a:lnTo>
                        <a:pt x="76" y="138"/>
                      </a:lnTo>
                      <a:lnTo>
                        <a:pt x="75" y="135"/>
                      </a:lnTo>
                      <a:lnTo>
                        <a:pt x="76" y="132"/>
                      </a:lnTo>
                      <a:lnTo>
                        <a:pt x="76" y="129"/>
                      </a:lnTo>
                      <a:lnTo>
                        <a:pt x="78" y="126"/>
                      </a:lnTo>
                      <a:lnTo>
                        <a:pt x="79" y="124"/>
                      </a:lnTo>
                      <a:lnTo>
                        <a:pt x="83" y="122"/>
                      </a:lnTo>
                      <a:lnTo>
                        <a:pt x="85" y="121"/>
                      </a:lnTo>
                      <a:lnTo>
                        <a:pt x="88" y="120"/>
                      </a:lnTo>
                      <a:lnTo>
                        <a:pt x="90" y="120"/>
                      </a:lnTo>
                      <a:close/>
                      <a:moveTo>
                        <a:pt x="90" y="60"/>
                      </a:moveTo>
                      <a:lnTo>
                        <a:pt x="211" y="60"/>
                      </a:lnTo>
                      <a:lnTo>
                        <a:pt x="214" y="60"/>
                      </a:lnTo>
                      <a:lnTo>
                        <a:pt x="217" y="61"/>
                      </a:lnTo>
                      <a:lnTo>
                        <a:pt x="220" y="62"/>
                      </a:lnTo>
                      <a:lnTo>
                        <a:pt x="222" y="64"/>
                      </a:lnTo>
                      <a:lnTo>
                        <a:pt x="223" y="66"/>
                      </a:lnTo>
                      <a:lnTo>
                        <a:pt x="225" y="69"/>
                      </a:lnTo>
                      <a:lnTo>
                        <a:pt x="225" y="72"/>
                      </a:lnTo>
                      <a:lnTo>
                        <a:pt x="226" y="75"/>
                      </a:lnTo>
                      <a:lnTo>
                        <a:pt x="225" y="78"/>
                      </a:lnTo>
                      <a:lnTo>
                        <a:pt x="225" y="80"/>
                      </a:lnTo>
                      <a:lnTo>
                        <a:pt x="223" y="84"/>
                      </a:lnTo>
                      <a:lnTo>
                        <a:pt x="222" y="86"/>
                      </a:lnTo>
                      <a:lnTo>
                        <a:pt x="219" y="87"/>
                      </a:lnTo>
                      <a:lnTo>
                        <a:pt x="217" y="89"/>
                      </a:lnTo>
                      <a:lnTo>
                        <a:pt x="214" y="89"/>
                      </a:lnTo>
                      <a:lnTo>
                        <a:pt x="211" y="90"/>
                      </a:lnTo>
                      <a:lnTo>
                        <a:pt x="90" y="90"/>
                      </a:lnTo>
                      <a:lnTo>
                        <a:pt x="88" y="89"/>
                      </a:lnTo>
                      <a:lnTo>
                        <a:pt x="85" y="89"/>
                      </a:lnTo>
                      <a:lnTo>
                        <a:pt x="83" y="87"/>
                      </a:lnTo>
                      <a:lnTo>
                        <a:pt x="79" y="86"/>
                      </a:lnTo>
                      <a:lnTo>
                        <a:pt x="78" y="84"/>
                      </a:lnTo>
                      <a:lnTo>
                        <a:pt x="76" y="80"/>
                      </a:lnTo>
                      <a:lnTo>
                        <a:pt x="76" y="78"/>
                      </a:lnTo>
                      <a:lnTo>
                        <a:pt x="75" y="75"/>
                      </a:lnTo>
                      <a:lnTo>
                        <a:pt x="76" y="72"/>
                      </a:lnTo>
                      <a:lnTo>
                        <a:pt x="76" y="69"/>
                      </a:lnTo>
                      <a:lnTo>
                        <a:pt x="78" y="66"/>
                      </a:lnTo>
                      <a:lnTo>
                        <a:pt x="79" y="64"/>
                      </a:lnTo>
                      <a:lnTo>
                        <a:pt x="83" y="62"/>
                      </a:lnTo>
                      <a:lnTo>
                        <a:pt x="85" y="61"/>
                      </a:lnTo>
                      <a:lnTo>
                        <a:pt x="88" y="60"/>
                      </a:lnTo>
                      <a:lnTo>
                        <a:pt x="90" y="60"/>
                      </a:lnTo>
                      <a:lnTo>
                        <a:pt x="90" y="60"/>
                      </a:lnTo>
                      <a:close/>
                      <a:moveTo>
                        <a:pt x="0" y="270"/>
                      </a:moveTo>
                      <a:lnTo>
                        <a:pt x="241" y="270"/>
                      </a:lnTo>
                      <a:lnTo>
                        <a:pt x="250" y="270"/>
                      </a:lnTo>
                      <a:lnTo>
                        <a:pt x="260" y="268"/>
                      </a:lnTo>
                      <a:lnTo>
                        <a:pt x="268" y="266"/>
                      </a:lnTo>
                      <a:lnTo>
                        <a:pt x="276" y="264"/>
                      </a:lnTo>
                      <a:lnTo>
                        <a:pt x="284" y="259"/>
                      </a:lnTo>
                      <a:lnTo>
                        <a:pt x="292" y="255"/>
                      </a:lnTo>
                      <a:lnTo>
                        <a:pt x="298" y="250"/>
                      </a:lnTo>
                      <a:lnTo>
                        <a:pt x="305" y="243"/>
                      </a:lnTo>
                      <a:lnTo>
                        <a:pt x="311" y="238"/>
                      </a:lnTo>
                      <a:lnTo>
                        <a:pt x="316" y="231"/>
                      </a:lnTo>
                      <a:lnTo>
                        <a:pt x="321" y="223"/>
                      </a:lnTo>
                      <a:lnTo>
                        <a:pt x="324" y="215"/>
                      </a:lnTo>
                      <a:lnTo>
                        <a:pt x="327" y="207"/>
                      </a:lnTo>
                      <a:lnTo>
                        <a:pt x="329" y="198"/>
                      </a:lnTo>
                      <a:lnTo>
                        <a:pt x="331" y="190"/>
                      </a:lnTo>
                      <a:lnTo>
                        <a:pt x="331" y="180"/>
                      </a:lnTo>
                      <a:lnTo>
                        <a:pt x="331" y="0"/>
                      </a:lnTo>
                      <a:lnTo>
                        <a:pt x="0" y="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8" name="Arrow: Pentagon 17">
            <a:extLst>
              <a:ext uri="{FF2B5EF4-FFF2-40B4-BE49-F238E27FC236}">
                <a16:creationId xmlns="" xmlns:a16="http://schemas.microsoft.com/office/drawing/2014/main" id="{98D206C9-15BB-4B17-B290-73E1CAB3A9A9}"/>
              </a:ext>
            </a:extLst>
          </p:cNvPr>
          <p:cNvSpPr/>
          <p:nvPr/>
        </p:nvSpPr>
        <p:spPr>
          <a:xfrm>
            <a:off x="1307351" y="5705566"/>
            <a:ext cx="4445749" cy="368300"/>
          </a:xfrm>
          <a:prstGeom prst="homePlat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UNDEPENDENCE</a:t>
            </a:r>
          </a:p>
        </p:txBody>
      </p:sp>
      <p:sp>
        <p:nvSpPr>
          <p:cNvPr id="71" name="Arrow: Pentagon 70">
            <a:extLst>
              <a:ext uri="{FF2B5EF4-FFF2-40B4-BE49-F238E27FC236}">
                <a16:creationId xmlns="" xmlns:a16="http://schemas.microsoft.com/office/drawing/2014/main" id="{8195814F-DAE2-419E-B493-EB32EBFAAF09}"/>
              </a:ext>
            </a:extLst>
          </p:cNvPr>
          <p:cNvSpPr/>
          <p:nvPr/>
        </p:nvSpPr>
        <p:spPr>
          <a:xfrm rot="16200000">
            <a:off x="-597513" y="3790029"/>
            <a:ext cx="3224808" cy="368300"/>
          </a:xfrm>
          <a:prstGeom prst="homePlate">
            <a:avLst/>
          </a:prstGeom>
          <a:solidFill>
            <a:srgbClr val="D0CE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INDEPENDENCE</a:t>
            </a:r>
          </a:p>
        </p:txBody>
      </p:sp>
    </p:spTree>
    <p:extLst>
      <p:ext uri="{BB962C8B-B14F-4D97-AF65-F5344CB8AC3E}">
        <p14:creationId xmlns:p14="http://schemas.microsoft.com/office/powerpoint/2010/main" val="3113685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itle 1">
            <a:extLst>
              <a:ext uri="{FF2B5EF4-FFF2-40B4-BE49-F238E27FC236}">
                <a16:creationId xmlns="" xmlns:a16="http://schemas.microsoft.com/office/drawing/2014/main" id="{CC08C057-80BA-43F1-81D8-25AF08BAC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</p:spPr>
        <p:txBody>
          <a:bodyPr/>
          <a:lstStyle/>
          <a:p>
            <a:r>
              <a:rPr lang="en-US" dirty="0"/>
              <a:t>Matrix Charts</a:t>
            </a:r>
          </a:p>
        </p:txBody>
      </p:sp>
      <p:sp>
        <p:nvSpPr>
          <p:cNvPr id="93" name="Slide Number Placeholder 2">
            <a:extLst>
              <a:ext uri="{FF2B5EF4-FFF2-40B4-BE49-F238E27FC236}">
                <a16:creationId xmlns="" xmlns:a16="http://schemas.microsoft.com/office/drawing/2014/main" id="{29E87C78-C605-4F73-B1C7-3D824058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A0B1774C-B71B-4912-BD63-67169BE59650}" type="slidenum">
              <a:rPr lang="en-US" smtClean="0"/>
              <a:t>4</a:t>
            </a:fld>
            <a:endParaRPr lang="en-US"/>
          </a:p>
        </p:txBody>
      </p:sp>
      <p:sp>
        <p:nvSpPr>
          <p:cNvPr id="95" name="Parallelogram 94">
            <a:extLst>
              <a:ext uri="{FF2B5EF4-FFF2-40B4-BE49-F238E27FC236}">
                <a16:creationId xmlns="" xmlns:a16="http://schemas.microsoft.com/office/drawing/2014/main" id="{96122C0F-C8AA-4B20-8DA1-72287D62C947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Parallelogram 95">
            <a:extLst>
              <a:ext uri="{FF2B5EF4-FFF2-40B4-BE49-F238E27FC236}">
                <a16:creationId xmlns="" xmlns:a16="http://schemas.microsoft.com/office/drawing/2014/main" id="{7F636365-8089-43FE-A4A5-B53013D74790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7" name="Straight Connector 96">
            <a:extLst>
              <a:ext uri="{FF2B5EF4-FFF2-40B4-BE49-F238E27FC236}">
                <a16:creationId xmlns="" xmlns:a16="http://schemas.microsoft.com/office/drawing/2014/main" id="{5527F4D8-5699-4990-914D-9DD942F8E1CB}"/>
              </a:ext>
            </a:extLst>
          </p:cNvPr>
          <p:cNvCxnSpPr>
            <a:cxnSpLocks/>
            <a:endCxn id="95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="" xmlns:a16="http://schemas.microsoft.com/office/drawing/2014/main" id="{862CF290-1B1D-42E0-B288-E3BCA5345C3E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2FAD391C-4E0A-41B1-B5A1-47C7752D6C9C}"/>
              </a:ext>
            </a:extLst>
          </p:cNvPr>
          <p:cNvGrpSpPr/>
          <p:nvPr/>
        </p:nvGrpSpPr>
        <p:grpSpPr>
          <a:xfrm>
            <a:off x="5540719" y="1585866"/>
            <a:ext cx="5593898" cy="4373653"/>
            <a:chOff x="830741" y="1700213"/>
            <a:chExt cx="5593898" cy="4373653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4E19058C-56C2-4E9D-9640-B083CF374294}"/>
                </a:ext>
              </a:extLst>
            </p:cNvPr>
            <p:cNvGrpSpPr/>
            <p:nvPr/>
          </p:nvGrpSpPr>
          <p:grpSpPr>
            <a:xfrm>
              <a:off x="1307350" y="1700213"/>
              <a:ext cx="5117289" cy="3845069"/>
              <a:chOff x="1307350" y="2270654"/>
              <a:chExt cx="5117289" cy="3274628"/>
            </a:xfrm>
          </p:grpSpPr>
          <p:sp>
            <p:nvSpPr>
              <p:cNvPr id="84" name="Rounded Rectangle 83"/>
              <p:cNvSpPr/>
              <p:nvPr/>
            </p:nvSpPr>
            <p:spPr>
              <a:xfrm>
                <a:off x="1307350" y="2270654"/>
                <a:ext cx="1664013" cy="10137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85" name="Rounded Rectangle 84"/>
              <p:cNvSpPr/>
              <p:nvPr/>
            </p:nvSpPr>
            <p:spPr>
              <a:xfrm>
                <a:off x="3033988" y="2270654"/>
                <a:ext cx="1664013" cy="101375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86" name="Rounded Rectangle 85"/>
              <p:cNvSpPr/>
              <p:nvPr/>
            </p:nvSpPr>
            <p:spPr>
              <a:xfrm>
                <a:off x="4760626" y="2270654"/>
                <a:ext cx="1664013" cy="1013755"/>
              </a:xfrm>
              <a:prstGeom prst="round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87" name="Rounded Rectangle 86"/>
              <p:cNvSpPr/>
              <p:nvPr/>
            </p:nvSpPr>
            <p:spPr>
              <a:xfrm>
                <a:off x="1307350" y="3401091"/>
                <a:ext cx="1664013" cy="10137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88" name="Rounded Rectangle 87"/>
              <p:cNvSpPr/>
              <p:nvPr/>
            </p:nvSpPr>
            <p:spPr>
              <a:xfrm>
                <a:off x="3033988" y="3401091"/>
                <a:ext cx="1664013" cy="101375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89" name="Rounded Rectangle 88"/>
              <p:cNvSpPr/>
              <p:nvPr/>
            </p:nvSpPr>
            <p:spPr>
              <a:xfrm>
                <a:off x="4760626" y="3401091"/>
                <a:ext cx="1664013" cy="101375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90" name="Rounded Rectangle 89"/>
              <p:cNvSpPr/>
              <p:nvPr/>
            </p:nvSpPr>
            <p:spPr>
              <a:xfrm>
                <a:off x="1307350" y="4531527"/>
                <a:ext cx="1664013" cy="10137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91" name="Rounded Rectangle 90"/>
              <p:cNvSpPr/>
              <p:nvPr/>
            </p:nvSpPr>
            <p:spPr>
              <a:xfrm>
                <a:off x="3033988" y="4531527"/>
                <a:ext cx="1664013" cy="10137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  <p:sp>
            <p:nvSpPr>
              <p:cNvPr id="92" name="Rounded Rectangle 91"/>
              <p:cNvSpPr/>
              <p:nvPr/>
            </p:nvSpPr>
            <p:spPr>
              <a:xfrm>
                <a:off x="4760626" y="4531527"/>
                <a:ext cx="1664013" cy="101375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bIns="182880" rtlCol="0" anchor="b" anchorCtr="0"/>
              <a:lstStyle/>
              <a:p>
                <a:pPr lvl="0" algn="ctr">
                  <a:spcBef>
                    <a:spcPts val="300"/>
                  </a:spcBef>
                </a:pPr>
                <a:r>
                  <a:rPr lang="en-US" sz="1400" dirty="0">
                    <a:solidFill>
                      <a:prstClr val="white"/>
                    </a:solidFill>
                  </a:rPr>
                  <a:t>Lorem ipsum</a:t>
                </a:r>
              </a:p>
            </p:txBody>
          </p:sp>
        </p:grpSp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5417632" y="4633361"/>
              <a:ext cx="350001" cy="360000"/>
              <a:chOff x="5475288" y="3640138"/>
              <a:chExt cx="277813" cy="285750"/>
            </a:xfrm>
            <a:solidFill>
              <a:schemeClr val="bg1"/>
            </a:solidFill>
          </p:grpSpPr>
          <p:sp>
            <p:nvSpPr>
              <p:cNvPr id="32" name="Freeform 289"/>
              <p:cNvSpPr>
                <a:spLocks/>
              </p:cNvSpPr>
              <p:nvPr/>
            </p:nvSpPr>
            <p:spPr bwMode="auto">
              <a:xfrm>
                <a:off x="5475288" y="3916363"/>
                <a:ext cx="277813" cy="9525"/>
              </a:xfrm>
              <a:custGeom>
                <a:avLst/>
                <a:gdLst>
                  <a:gd name="T0" fmla="*/ 858 w 873"/>
                  <a:gd name="T1" fmla="*/ 0 h 30"/>
                  <a:gd name="T2" fmla="*/ 15 w 873"/>
                  <a:gd name="T3" fmla="*/ 0 h 30"/>
                  <a:gd name="T4" fmla="*/ 12 w 873"/>
                  <a:gd name="T5" fmla="*/ 1 h 30"/>
                  <a:gd name="T6" fmla="*/ 10 w 873"/>
                  <a:gd name="T7" fmla="*/ 2 h 30"/>
                  <a:gd name="T8" fmla="*/ 6 w 873"/>
                  <a:gd name="T9" fmla="*/ 3 h 30"/>
                  <a:gd name="T10" fmla="*/ 4 w 873"/>
                  <a:gd name="T11" fmla="*/ 5 h 30"/>
                  <a:gd name="T12" fmla="*/ 2 w 873"/>
                  <a:gd name="T13" fmla="*/ 8 h 30"/>
                  <a:gd name="T14" fmla="*/ 1 w 873"/>
                  <a:gd name="T15" fmla="*/ 10 h 30"/>
                  <a:gd name="T16" fmla="*/ 0 w 873"/>
                  <a:gd name="T17" fmla="*/ 13 h 30"/>
                  <a:gd name="T18" fmla="*/ 0 w 873"/>
                  <a:gd name="T19" fmla="*/ 15 h 30"/>
                  <a:gd name="T20" fmla="*/ 0 w 873"/>
                  <a:gd name="T21" fmla="*/ 18 h 30"/>
                  <a:gd name="T22" fmla="*/ 1 w 873"/>
                  <a:gd name="T23" fmla="*/ 22 h 30"/>
                  <a:gd name="T24" fmla="*/ 2 w 873"/>
                  <a:gd name="T25" fmla="*/ 24 h 30"/>
                  <a:gd name="T26" fmla="*/ 4 w 873"/>
                  <a:gd name="T27" fmla="*/ 26 h 30"/>
                  <a:gd name="T28" fmla="*/ 6 w 873"/>
                  <a:gd name="T29" fmla="*/ 28 h 30"/>
                  <a:gd name="T30" fmla="*/ 10 w 873"/>
                  <a:gd name="T31" fmla="*/ 29 h 30"/>
                  <a:gd name="T32" fmla="*/ 12 w 873"/>
                  <a:gd name="T33" fmla="*/ 30 h 30"/>
                  <a:gd name="T34" fmla="*/ 15 w 873"/>
                  <a:gd name="T35" fmla="*/ 30 h 30"/>
                  <a:gd name="T36" fmla="*/ 858 w 873"/>
                  <a:gd name="T37" fmla="*/ 30 h 30"/>
                  <a:gd name="T38" fmla="*/ 861 w 873"/>
                  <a:gd name="T39" fmla="*/ 30 h 30"/>
                  <a:gd name="T40" fmla="*/ 863 w 873"/>
                  <a:gd name="T41" fmla="*/ 29 h 30"/>
                  <a:gd name="T42" fmla="*/ 867 w 873"/>
                  <a:gd name="T43" fmla="*/ 28 h 30"/>
                  <a:gd name="T44" fmla="*/ 869 w 873"/>
                  <a:gd name="T45" fmla="*/ 26 h 30"/>
                  <a:gd name="T46" fmla="*/ 871 w 873"/>
                  <a:gd name="T47" fmla="*/ 24 h 30"/>
                  <a:gd name="T48" fmla="*/ 872 w 873"/>
                  <a:gd name="T49" fmla="*/ 22 h 30"/>
                  <a:gd name="T50" fmla="*/ 873 w 873"/>
                  <a:gd name="T51" fmla="*/ 18 h 30"/>
                  <a:gd name="T52" fmla="*/ 873 w 873"/>
                  <a:gd name="T53" fmla="*/ 15 h 30"/>
                  <a:gd name="T54" fmla="*/ 873 w 873"/>
                  <a:gd name="T55" fmla="*/ 13 h 30"/>
                  <a:gd name="T56" fmla="*/ 872 w 873"/>
                  <a:gd name="T57" fmla="*/ 10 h 30"/>
                  <a:gd name="T58" fmla="*/ 871 w 873"/>
                  <a:gd name="T59" fmla="*/ 8 h 30"/>
                  <a:gd name="T60" fmla="*/ 869 w 873"/>
                  <a:gd name="T61" fmla="*/ 5 h 30"/>
                  <a:gd name="T62" fmla="*/ 867 w 873"/>
                  <a:gd name="T63" fmla="*/ 3 h 30"/>
                  <a:gd name="T64" fmla="*/ 863 w 873"/>
                  <a:gd name="T65" fmla="*/ 2 h 30"/>
                  <a:gd name="T66" fmla="*/ 861 w 873"/>
                  <a:gd name="T67" fmla="*/ 1 h 30"/>
                  <a:gd name="T68" fmla="*/ 858 w 873"/>
                  <a:gd name="T6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3" h="30">
                    <a:moveTo>
                      <a:pt x="858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8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858" y="30"/>
                    </a:lnTo>
                    <a:lnTo>
                      <a:pt x="861" y="30"/>
                    </a:lnTo>
                    <a:lnTo>
                      <a:pt x="863" y="29"/>
                    </a:lnTo>
                    <a:lnTo>
                      <a:pt x="867" y="28"/>
                    </a:lnTo>
                    <a:lnTo>
                      <a:pt x="869" y="26"/>
                    </a:lnTo>
                    <a:lnTo>
                      <a:pt x="871" y="24"/>
                    </a:lnTo>
                    <a:lnTo>
                      <a:pt x="872" y="22"/>
                    </a:lnTo>
                    <a:lnTo>
                      <a:pt x="873" y="18"/>
                    </a:lnTo>
                    <a:lnTo>
                      <a:pt x="873" y="15"/>
                    </a:lnTo>
                    <a:lnTo>
                      <a:pt x="873" y="13"/>
                    </a:lnTo>
                    <a:lnTo>
                      <a:pt x="872" y="10"/>
                    </a:lnTo>
                    <a:lnTo>
                      <a:pt x="871" y="8"/>
                    </a:lnTo>
                    <a:lnTo>
                      <a:pt x="869" y="5"/>
                    </a:lnTo>
                    <a:lnTo>
                      <a:pt x="867" y="3"/>
                    </a:lnTo>
                    <a:lnTo>
                      <a:pt x="863" y="2"/>
                    </a:lnTo>
                    <a:lnTo>
                      <a:pt x="861" y="1"/>
                    </a:lnTo>
                    <a:lnTo>
                      <a:pt x="8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90"/>
              <p:cNvSpPr>
                <a:spLocks/>
              </p:cNvSpPr>
              <p:nvPr/>
            </p:nvSpPr>
            <p:spPr bwMode="auto">
              <a:xfrm>
                <a:off x="5475288" y="3897313"/>
                <a:ext cx="277813" cy="9525"/>
              </a:xfrm>
              <a:custGeom>
                <a:avLst/>
                <a:gdLst>
                  <a:gd name="T0" fmla="*/ 15 w 873"/>
                  <a:gd name="T1" fmla="*/ 30 h 30"/>
                  <a:gd name="T2" fmla="*/ 858 w 873"/>
                  <a:gd name="T3" fmla="*/ 30 h 30"/>
                  <a:gd name="T4" fmla="*/ 861 w 873"/>
                  <a:gd name="T5" fmla="*/ 30 h 30"/>
                  <a:gd name="T6" fmla="*/ 863 w 873"/>
                  <a:gd name="T7" fmla="*/ 29 h 30"/>
                  <a:gd name="T8" fmla="*/ 867 w 873"/>
                  <a:gd name="T9" fmla="*/ 28 h 30"/>
                  <a:gd name="T10" fmla="*/ 869 w 873"/>
                  <a:gd name="T11" fmla="*/ 26 h 30"/>
                  <a:gd name="T12" fmla="*/ 871 w 873"/>
                  <a:gd name="T13" fmla="*/ 24 h 30"/>
                  <a:gd name="T14" fmla="*/ 872 w 873"/>
                  <a:gd name="T15" fmla="*/ 22 h 30"/>
                  <a:gd name="T16" fmla="*/ 873 w 873"/>
                  <a:gd name="T17" fmla="*/ 18 h 30"/>
                  <a:gd name="T18" fmla="*/ 873 w 873"/>
                  <a:gd name="T19" fmla="*/ 15 h 30"/>
                  <a:gd name="T20" fmla="*/ 873 w 873"/>
                  <a:gd name="T21" fmla="*/ 12 h 30"/>
                  <a:gd name="T22" fmla="*/ 872 w 873"/>
                  <a:gd name="T23" fmla="*/ 10 h 30"/>
                  <a:gd name="T24" fmla="*/ 871 w 873"/>
                  <a:gd name="T25" fmla="*/ 6 h 30"/>
                  <a:gd name="T26" fmla="*/ 869 w 873"/>
                  <a:gd name="T27" fmla="*/ 4 h 30"/>
                  <a:gd name="T28" fmla="*/ 867 w 873"/>
                  <a:gd name="T29" fmla="*/ 3 h 30"/>
                  <a:gd name="T30" fmla="*/ 863 w 873"/>
                  <a:gd name="T31" fmla="*/ 1 h 30"/>
                  <a:gd name="T32" fmla="*/ 861 w 873"/>
                  <a:gd name="T33" fmla="*/ 1 h 30"/>
                  <a:gd name="T34" fmla="*/ 858 w 873"/>
                  <a:gd name="T35" fmla="*/ 0 h 30"/>
                  <a:gd name="T36" fmla="*/ 15 w 873"/>
                  <a:gd name="T37" fmla="*/ 0 h 30"/>
                  <a:gd name="T38" fmla="*/ 12 w 873"/>
                  <a:gd name="T39" fmla="*/ 0 h 30"/>
                  <a:gd name="T40" fmla="*/ 10 w 873"/>
                  <a:gd name="T41" fmla="*/ 1 h 30"/>
                  <a:gd name="T42" fmla="*/ 6 w 873"/>
                  <a:gd name="T43" fmla="*/ 3 h 30"/>
                  <a:gd name="T44" fmla="*/ 4 w 873"/>
                  <a:gd name="T45" fmla="*/ 4 h 30"/>
                  <a:gd name="T46" fmla="*/ 2 w 873"/>
                  <a:gd name="T47" fmla="*/ 6 h 30"/>
                  <a:gd name="T48" fmla="*/ 1 w 873"/>
                  <a:gd name="T49" fmla="*/ 10 h 30"/>
                  <a:gd name="T50" fmla="*/ 0 w 873"/>
                  <a:gd name="T51" fmla="*/ 12 h 30"/>
                  <a:gd name="T52" fmla="*/ 0 w 873"/>
                  <a:gd name="T53" fmla="*/ 15 h 30"/>
                  <a:gd name="T54" fmla="*/ 0 w 873"/>
                  <a:gd name="T55" fmla="*/ 18 h 30"/>
                  <a:gd name="T56" fmla="*/ 1 w 873"/>
                  <a:gd name="T57" fmla="*/ 22 h 30"/>
                  <a:gd name="T58" fmla="*/ 2 w 873"/>
                  <a:gd name="T59" fmla="*/ 24 h 30"/>
                  <a:gd name="T60" fmla="*/ 4 w 873"/>
                  <a:gd name="T61" fmla="*/ 26 h 30"/>
                  <a:gd name="T62" fmla="*/ 6 w 873"/>
                  <a:gd name="T63" fmla="*/ 28 h 30"/>
                  <a:gd name="T64" fmla="*/ 10 w 873"/>
                  <a:gd name="T65" fmla="*/ 29 h 30"/>
                  <a:gd name="T66" fmla="*/ 12 w 873"/>
                  <a:gd name="T67" fmla="*/ 30 h 30"/>
                  <a:gd name="T68" fmla="*/ 15 w 873"/>
                  <a:gd name="T69" fmla="*/ 30 h 30"/>
                  <a:gd name="T70" fmla="*/ 15 w 873"/>
                  <a:gd name="T7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73" h="30">
                    <a:moveTo>
                      <a:pt x="15" y="30"/>
                    </a:moveTo>
                    <a:lnTo>
                      <a:pt x="858" y="30"/>
                    </a:lnTo>
                    <a:lnTo>
                      <a:pt x="861" y="30"/>
                    </a:lnTo>
                    <a:lnTo>
                      <a:pt x="863" y="29"/>
                    </a:lnTo>
                    <a:lnTo>
                      <a:pt x="867" y="28"/>
                    </a:lnTo>
                    <a:lnTo>
                      <a:pt x="869" y="26"/>
                    </a:lnTo>
                    <a:lnTo>
                      <a:pt x="871" y="24"/>
                    </a:lnTo>
                    <a:lnTo>
                      <a:pt x="872" y="22"/>
                    </a:lnTo>
                    <a:lnTo>
                      <a:pt x="873" y="18"/>
                    </a:lnTo>
                    <a:lnTo>
                      <a:pt x="873" y="15"/>
                    </a:lnTo>
                    <a:lnTo>
                      <a:pt x="873" y="12"/>
                    </a:lnTo>
                    <a:lnTo>
                      <a:pt x="872" y="10"/>
                    </a:lnTo>
                    <a:lnTo>
                      <a:pt x="871" y="6"/>
                    </a:lnTo>
                    <a:lnTo>
                      <a:pt x="869" y="4"/>
                    </a:lnTo>
                    <a:lnTo>
                      <a:pt x="867" y="3"/>
                    </a:lnTo>
                    <a:lnTo>
                      <a:pt x="863" y="1"/>
                    </a:lnTo>
                    <a:lnTo>
                      <a:pt x="861" y="1"/>
                    </a:lnTo>
                    <a:lnTo>
                      <a:pt x="858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10" y="29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91"/>
              <p:cNvSpPr>
                <a:spLocks/>
              </p:cNvSpPr>
              <p:nvPr/>
            </p:nvSpPr>
            <p:spPr bwMode="auto">
              <a:xfrm>
                <a:off x="5676900" y="3773488"/>
                <a:ext cx="66675" cy="114300"/>
              </a:xfrm>
              <a:custGeom>
                <a:avLst/>
                <a:gdLst>
                  <a:gd name="T0" fmla="*/ 199 w 211"/>
                  <a:gd name="T1" fmla="*/ 30 h 361"/>
                  <a:gd name="T2" fmla="*/ 205 w 211"/>
                  <a:gd name="T3" fmla="*/ 27 h 361"/>
                  <a:gd name="T4" fmla="*/ 208 w 211"/>
                  <a:gd name="T5" fmla="*/ 23 h 361"/>
                  <a:gd name="T6" fmla="*/ 211 w 211"/>
                  <a:gd name="T7" fmla="*/ 18 h 361"/>
                  <a:gd name="T8" fmla="*/ 211 w 211"/>
                  <a:gd name="T9" fmla="*/ 12 h 361"/>
                  <a:gd name="T10" fmla="*/ 208 w 211"/>
                  <a:gd name="T11" fmla="*/ 7 h 361"/>
                  <a:gd name="T12" fmla="*/ 205 w 211"/>
                  <a:gd name="T13" fmla="*/ 3 h 361"/>
                  <a:gd name="T14" fmla="*/ 199 w 211"/>
                  <a:gd name="T15" fmla="*/ 1 h 361"/>
                  <a:gd name="T16" fmla="*/ 181 w 211"/>
                  <a:gd name="T17" fmla="*/ 0 h 361"/>
                  <a:gd name="T18" fmla="*/ 15 w 211"/>
                  <a:gd name="T19" fmla="*/ 0 h 361"/>
                  <a:gd name="T20" fmla="*/ 9 w 211"/>
                  <a:gd name="T21" fmla="*/ 1 h 361"/>
                  <a:gd name="T22" fmla="*/ 5 w 211"/>
                  <a:gd name="T23" fmla="*/ 4 h 361"/>
                  <a:gd name="T24" fmla="*/ 2 w 211"/>
                  <a:gd name="T25" fmla="*/ 9 h 361"/>
                  <a:gd name="T26" fmla="*/ 0 w 211"/>
                  <a:gd name="T27" fmla="*/ 15 h 361"/>
                  <a:gd name="T28" fmla="*/ 2 w 211"/>
                  <a:gd name="T29" fmla="*/ 21 h 361"/>
                  <a:gd name="T30" fmla="*/ 5 w 211"/>
                  <a:gd name="T31" fmla="*/ 25 h 361"/>
                  <a:gd name="T32" fmla="*/ 9 w 211"/>
                  <a:gd name="T33" fmla="*/ 28 h 361"/>
                  <a:gd name="T34" fmla="*/ 15 w 211"/>
                  <a:gd name="T35" fmla="*/ 30 h 361"/>
                  <a:gd name="T36" fmla="*/ 30 w 211"/>
                  <a:gd name="T37" fmla="*/ 331 h 361"/>
                  <a:gd name="T38" fmla="*/ 13 w 211"/>
                  <a:gd name="T39" fmla="*/ 331 h 361"/>
                  <a:gd name="T40" fmla="*/ 7 w 211"/>
                  <a:gd name="T41" fmla="*/ 334 h 361"/>
                  <a:gd name="T42" fmla="*/ 3 w 211"/>
                  <a:gd name="T43" fmla="*/ 337 h 361"/>
                  <a:gd name="T44" fmla="*/ 1 w 211"/>
                  <a:gd name="T45" fmla="*/ 343 h 361"/>
                  <a:gd name="T46" fmla="*/ 1 w 211"/>
                  <a:gd name="T47" fmla="*/ 349 h 361"/>
                  <a:gd name="T48" fmla="*/ 3 w 211"/>
                  <a:gd name="T49" fmla="*/ 355 h 361"/>
                  <a:gd name="T50" fmla="*/ 7 w 211"/>
                  <a:gd name="T51" fmla="*/ 359 h 361"/>
                  <a:gd name="T52" fmla="*/ 13 w 211"/>
                  <a:gd name="T53" fmla="*/ 361 h 361"/>
                  <a:gd name="T54" fmla="*/ 30 w 211"/>
                  <a:gd name="T55" fmla="*/ 361 h 361"/>
                  <a:gd name="T56" fmla="*/ 196 w 211"/>
                  <a:gd name="T57" fmla="*/ 361 h 361"/>
                  <a:gd name="T58" fmla="*/ 201 w 211"/>
                  <a:gd name="T59" fmla="*/ 360 h 361"/>
                  <a:gd name="T60" fmla="*/ 207 w 211"/>
                  <a:gd name="T61" fmla="*/ 357 h 361"/>
                  <a:gd name="T62" fmla="*/ 210 w 211"/>
                  <a:gd name="T63" fmla="*/ 352 h 361"/>
                  <a:gd name="T64" fmla="*/ 211 w 211"/>
                  <a:gd name="T65" fmla="*/ 346 h 361"/>
                  <a:gd name="T66" fmla="*/ 210 w 211"/>
                  <a:gd name="T67" fmla="*/ 341 h 361"/>
                  <a:gd name="T68" fmla="*/ 207 w 211"/>
                  <a:gd name="T69" fmla="*/ 335 h 361"/>
                  <a:gd name="T70" fmla="*/ 201 w 211"/>
                  <a:gd name="T71" fmla="*/ 332 h 361"/>
                  <a:gd name="T72" fmla="*/ 196 w 211"/>
                  <a:gd name="T73" fmla="*/ 331 h 361"/>
                  <a:gd name="T74" fmla="*/ 181 w 211"/>
                  <a:gd name="T75" fmla="*/ 3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361">
                    <a:moveTo>
                      <a:pt x="196" y="30"/>
                    </a:moveTo>
                    <a:lnTo>
                      <a:pt x="199" y="30"/>
                    </a:lnTo>
                    <a:lnTo>
                      <a:pt x="201" y="28"/>
                    </a:lnTo>
                    <a:lnTo>
                      <a:pt x="205" y="27"/>
                    </a:lnTo>
                    <a:lnTo>
                      <a:pt x="207" y="25"/>
                    </a:lnTo>
                    <a:lnTo>
                      <a:pt x="208" y="23"/>
                    </a:lnTo>
                    <a:lnTo>
                      <a:pt x="210" y="21"/>
                    </a:lnTo>
                    <a:lnTo>
                      <a:pt x="211" y="18"/>
                    </a:lnTo>
                    <a:lnTo>
                      <a:pt x="211" y="15"/>
                    </a:lnTo>
                    <a:lnTo>
                      <a:pt x="211" y="12"/>
                    </a:lnTo>
                    <a:lnTo>
                      <a:pt x="210" y="9"/>
                    </a:lnTo>
                    <a:lnTo>
                      <a:pt x="208" y="7"/>
                    </a:lnTo>
                    <a:lnTo>
                      <a:pt x="207" y="4"/>
                    </a:lnTo>
                    <a:lnTo>
                      <a:pt x="205" y="3"/>
                    </a:lnTo>
                    <a:lnTo>
                      <a:pt x="201" y="1"/>
                    </a:lnTo>
                    <a:lnTo>
                      <a:pt x="199" y="1"/>
                    </a:lnTo>
                    <a:lnTo>
                      <a:pt x="196" y="0"/>
                    </a:lnTo>
                    <a:lnTo>
                      <a:pt x="181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1" y="18"/>
                    </a:lnTo>
                    <a:lnTo>
                      <a:pt x="2" y="21"/>
                    </a:lnTo>
                    <a:lnTo>
                      <a:pt x="3" y="23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9" y="28"/>
                    </a:lnTo>
                    <a:lnTo>
                      <a:pt x="13" y="30"/>
                    </a:lnTo>
                    <a:lnTo>
                      <a:pt x="15" y="30"/>
                    </a:lnTo>
                    <a:lnTo>
                      <a:pt x="30" y="30"/>
                    </a:lnTo>
                    <a:lnTo>
                      <a:pt x="30" y="331"/>
                    </a:lnTo>
                    <a:lnTo>
                      <a:pt x="15" y="331"/>
                    </a:lnTo>
                    <a:lnTo>
                      <a:pt x="13" y="331"/>
                    </a:lnTo>
                    <a:lnTo>
                      <a:pt x="9" y="332"/>
                    </a:lnTo>
                    <a:lnTo>
                      <a:pt x="7" y="334"/>
                    </a:lnTo>
                    <a:lnTo>
                      <a:pt x="5" y="335"/>
                    </a:lnTo>
                    <a:lnTo>
                      <a:pt x="3" y="337"/>
                    </a:lnTo>
                    <a:lnTo>
                      <a:pt x="2" y="341"/>
                    </a:lnTo>
                    <a:lnTo>
                      <a:pt x="1" y="343"/>
                    </a:lnTo>
                    <a:lnTo>
                      <a:pt x="0" y="346"/>
                    </a:lnTo>
                    <a:lnTo>
                      <a:pt x="1" y="349"/>
                    </a:lnTo>
                    <a:lnTo>
                      <a:pt x="2" y="352"/>
                    </a:lnTo>
                    <a:lnTo>
                      <a:pt x="3" y="355"/>
                    </a:lnTo>
                    <a:lnTo>
                      <a:pt x="5" y="357"/>
                    </a:lnTo>
                    <a:lnTo>
                      <a:pt x="7" y="359"/>
                    </a:lnTo>
                    <a:lnTo>
                      <a:pt x="9" y="360"/>
                    </a:lnTo>
                    <a:lnTo>
                      <a:pt x="13" y="361"/>
                    </a:lnTo>
                    <a:lnTo>
                      <a:pt x="15" y="361"/>
                    </a:lnTo>
                    <a:lnTo>
                      <a:pt x="30" y="361"/>
                    </a:lnTo>
                    <a:lnTo>
                      <a:pt x="181" y="361"/>
                    </a:lnTo>
                    <a:lnTo>
                      <a:pt x="196" y="361"/>
                    </a:lnTo>
                    <a:lnTo>
                      <a:pt x="199" y="361"/>
                    </a:lnTo>
                    <a:lnTo>
                      <a:pt x="201" y="360"/>
                    </a:lnTo>
                    <a:lnTo>
                      <a:pt x="205" y="359"/>
                    </a:lnTo>
                    <a:lnTo>
                      <a:pt x="207" y="357"/>
                    </a:lnTo>
                    <a:lnTo>
                      <a:pt x="208" y="355"/>
                    </a:lnTo>
                    <a:lnTo>
                      <a:pt x="210" y="352"/>
                    </a:lnTo>
                    <a:lnTo>
                      <a:pt x="211" y="349"/>
                    </a:lnTo>
                    <a:lnTo>
                      <a:pt x="211" y="346"/>
                    </a:lnTo>
                    <a:lnTo>
                      <a:pt x="211" y="343"/>
                    </a:lnTo>
                    <a:lnTo>
                      <a:pt x="210" y="341"/>
                    </a:lnTo>
                    <a:lnTo>
                      <a:pt x="208" y="337"/>
                    </a:lnTo>
                    <a:lnTo>
                      <a:pt x="207" y="335"/>
                    </a:lnTo>
                    <a:lnTo>
                      <a:pt x="205" y="334"/>
                    </a:lnTo>
                    <a:lnTo>
                      <a:pt x="201" y="332"/>
                    </a:lnTo>
                    <a:lnTo>
                      <a:pt x="199" y="331"/>
                    </a:lnTo>
                    <a:lnTo>
                      <a:pt x="196" y="331"/>
                    </a:lnTo>
                    <a:lnTo>
                      <a:pt x="181" y="331"/>
                    </a:lnTo>
                    <a:lnTo>
                      <a:pt x="181" y="30"/>
                    </a:lnTo>
                    <a:lnTo>
                      <a:pt x="19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292"/>
              <p:cNvSpPr>
                <a:spLocks/>
              </p:cNvSpPr>
              <p:nvPr/>
            </p:nvSpPr>
            <p:spPr bwMode="auto">
              <a:xfrm>
                <a:off x="5484813" y="3773488"/>
                <a:ext cx="66675" cy="114300"/>
              </a:xfrm>
              <a:custGeom>
                <a:avLst/>
                <a:gdLst>
                  <a:gd name="T0" fmla="*/ 198 w 210"/>
                  <a:gd name="T1" fmla="*/ 30 h 361"/>
                  <a:gd name="T2" fmla="*/ 204 w 210"/>
                  <a:gd name="T3" fmla="*/ 27 h 361"/>
                  <a:gd name="T4" fmla="*/ 208 w 210"/>
                  <a:gd name="T5" fmla="*/ 23 h 361"/>
                  <a:gd name="T6" fmla="*/ 210 w 210"/>
                  <a:gd name="T7" fmla="*/ 18 h 361"/>
                  <a:gd name="T8" fmla="*/ 210 w 210"/>
                  <a:gd name="T9" fmla="*/ 12 h 361"/>
                  <a:gd name="T10" fmla="*/ 208 w 210"/>
                  <a:gd name="T11" fmla="*/ 7 h 361"/>
                  <a:gd name="T12" fmla="*/ 204 w 210"/>
                  <a:gd name="T13" fmla="*/ 3 h 361"/>
                  <a:gd name="T14" fmla="*/ 198 w 210"/>
                  <a:gd name="T15" fmla="*/ 1 h 361"/>
                  <a:gd name="T16" fmla="*/ 180 w 210"/>
                  <a:gd name="T17" fmla="*/ 0 h 361"/>
                  <a:gd name="T18" fmla="*/ 15 w 210"/>
                  <a:gd name="T19" fmla="*/ 0 h 361"/>
                  <a:gd name="T20" fmla="*/ 10 w 210"/>
                  <a:gd name="T21" fmla="*/ 1 h 361"/>
                  <a:gd name="T22" fmla="*/ 4 w 210"/>
                  <a:gd name="T23" fmla="*/ 4 h 361"/>
                  <a:gd name="T24" fmla="*/ 1 w 210"/>
                  <a:gd name="T25" fmla="*/ 9 h 361"/>
                  <a:gd name="T26" fmla="*/ 0 w 210"/>
                  <a:gd name="T27" fmla="*/ 15 h 361"/>
                  <a:gd name="T28" fmla="*/ 1 w 210"/>
                  <a:gd name="T29" fmla="*/ 21 h 361"/>
                  <a:gd name="T30" fmla="*/ 4 w 210"/>
                  <a:gd name="T31" fmla="*/ 25 h 361"/>
                  <a:gd name="T32" fmla="*/ 10 w 210"/>
                  <a:gd name="T33" fmla="*/ 28 h 361"/>
                  <a:gd name="T34" fmla="*/ 15 w 210"/>
                  <a:gd name="T35" fmla="*/ 30 h 361"/>
                  <a:gd name="T36" fmla="*/ 30 w 210"/>
                  <a:gd name="T37" fmla="*/ 331 h 361"/>
                  <a:gd name="T38" fmla="*/ 12 w 210"/>
                  <a:gd name="T39" fmla="*/ 331 h 361"/>
                  <a:gd name="T40" fmla="*/ 6 w 210"/>
                  <a:gd name="T41" fmla="*/ 334 h 361"/>
                  <a:gd name="T42" fmla="*/ 2 w 210"/>
                  <a:gd name="T43" fmla="*/ 337 h 361"/>
                  <a:gd name="T44" fmla="*/ 0 w 210"/>
                  <a:gd name="T45" fmla="*/ 343 h 361"/>
                  <a:gd name="T46" fmla="*/ 0 w 210"/>
                  <a:gd name="T47" fmla="*/ 349 h 361"/>
                  <a:gd name="T48" fmla="*/ 2 w 210"/>
                  <a:gd name="T49" fmla="*/ 355 h 361"/>
                  <a:gd name="T50" fmla="*/ 6 w 210"/>
                  <a:gd name="T51" fmla="*/ 359 h 361"/>
                  <a:gd name="T52" fmla="*/ 12 w 210"/>
                  <a:gd name="T53" fmla="*/ 361 h 361"/>
                  <a:gd name="T54" fmla="*/ 30 w 210"/>
                  <a:gd name="T55" fmla="*/ 361 h 361"/>
                  <a:gd name="T56" fmla="*/ 195 w 210"/>
                  <a:gd name="T57" fmla="*/ 361 h 361"/>
                  <a:gd name="T58" fmla="*/ 202 w 210"/>
                  <a:gd name="T59" fmla="*/ 360 h 361"/>
                  <a:gd name="T60" fmla="*/ 206 w 210"/>
                  <a:gd name="T61" fmla="*/ 357 h 361"/>
                  <a:gd name="T62" fmla="*/ 209 w 210"/>
                  <a:gd name="T63" fmla="*/ 352 h 361"/>
                  <a:gd name="T64" fmla="*/ 210 w 210"/>
                  <a:gd name="T65" fmla="*/ 346 h 361"/>
                  <a:gd name="T66" fmla="*/ 209 w 210"/>
                  <a:gd name="T67" fmla="*/ 341 h 361"/>
                  <a:gd name="T68" fmla="*/ 206 w 210"/>
                  <a:gd name="T69" fmla="*/ 335 h 361"/>
                  <a:gd name="T70" fmla="*/ 202 w 210"/>
                  <a:gd name="T71" fmla="*/ 332 h 361"/>
                  <a:gd name="T72" fmla="*/ 195 w 210"/>
                  <a:gd name="T73" fmla="*/ 331 h 361"/>
                  <a:gd name="T74" fmla="*/ 180 w 210"/>
                  <a:gd name="T75" fmla="*/ 3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0" h="361">
                    <a:moveTo>
                      <a:pt x="195" y="30"/>
                    </a:moveTo>
                    <a:lnTo>
                      <a:pt x="198" y="30"/>
                    </a:lnTo>
                    <a:lnTo>
                      <a:pt x="202" y="28"/>
                    </a:lnTo>
                    <a:lnTo>
                      <a:pt x="204" y="27"/>
                    </a:lnTo>
                    <a:lnTo>
                      <a:pt x="206" y="25"/>
                    </a:lnTo>
                    <a:lnTo>
                      <a:pt x="208" y="23"/>
                    </a:lnTo>
                    <a:lnTo>
                      <a:pt x="209" y="21"/>
                    </a:lnTo>
                    <a:lnTo>
                      <a:pt x="210" y="18"/>
                    </a:lnTo>
                    <a:lnTo>
                      <a:pt x="210" y="15"/>
                    </a:lnTo>
                    <a:lnTo>
                      <a:pt x="210" y="12"/>
                    </a:lnTo>
                    <a:lnTo>
                      <a:pt x="209" y="9"/>
                    </a:lnTo>
                    <a:lnTo>
                      <a:pt x="208" y="7"/>
                    </a:lnTo>
                    <a:lnTo>
                      <a:pt x="206" y="4"/>
                    </a:lnTo>
                    <a:lnTo>
                      <a:pt x="204" y="3"/>
                    </a:lnTo>
                    <a:lnTo>
                      <a:pt x="202" y="1"/>
                    </a:lnTo>
                    <a:lnTo>
                      <a:pt x="198" y="1"/>
                    </a:lnTo>
                    <a:lnTo>
                      <a:pt x="195" y="0"/>
                    </a:lnTo>
                    <a:lnTo>
                      <a:pt x="180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10" y="1"/>
                    </a:lnTo>
                    <a:lnTo>
                      <a:pt x="6" y="3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6" y="27"/>
                    </a:lnTo>
                    <a:lnTo>
                      <a:pt x="10" y="28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30" y="30"/>
                    </a:lnTo>
                    <a:lnTo>
                      <a:pt x="30" y="331"/>
                    </a:lnTo>
                    <a:lnTo>
                      <a:pt x="15" y="331"/>
                    </a:lnTo>
                    <a:lnTo>
                      <a:pt x="12" y="331"/>
                    </a:lnTo>
                    <a:lnTo>
                      <a:pt x="10" y="332"/>
                    </a:lnTo>
                    <a:lnTo>
                      <a:pt x="6" y="334"/>
                    </a:lnTo>
                    <a:lnTo>
                      <a:pt x="4" y="335"/>
                    </a:lnTo>
                    <a:lnTo>
                      <a:pt x="2" y="337"/>
                    </a:lnTo>
                    <a:lnTo>
                      <a:pt x="1" y="341"/>
                    </a:lnTo>
                    <a:lnTo>
                      <a:pt x="0" y="343"/>
                    </a:lnTo>
                    <a:lnTo>
                      <a:pt x="0" y="346"/>
                    </a:lnTo>
                    <a:lnTo>
                      <a:pt x="0" y="349"/>
                    </a:lnTo>
                    <a:lnTo>
                      <a:pt x="1" y="352"/>
                    </a:lnTo>
                    <a:lnTo>
                      <a:pt x="2" y="355"/>
                    </a:lnTo>
                    <a:lnTo>
                      <a:pt x="4" y="357"/>
                    </a:lnTo>
                    <a:lnTo>
                      <a:pt x="6" y="359"/>
                    </a:lnTo>
                    <a:lnTo>
                      <a:pt x="10" y="360"/>
                    </a:lnTo>
                    <a:lnTo>
                      <a:pt x="12" y="361"/>
                    </a:lnTo>
                    <a:lnTo>
                      <a:pt x="15" y="361"/>
                    </a:lnTo>
                    <a:lnTo>
                      <a:pt x="30" y="361"/>
                    </a:lnTo>
                    <a:lnTo>
                      <a:pt x="180" y="361"/>
                    </a:lnTo>
                    <a:lnTo>
                      <a:pt x="195" y="361"/>
                    </a:lnTo>
                    <a:lnTo>
                      <a:pt x="198" y="361"/>
                    </a:lnTo>
                    <a:lnTo>
                      <a:pt x="202" y="360"/>
                    </a:lnTo>
                    <a:lnTo>
                      <a:pt x="204" y="359"/>
                    </a:lnTo>
                    <a:lnTo>
                      <a:pt x="206" y="357"/>
                    </a:lnTo>
                    <a:lnTo>
                      <a:pt x="208" y="355"/>
                    </a:lnTo>
                    <a:lnTo>
                      <a:pt x="209" y="352"/>
                    </a:lnTo>
                    <a:lnTo>
                      <a:pt x="210" y="349"/>
                    </a:lnTo>
                    <a:lnTo>
                      <a:pt x="210" y="346"/>
                    </a:lnTo>
                    <a:lnTo>
                      <a:pt x="210" y="343"/>
                    </a:lnTo>
                    <a:lnTo>
                      <a:pt x="209" y="341"/>
                    </a:lnTo>
                    <a:lnTo>
                      <a:pt x="208" y="337"/>
                    </a:lnTo>
                    <a:lnTo>
                      <a:pt x="206" y="335"/>
                    </a:lnTo>
                    <a:lnTo>
                      <a:pt x="204" y="334"/>
                    </a:lnTo>
                    <a:lnTo>
                      <a:pt x="202" y="332"/>
                    </a:lnTo>
                    <a:lnTo>
                      <a:pt x="198" y="331"/>
                    </a:lnTo>
                    <a:lnTo>
                      <a:pt x="195" y="331"/>
                    </a:lnTo>
                    <a:lnTo>
                      <a:pt x="180" y="331"/>
                    </a:lnTo>
                    <a:lnTo>
                      <a:pt x="180" y="30"/>
                    </a:lnTo>
                    <a:lnTo>
                      <a:pt x="19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293"/>
              <p:cNvSpPr>
                <a:spLocks/>
              </p:cNvSpPr>
              <p:nvPr/>
            </p:nvSpPr>
            <p:spPr bwMode="auto">
              <a:xfrm>
                <a:off x="5581650" y="3773488"/>
                <a:ext cx="66675" cy="114300"/>
              </a:xfrm>
              <a:custGeom>
                <a:avLst/>
                <a:gdLst>
                  <a:gd name="T0" fmla="*/ 199 w 211"/>
                  <a:gd name="T1" fmla="*/ 30 h 361"/>
                  <a:gd name="T2" fmla="*/ 204 w 211"/>
                  <a:gd name="T3" fmla="*/ 27 h 361"/>
                  <a:gd name="T4" fmla="*/ 208 w 211"/>
                  <a:gd name="T5" fmla="*/ 23 h 361"/>
                  <a:gd name="T6" fmla="*/ 211 w 211"/>
                  <a:gd name="T7" fmla="*/ 18 h 361"/>
                  <a:gd name="T8" fmla="*/ 211 w 211"/>
                  <a:gd name="T9" fmla="*/ 12 h 361"/>
                  <a:gd name="T10" fmla="*/ 208 w 211"/>
                  <a:gd name="T11" fmla="*/ 7 h 361"/>
                  <a:gd name="T12" fmla="*/ 204 w 211"/>
                  <a:gd name="T13" fmla="*/ 3 h 361"/>
                  <a:gd name="T14" fmla="*/ 199 w 211"/>
                  <a:gd name="T15" fmla="*/ 1 h 361"/>
                  <a:gd name="T16" fmla="*/ 181 w 211"/>
                  <a:gd name="T17" fmla="*/ 0 h 361"/>
                  <a:gd name="T18" fmla="*/ 15 w 211"/>
                  <a:gd name="T19" fmla="*/ 0 h 361"/>
                  <a:gd name="T20" fmla="*/ 9 w 211"/>
                  <a:gd name="T21" fmla="*/ 1 h 361"/>
                  <a:gd name="T22" fmla="*/ 5 w 211"/>
                  <a:gd name="T23" fmla="*/ 4 h 361"/>
                  <a:gd name="T24" fmla="*/ 1 w 211"/>
                  <a:gd name="T25" fmla="*/ 9 h 361"/>
                  <a:gd name="T26" fmla="*/ 0 w 211"/>
                  <a:gd name="T27" fmla="*/ 15 h 361"/>
                  <a:gd name="T28" fmla="*/ 1 w 211"/>
                  <a:gd name="T29" fmla="*/ 21 h 361"/>
                  <a:gd name="T30" fmla="*/ 5 w 211"/>
                  <a:gd name="T31" fmla="*/ 25 h 361"/>
                  <a:gd name="T32" fmla="*/ 9 w 211"/>
                  <a:gd name="T33" fmla="*/ 28 h 361"/>
                  <a:gd name="T34" fmla="*/ 15 w 211"/>
                  <a:gd name="T35" fmla="*/ 30 h 361"/>
                  <a:gd name="T36" fmla="*/ 30 w 211"/>
                  <a:gd name="T37" fmla="*/ 331 h 361"/>
                  <a:gd name="T38" fmla="*/ 12 w 211"/>
                  <a:gd name="T39" fmla="*/ 331 h 361"/>
                  <a:gd name="T40" fmla="*/ 7 w 211"/>
                  <a:gd name="T41" fmla="*/ 334 h 361"/>
                  <a:gd name="T42" fmla="*/ 3 w 211"/>
                  <a:gd name="T43" fmla="*/ 337 h 361"/>
                  <a:gd name="T44" fmla="*/ 0 w 211"/>
                  <a:gd name="T45" fmla="*/ 343 h 361"/>
                  <a:gd name="T46" fmla="*/ 0 w 211"/>
                  <a:gd name="T47" fmla="*/ 349 h 361"/>
                  <a:gd name="T48" fmla="*/ 3 w 211"/>
                  <a:gd name="T49" fmla="*/ 355 h 361"/>
                  <a:gd name="T50" fmla="*/ 7 w 211"/>
                  <a:gd name="T51" fmla="*/ 359 h 361"/>
                  <a:gd name="T52" fmla="*/ 12 w 211"/>
                  <a:gd name="T53" fmla="*/ 361 h 361"/>
                  <a:gd name="T54" fmla="*/ 30 w 211"/>
                  <a:gd name="T55" fmla="*/ 361 h 361"/>
                  <a:gd name="T56" fmla="*/ 196 w 211"/>
                  <a:gd name="T57" fmla="*/ 361 h 361"/>
                  <a:gd name="T58" fmla="*/ 202 w 211"/>
                  <a:gd name="T59" fmla="*/ 360 h 361"/>
                  <a:gd name="T60" fmla="*/ 206 w 211"/>
                  <a:gd name="T61" fmla="*/ 357 h 361"/>
                  <a:gd name="T62" fmla="*/ 210 w 211"/>
                  <a:gd name="T63" fmla="*/ 352 h 361"/>
                  <a:gd name="T64" fmla="*/ 211 w 211"/>
                  <a:gd name="T65" fmla="*/ 346 h 361"/>
                  <a:gd name="T66" fmla="*/ 210 w 211"/>
                  <a:gd name="T67" fmla="*/ 341 h 361"/>
                  <a:gd name="T68" fmla="*/ 206 w 211"/>
                  <a:gd name="T69" fmla="*/ 335 h 361"/>
                  <a:gd name="T70" fmla="*/ 202 w 211"/>
                  <a:gd name="T71" fmla="*/ 332 h 361"/>
                  <a:gd name="T72" fmla="*/ 196 w 211"/>
                  <a:gd name="T73" fmla="*/ 331 h 361"/>
                  <a:gd name="T74" fmla="*/ 181 w 211"/>
                  <a:gd name="T75" fmla="*/ 3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11" h="361">
                    <a:moveTo>
                      <a:pt x="196" y="30"/>
                    </a:moveTo>
                    <a:lnTo>
                      <a:pt x="199" y="30"/>
                    </a:lnTo>
                    <a:lnTo>
                      <a:pt x="202" y="28"/>
                    </a:lnTo>
                    <a:lnTo>
                      <a:pt x="204" y="27"/>
                    </a:lnTo>
                    <a:lnTo>
                      <a:pt x="206" y="25"/>
                    </a:lnTo>
                    <a:lnTo>
                      <a:pt x="208" y="23"/>
                    </a:lnTo>
                    <a:lnTo>
                      <a:pt x="210" y="21"/>
                    </a:lnTo>
                    <a:lnTo>
                      <a:pt x="211" y="18"/>
                    </a:lnTo>
                    <a:lnTo>
                      <a:pt x="211" y="15"/>
                    </a:lnTo>
                    <a:lnTo>
                      <a:pt x="211" y="12"/>
                    </a:lnTo>
                    <a:lnTo>
                      <a:pt x="210" y="9"/>
                    </a:lnTo>
                    <a:lnTo>
                      <a:pt x="208" y="7"/>
                    </a:lnTo>
                    <a:lnTo>
                      <a:pt x="206" y="4"/>
                    </a:lnTo>
                    <a:lnTo>
                      <a:pt x="204" y="3"/>
                    </a:lnTo>
                    <a:lnTo>
                      <a:pt x="202" y="1"/>
                    </a:lnTo>
                    <a:lnTo>
                      <a:pt x="199" y="1"/>
                    </a:lnTo>
                    <a:lnTo>
                      <a:pt x="196" y="0"/>
                    </a:lnTo>
                    <a:lnTo>
                      <a:pt x="181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12" y="1"/>
                    </a:lnTo>
                    <a:lnTo>
                      <a:pt x="9" y="1"/>
                    </a:lnTo>
                    <a:lnTo>
                      <a:pt x="7" y="3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3" y="23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9" y="28"/>
                    </a:lnTo>
                    <a:lnTo>
                      <a:pt x="12" y="30"/>
                    </a:lnTo>
                    <a:lnTo>
                      <a:pt x="15" y="30"/>
                    </a:lnTo>
                    <a:lnTo>
                      <a:pt x="30" y="30"/>
                    </a:lnTo>
                    <a:lnTo>
                      <a:pt x="30" y="331"/>
                    </a:lnTo>
                    <a:lnTo>
                      <a:pt x="15" y="331"/>
                    </a:lnTo>
                    <a:lnTo>
                      <a:pt x="12" y="331"/>
                    </a:lnTo>
                    <a:lnTo>
                      <a:pt x="9" y="332"/>
                    </a:lnTo>
                    <a:lnTo>
                      <a:pt x="7" y="334"/>
                    </a:lnTo>
                    <a:lnTo>
                      <a:pt x="5" y="335"/>
                    </a:lnTo>
                    <a:lnTo>
                      <a:pt x="3" y="337"/>
                    </a:lnTo>
                    <a:lnTo>
                      <a:pt x="1" y="341"/>
                    </a:lnTo>
                    <a:lnTo>
                      <a:pt x="0" y="343"/>
                    </a:lnTo>
                    <a:lnTo>
                      <a:pt x="0" y="346"/>
                    </a:lnTo>
                    <a:lnTo>
                      <a:pt x="0" y="349"/>
                    </a:lnTo>
                    <a:lnTo>
                      <a:pt x="1" y="352"/>
                    </a:lnTo>
                    <a:lnTo>
                      <a:pt x="3" y="355"/>
                    </a:lnTo>
                    <a:lnTo>
                      <a:pt x="5" y="357"/>
                    </a:lnTo>
                    <a:lnTo>
                      <a:pt x="7" y="359"/>
                    </a:lnTo>
                    <a:lnTo>
                      <a:pt x="9" y="360"/>
                    </a:lnTo>
                    <a:lnTo>
                      <a:pt x="12" y="361"/>
                    </a:lnTo>
                    <a:lnTo>
                      <a:pt x="15" y="361"/>
                    </a:lnTo>
                    <a:lnTo>
                      <a:pt x="30" y="361"/>
                    </a:lnTo>
                    <a:lnTo>
                      <a:pt x="181" y="361"/>
                    </a:lnTo>
                    <a:lnTo>
                      <a:pt x="196" y="361"/>
                    </a:lnTo>
                    <a:lnTo>
                      <a:pt x="199" y="361"/>
                    </a:lnTo>
                    <a:lnTo>
                      <a:pt x="202" y="360"/>
                    </a:lnTo>
                    <a:lnTo>
                      <a:pt x="204" y="359"/>
                    </a:lnTo>
                    <a:lnTo>
                      <a:pt x="206" y="357"/>
                    </a:lnTo>
                    <a:lnTo>
                      <a:pt x="208" y="355"/>
                    </a:lnTo>
                    <a:lnTo>
                      <a:pt x="210" y="352"/>
                    </a:lnTo>
                    <a:lnTo>
                      <a:pt x="211" y="349"/>
                    </a:lnTo>
                    <a:lnTo>
                      <a:pt x="211" y="346"/>
                    </a:lnTo>
                    <a:lnTo>
                      <a:pt x="211" y="343"/>
                    </a:lnTo>
                    <a:lnTo>
                      <a:pt x="210" y="341"/>
                    </a:lnTo>
                    <a:lnTo>
                      <a:pt x="208" y="337"/>
                    </a:lnTo>
                    <a:lnTo>
                      <a:pt x="206" y="335"/>
                    </a:lnTo>
                    <a:lnTo>
                      <a:pt x="204" y="334"/>
                    </a:lnTo>
                    <a:lnTo>
                      <a:pt x="202" y="332"/>
                    </a:lnTo>
                    <a:lnTo>
                      <a:pt x="199" y="331"/>
                    </a:lnTo>
                    <a:lnTo>
                      <a:pt x="196" y="331"/>
                    </a:lnTo>
                    <a:lnTo>
                      <a:pt x="181" y="331"/>
                    </a:lnTo>
                    <a:lnTo>
                      <a:pt x="181" y="30"/>
                    </a:lnTo>
                    <a:lnTo>
                      <a:pt x="196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294"/>
              <p:cNvSpPr>
                <a:spLocks/>
              </p:cNvSpPr>
              <p:nvPr/>
            </p:nvSpPr>
            <p:spPr bwMode="auto">
              <a:xfrm>
                <a:off x="5475288" y="3640138"/>
                <a:ext cx="277813" cy="123825"/>
              </a:xfrm>
              <a:custGeom>
                <a:avLst/>
                <a:gdLst>
                  <a:gd name="T0" fmla="*/ 15 w 873"/>
                  <a:gd name="T1" fmla="*/ 392 h 392"/>
                  <a:gd name="T2" fmla="*/ 858 w 873"/>
                  <a:gd name="T3" fmla="*/ 392 h 392"/>
                  <a:gd name="T4" fmla="*/ 862 w 873"/>
                  <a:gd name="T5" fmla="*/ 392 h 392"/>
                  <a:gd name="T6" fmla="*/ 867 w 873"/>
                  <a:gd name="T7" fmla="*/ 389 h 392"/>
                  <a:gd name="T8" fmla="*/ 870 w 873"/>
                  <a:gd name="T9" fmla="*/ 386 h 392"/>
                  <a:gd name="T10" fmla="*/ 872 w 873"/>
                  <a:gd name="T11" fmla="*/ 382 h 392"/>
                  <a:gd name="T12" fmla="*/ 873 w 873"/>
                  <a:gd name="T13" fmla="*/ 378 h 392"/>
                  <a:gd name="T14" fmla="*/ 873 w 873"/>
                  <a:gd name="T15" fmla="*/ 373 h 392"/>
                  <a:gd name="T16" fmla="*/ 871 w 873"/>
                  <a:gd name="T17" fmla="*/ 369 h 392"/>
                  <a:gd name="T18" fmla="*/ 868 w 873"/>
                  <a:gd name="T19" fmla="*/ 366 h 392"/>
                  <a:gd name="T20" fmla="*/ 446 w 873"/>
                  <a:gd name="T21" fmla="*/ 4 h 392"/>
                  <a:gd name="T22" fmla="*/ 442 w 873"/>
                  <a:gd name="T23" fmla="*/ 1 h 392"/>
                  <a:gd name="T24" fmla="*/ 436 w 873"/>
                  <a:gd name="T25" fmla="*/ 0 h 392"/>
                  <a:gd name="T26" fmla="*/ 431 w 873"/>
                  <a:gd name="T27" fmla="*/ 1 h 392"/>
                  <a:gd name="T28" fmla="*/ 427 w 873"/>
                  <a:gd name="T29" fmla="*/ 4 h 392"/>
                  <a:gd name="T30" fmla="*/ 5 w 873"/>
                  <a:gd name="T31" fmla="*/ 365 h 392"/>
                  <a:gd name="T32" fmla="*/ 2 w 873"/>
                  <a:gd name="T33" fmla="*/ 369 h 392"/>
                  <a:gd name="T34" fmla="*/ 0 w 873"/>
                  <a:gd name="T35" fmla="*/ 373 h 392"/>
                  <a:gd name="T36" fmla="*/ 0 w 873"/>
                  <a:gd name="T37" fmla="*/ 378 h 392"/>
                  <a:gd name="T38" fmla="*/ 1 w 873"/>
                  <a:gd name="T39" fmla="*/ 382 h 392"/>
                  <a:gd name="T40" fmla="*/ 3 w 873"/>
                  <a:gd name="T41" fmla="*/ 386 h 392"/>
                  <a:gd name="T42" fmla="*/ 6 w 873"/>
                  <a:gd name="T43" fmla="*/ 389 h 392"/>
                  <a:gd name="T44" fmla="*/ 11 w 873"/>
                  <a:gd name="T45" fmla="*/ 392 h 392"/>
                  <a:gd name="T46" fmla="*/ 15 w 873"/>
                  <a:gd name="T47" fmla="*/ 392 h 392"/>
                  <a:gd name="T48" fmla="*/ 15 w 873"/>
                  <a:gd name="T49" fmla="*/ 392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73" h="392">
                    <a:moveTo>
                      <a:pt x="15" y="392"/>
                    </a:moveTo>
                    <a:lnTo>
                      <a:pt x="858" y="392"/>
                    </a:lnTo>
                    <a:lnTo>
                      <a:pt x="862" y="392"/>
                    </a:lnTo>
                    <a:lnTo>
                      <a:pt x="867" y="389"/>
                    </a:lnTo>
                    <a:lnTo>
                      <a:pt x="870" y="386"/>
                    </a:lnTo>
                    <a:lnTo>
                      <a:pt x="872" y="382"/>
                    </a:lnTo>
                    <a:lnTo>
                      <a:pt x="873" y="378"/>
                    </a:lnTo>
                    <a:lnTo>
                      <a:pt x="873" y="373"/>
                    </a:lnTo>
                    <a:lnTo>
                      <a:pt x="871" y="369"/>
                    </a:lnTo>
                    <a:lnTo>
                      <a:pt x="868" y="366"/>
                    </a:lnTo>
                    <a:lnTo>
                      <a:pt x="446" y="4"/>
                    </a:lnTo>
                    <a:lnTo>
                      <a:pt x="442" y="1"/>
                    </a:lnTo>
                    <a:lnTo>
                      <a:pt x="436" y="0"/>
                    </a:lnTo>
                    <a:lnTo>
                      <a:pt x="431" y="1"/>
                    </a:lnTo>
                    <a:lnTo>
                      <a:pt x="427" y="4"/>
                    </a:lnTo>
                    <a:lnTo>
                      <a:pt x="5" y="365"/>
                    </a:lnTo>
                    <a:lnTo>
                      <a:pt x="2" y="369"/>
                    </a:lnTo>
                    <a:lnTo>
                      <a:pt x="0" y="373"/>
                    </a:lnTo>
                    <a:lnTo>
                      <a:pt x="0" y="378"/>
                    </a:lnTo>
                    <a:lnTo>
                      <a:pt x="1" y="382"/>
                    </a:lnTo>
                    <a:lnTo>
                      <a:pt x="3" y="386"/>
                    </a:lnTo>
                    <a:lnTo>
                      <a:pt x="6" y="389"/>
                    </a:lnTo>
                    <a:lnTo>
                      <a:pt x="11" y="392"/>
                    </a:lnTo>
                    <a:lnTo>
                      <a:pt x="15" y="392"/>
                    </a:lnTo>
                    <a:lnTo>
                      <a:pt x="15" y="3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41"/>
            <p:cNvGrpSpPr>
              <a:grpSpLocks noChangeAspect="1"/>
            </p:cNvGrpSpPr>
            <p:nvPr/>
          </p:nvGrpSpPr>
          <p:grpSpPr>
            <a:xfrm>
              <a:off x="5454400" y="2003974"/>
              <a:ext cx="276464" cy="360000"/>
              <a:chOff x="3209925" y="771525"/>
              <a:chExt cx="220663" cy="287338"/>
            </a:xfrm>
            <a:solidFill>
              <a:schemeClr val="bg1"/>
            </a:solidFill>
          </p:grpSpPr>
          <p:sp>
            <p:nvSpPr>
              <p:cNvPr id="43" name="Freeform 328"/>
              <p:cNvSpPr>
                <a:spLocks noEditPoints="1"/>
              </p:cNvSpPr>
              <p:nvPr/>
            </p:nvSpPr>
            <p:spPr bwMode="auto">
              <a:xfrm>
                <a:off x="3209925" y="771525"/>
                <a:ext cx="220663" cy="114300"/>
              </a:xfrm>
              <a:custGeom>
                <a:avLst/>
                <a:gdLst>
                  <a:gd name="T0" fmla="*/ 601 w 692"/>
                  <a:gd name="T1" fmla="*/ 265 h 361"/>
                  <a:gd name="T2" fmla="*/ 595 w 692"/>
                  <a:gd name="T3" fmla="*/ 281 h 361"/>
                  <a:gd name="T4" fmla="*/ 582 w 692"/>
                  <a:gd name="T5" fmla="*/ 294 h 361"/>
                  <a:gd name="T6" fmla="*/ 566 w 692"/>
                  <a:gd name="T7" fmla="*/ 300 h 361"/>
                  <a:gd name="T8" fmla="*/ 136 w 692"/>
                  <a:gd name="T9" fmla="*/ 301 h 361"/>
                  <a:gd name="T10" fmla="*/ 118 w 692"/>
                  <a:gd name="T11" fmla="*/ 297 h 361"/>
                  <a:gd name="T12" fmla="*/ 104 w 692"/>
                  <a:gd name="T13" fmla="*/ 287 h 361"/>
                  <a:gd name="T14" fmla="*/ 94 w 692"/>
                  <a:gd name="T15" fmla="*/ 274 h 361"/>
                  <a:gd name="T16" fmla="*/ 91 w 692"/>
                  <a:gd name="T17" fmla="*/ 256 h 361"/>
                  <a:gd name="T18" fmla="*/ 91 w 692"/>
                  <a:gd name="T19" fmla="*/ 127 h 361"/>
                  <a:gd name="T20" fmla="*/ 98 w 692"/>
                  <a:gd name="T21" fmla="*/ 110 h 361"/>
                  <a:gd name="T22" fmla="*/ 110 w 692"/>
                  <a:gd name="T23" fmla="*/ 98 h 361"/>
                  <a:gd name="T24" fmla="*/ 126 w 692"/>
                  <a:gd name="T25" fmla="*/ 91 h 361"/>
                  <a:gd name="T26" fmla="*/ 557 w 692"/>
                  <a:gd name="T27" fmla="*/ 90 h 361"/>
                  <a:gd name="T28" fmla="*/ 575 w 692"/>
                  <a:gd name="T29" fmla="*/ 94 h 361"/>
                  <a:gd name="T30" fmla="*/ 588 w 692"/>
                  <a:gd name="T31" fmla="*/ 104 h 361"/>
                  <a:gd name="T32" fmla="*/ 598 w 692"/>
                  <a:gd name="T33" fmla="*/ 118 h 361"/>
                  <a:gd name="T34" fmla="*/ 602 w 692"/>
                  <a:gd name="T35" fmla="*/ 135 h 361"/>
                  <a:gd name="T36" fmla="*/ 602 w 692"/>
                  <a:gd name="T37" fmla="*/ 0 h 361"/>
                  <a:gd name="T38" fmla="*/ 81 w 692"/>
                  <a:gd name="T39" fmla="*/ 0 h 361"/>
                  <a:gd name="T40" fmla="*/ 64 w 692"/>
                  <a:gd name="T41" fmla="*/ 4 h 361"/>
                  <a:gd name="T42" fmla="*/ 47 w 692"/>
                  <a:gd name="T43" fmla="*/ 11 h 361"/>
                  <a:gd name="T44" fmla="*/ 33 w 692"/>
                  <a:gd name="T45" fmla="*/ 20 h 361"/>
                  <a:gd name="T46" fmla="*/ 21 w 692"/>
                  <a:gd name="T47" fmla="*/ 33 h 361"/>
                  <a:gd name="T48" fmla="*/ 11 w 692"/>
                  <a:gd name="T49" fmla="*/ 47 h 361"/>
                  <a:gd name="T50" fmla="*/ 4 w 692"/>
                  <a:gd name="T51" fmla="*/ 63 h 361"/>
                  <a:gd name="T52" fmla="*/ 1 w 692"/>
                  <a:gd name="T53" fmla="*/ 82 h 361"/>
                  <a:gd name="T54" fmla="*/ 0 w 692"/>
                  <a:gd name="T55" fmla="*/ 361 h 361"/>
                  <a:gd name="T56" fmla="*/ 692 w 692"/>
                  <a:gd name="T57" fmla="*/ 90 h 361"/>
                  <a:gd name="T58" fmla="*/ 690 w 692"/>
                  <a:gd name="T59" fmla="*/ 72 h 361"/>
                  <a:gd name="T60" fmla="*/ 685 w 692"/>
                  <a:gd name="T61" fmla="*/ 55 h 361"/>
                  <a:gd name="T62" fmla="*/ 677 w 692"/>
                  <a:gd name="T63" fmla="*/ 40 h 361"/>
                  <a:gd name="T64" fmla="*/ 666 w 692"/>
                  <a:gd name="T65" fmla="*/ 27 h 361"/>
                  <a:gd name="T66" fmla="*/ 653 w 692"/>
                  <a:gd name="T67" fmla="*/ 15 h 361"/>
                  <a:gd name="T68" fmla="*/ 637 w 692"/>
                  <a:gd name="T69" fmla="*/ 8 h 361"/>
                  <a:gd name="T70" fmla="*/ 621 w 692"/>
                  <a:gd name="T71" fmla="*/ 2 h 361"/>
                  <a:gd name="T72" fmla="*/ 602 w 692"/>
                  <a:gd name="T73" fmla="*/ 0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92" h="361">
                    <a:moveTo>
                      <a:pt x="602" y="256"/>
                    </a:moveTo>
                    <a:lnTo>
                      <a:pt x="601" y="265"/>
                    </a:lnTo>
                    <a:lnTo>
                      <a:pt x="598" y="274"/>
                    </a:lnTo>
                    <a:lnTo>
                      <a:pt x="595" y="281"/>
                    </a:lnTo>
                    <a:lnTo>
                      <a:pt x="588" y="287"/>
                    </a:lnTo>
                    <a:lnTo>
                      <a:pt x="582" y="294"/>
                    </a:lnTo>
                    <a:lnTo>
                      <a:pt x="575" y="297"/>
                    </a:lnTo>
                    <a:lnTo>
                      <a:pt x="566" y="300"/>
                    </a:lnTo>
                    <a:lnTo>
                      <a:pt x="557" y="301"/>
                    </a:lnTo>
                    <a:lnTo>
                      <a:pt x="136" y="301"/>
                    </a:lnTo>
                    <a:lnTo>
                      <a:pt x="126" y="300"/>
                    </a:lnTo>
                    <a:lnTo>
                      <a:pt x="118" y="297"/>
                    </a:lnTo>
                    <a:lnTo>
                      <a:pt x="110" y="294"/>
                    </a:lnTo>
                    <a:lnTo>
                      <a:pt x="104" y="287"/>
                    </a:lnTo>
                    <a:lnTo>
                      <a:pt x="98" y="281"/>
                    </a:lnTo>
                    <a:lnTo>
                      <a:pt x="94" y="274"/>
                    </a:lnTo>
                    <a:lnTo>
                      <a:pt x="91" y="265"/>
                    </a:lnTo>
                    <a:lnTo>
                      <a:pt x="91" y="256"/>
                    </a:lnTo>
                    <a:lnTo>
                      <a:pt x="91" y="135"/>
                    </a:lnTo>
                    <a:lnTo>
                      <a:pt x="91" y="127"/>
                    </a:lnTo>
                    <a:lnTo>
                      <a:pt x="94" y="118"/>
                    </a:lnTo>
                    <a:lnTo>
                      <a:pt x="98" y="110"/>
                    </a:lnTo>
                    <a:lnTo>
                      <a:pt x="104" y="104"/>
                    </a:lnTo>
                    <a:lnTo>
                      <a:pt x="110" y="98"/>
                    </a:lnTo>
                    <a:lnTo>
                      <a:pt x="118" y="94"/>
                    </a:lnTo>
                    <a:lnTo>
                      <a:pt x="126" y="91"/>
                    </a:lnTo>
                    <a:lnTo>
                      <a:pt x="136" y="90"/>
                    </a:lnTo>
                    <a:lnTo>
                      <a:pt x="557" y="90"/>
                    </a:lnTo>
                    <a:lnTo>
                      <a:pt x="566" y="91"/>
                    </a:lnTo>
                    <a:lnTo>
                      <a:pt x="575" y="94"/>
                    </a:lnTo>
                    <a:lnTo>
                      <a:pt x="582" y="98"/>
                    </a:lnTo>
                    <a:lnTo>
                      <a:pt x="588" y="104"/>
                    </a:lnTo>
                    <a:lnTo>
                      <a:pt x="595" y="110"/>
                    </a:lnTo>
                    <a:lnTo>
                      <a:pt x="598" y="118"/>
                    </a:lnTo>
                    <a:lnTo>
                      <a:pt x="601" y="127"/>
                    </a:lnTo>
                    <a:lnTo>
                      <a:pt x="602" y="135"/>
                    </a:lnTo>
                    <a:lnTo>
                      <a:pt x="602" y="256"/>
                    </a:lnTo>
                    <a:close/>
                    <a:moveTo>
                      <a:pt x="602" y="0"/>
                    </a:moveTo>
                    <a:lnTo>
                      <a:pt x="91" y="0"/>
                    </a:lnTo>
                    <a:lnTo>
                      <a:pt x="81" y="0"/>
                    </a:lnTo>
                    <a:lnTo>
                      <a:pt x="73" y="2"/>
                    </a:lnTo>
                    <a:lnTo>
                      <a:pt x="64" y="4"/>
                    </a:lnTo>
                    <a:lnTo>
                      <a:pt x="55" y="8"/>
                    </a:lnTo>
                    <a:lnTo>
                      <a:pt x="47" y="11"/>
                    </a:lnTo>
                    <a:lnTo>
                      <a:pt x="39" y="15"/>
                    </a:lnTo>
                    <a:lnTo>
                      <a:pt x="33" y="20"/>
                    </a:lnTo>
                    <a:lnTo>
                      <a:pt x="26" y="27"/>
                    </a:lnTo>
                    <a:lnTo>
                      <a:pt x="21" y="33"/>
                    </a:lnTo>
                    <a:lnTo>
                      <a:pt x="16" y="40"/>
                    </a:lnTo>
                    <a:lnTo>
                      <a:pt x="11" y="47"/>
                    </a:lnTo>
                    <a:lnTo>
                      <a:pt x="7" y="56"/>
                    </a:lnTo>
                    <a:lnTo>
                      <a:pt x="4" y="63"/>
                    </a:lnTo>
                    <a:lnTo>
                      <a:pt x="2" y="72"/>
                    </a:lnTo>
                    <a:lnTo>
                      <a:pt x="1" y="82"/>
                    </a:lnTo>
                    <a:lnTo>
                      <a:pt x="0" y="90"/>
                    </a:lnTo>
                    <a:lnTo>
                      <a:pt x="0" y="361"/>
                    </a:lnTo>
                    <a:lnTo>
                      <a:pt x="692" y="361"/>
                    </a:lnTo>
                    <a:lnTo>
                      <a:pt x="692" y="90"/>
                    </a:lnTo>
                    <a:lnTo>
                      <a:pt x="692" y="82"/>
                    </a:lnTo>
                    <a:lnTo>
                      <a:pt x="690" y="72"/>
                    </a:lnTo>
                    <a:lnTo>
                      <a:pt x="688" y="63"/>
                    </a:lnTo>
                    <a:lnTo>
                      <a:pt x="685" y="55"/>
                    </a:lnTo>
                    <a:lnTo>
                      <a:pt x="682" y="47"/>
                    </a:lnTo>
                    <a:lnTo>
                      <a:pt x="677" y="40"/>
                    </a:lnTo>
                    <a:lnTo>
                      <a:pt x="672" y="33"/>
                    </a:lnTo>
                    <a:lnTo>
                      <a:pt x="666" y="27"/>
                    </a:lnTo>
                    <a:lnTo>
                      <a:pt x="659" y="20"/>
                    </a:lnTo>
                    <a:lnTo>
                      <a:pt x="653" y="15"/>
                    </a:lnTo>
                    <a:lnTo>
                      <a:pt x="645" y="11"/>
                    </a:lnTo>
                    <a:lnTo>
                      <a:pt x="637" y="8"/>
                    </a:lnTo>
                    <a:lnTo>
                      <a:pt x="629" y="4"/>
                    </a:lnTo>
                    <a:lnTo>
                      <a:pt x="621" y="2"/>
                    </a:lnTo>
                    <a:lnTo>
                      <a:pt x="611" y="1"/>
                    </a:lnTo>
                    <a:lnTo>
                      <a:pt x="602" y="0"/>
                    </a:lnTo>
                    <a:lnTo>
                      <a:pt x="60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Freeform 329"/>
              <p:cNvSpPr>
                <a:spLocks noEditPoints="1"/>
              </p:cNvSpPr>
              <p:nvPr/>
            </p:nvSpPr>
            <p:spPr bwMode="auto">
              <a:xfrm>
                <a:off x="3209925" y="895350"/>
                <a:ext cx="106363" cy="66675"/>
              </a:xfrm>
              <a:custGeom>
                <a:avLst/>
                <a:gdLst>
                  <a:gd name="T0" fmla="*/ 151 w 331"/>
                  <a:gd name="T1" fmla="*/ 90 h 210"/>
                  <a:gd name="T2" fmla="*/ 151 w 331"/>
                  <a:gd name="T3" fmla="*/ 41 h 210"/>
                  <a:gd name="T4" fmla="*/ 153 w 331"/>
                  <a:gd name="T5" fmla="*/ 36 h 210"/>
                  <a:gd name="T6" fmla="*/ 157 w 331"/>
                  <a:gd name="T7" fmla="*/ 32 h 210"/>
                  <a:gd name="T8" fmla="*/ 163 w 331"/>
                  <a:gd name="T9" fmla="*/ 30 h 210"/>
                  <a:gd name="T10" fmla="*/ 169 w 331"/>
                  <a:gd name="T11" fmla="*/ 30 h 210"/>
                  <a:gd name="T12" fmla="*/ 174 w 331"/>
                  <a:gd name="T13" fmla="*/ 32 h 210"/>
                  <a:gd name="T14" fmla="*/ 178 w 331"/>
                  <a:gd name="T15" fmla="*/ 36 h 210"/>
                  <a:gd name="T16" fmla="*/ 180 w 331"/>
                  <a:gd name="T17" fmla="*/ 41 h 210"/>
                  <a:gd name="T18" fmla="*/ 181 w 331"/>
                  <a:gd name="T19" fmla="*/ 90 h 210"/>
                  <a:gd name="T20" fmla="*/ 229 w 331"/>
                  <a:gd name="T21" fmla="*/ 90 h 210"/>
                  <a:gd name="T22" fmla="*/ 235 w 331"/>
                  <a:gd name="T23" fmla="*/ 93 h 210"/>
                  <a:gd name="T24" fmla="*/ 238 w 331"/>
                  <a:gd name="T25" fmla="*/ 96 h 210"/>
                  <a:gd name="T26" fmla="*/ 241 w 331"/>
                  <a:gd name="T27" fmla="*/ 101 h 210"/>
                  <a:gd name="T28" fmla="*/ 241 w 331"/>
                  <a:gd name="T29" fmla="*/ 108 h 210"/>
                  <a:gd name="T30" fmla="*/ 238 w 331"/>
                  <a:gd name="T31" fmla="*/ 113 h 210"/>
                  <a:gd name="T32" fmla="*/ 235 w 331"/>
                  <a:gd name="T33" fmla="*/ 118 h 210"/>
                  <a:gd name="T34" fmla="*/ 229 w 331"/>
                  <a:gd name="T35" fmla="*/ 120 h 210"/>
                  <a:gd name="T36" fmla="*/ 181 w 331"/>
                  <a:gd name="T37" fmla="*/ 120 h 210"/>
                  <a:gd name="T38" fmla="*/ 180 w 331"/>
                  <a:gd name="T39" fmla="*/ 168 h 210"/>
                  <a:gd name="T40" fmla="*/ 178 w 331"/>
                  <a:gd name="T41" fmla="*/ 173 h 210"/>
                  <a:gd name="T42" fmla="*/ 174 w 331"/>
                  <a:gd name="T43" fmla="*/ 178 h 210"/>
                  <a:gd name="T44" fmla="*/ 169 w 331"/>
                  <a:gd name="T45" fmla="*/ 180 h 210"/>
                  <a:gd name="T46" fmla="*/ 163 w 331"/>
                  <a:gd name="T47" fmla="*/ 180 h 210"/>
                  <a:gd name="T48" fmla="*/ 157 w 331"/>
                  <a:gd name="T49" fmla="*/ 178 h 210"/>
                  <a:gd name="T50" fmla="*/ 153 w 331"/>
                  <a:gd name="T51" fmla="*/ 173 h 210"/>
                  <a:gd name="T52" fmla="*/ 151 w 331"/>
                  <a:gd name="T53" fmla="*/ 168 h 210"/>
                  <a:gd name="T54" fmla="*/ 151 w 331"/>
                  <a:gd name="T55" fmla="*/ 120 h 210"/>
                  <a:gd name="T56" fmla="*/ 103 w 331"/>
                  <a:gd name="T57" fmla="*/ 120 h 210"/>
                  <a:gd name="T58" fmla="*/ 97 w 331"/>
                  <a:gd name="T59" fmla="*/ 118 h 210"/>
                  <a:gd name="T60" fmla="*/ 93 w 331"/>
                  <a:gd name="T61" fmla="*/ 113 h 210"/>
                  <a:gd name="T62" fmla="*/ 91 w 331"/>
                  <a:gd name="T63" fmla="*/ 108 h 210"/>
                  <a:gd name="T64" fmla="*/ 91 w 331"/>
                  <a:gd name="T65" fmla="*/ 101 h 210"/>
                  <a:gd name="T66" fmla="*/ 93 w 331"/>
                  <a:gd name="T67" fmla="*/ 96 h 210"/>
                  <a:gd name="T68" fmla="*/ 97 w 331"/>
                  <a:gd name="T69" fmla="*/ 93 h 210"/>
                  <a:gd name="T70" fmla="*/ 103 w 331"/>
                  <a:gd name="T71" fmla="*/ 90 h 210"/>
                  <a:gd name="T72" fmla="*/ 0 w 331"/>
                  <a:gd name="T73" fmla="*/ 210 h 210"/>
                  <a:gd name="T74" fmla="*/ 331 w 331"/>
                  <a:gd name="T75" fmla="*/ 0 h 210"/>
                  <a:gd name="T76" fmla="*/ 0 w 331"/>
                  <a:gd name="T77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31" h="210">
                    <a:moveTo>
                      <a:pt x="106" y="90"/>
                    </a:moveTo>
                    <a:lnTo>
                      <a:pt x="151" y="90"/>
                    </a:lnTo>
                    <a:lnTo>
                      <a:pt x="151" y="45"/>
                    </a:lnTo>
                    <a:lnTo>
                      <a:pt x="151" y="41"/>
                    </a:lnTo>
                    <a:lnTo>
                      <a:pt x="152" y="39"/>
                    </a:lnTo>
                    <a:lnTo>
                      <a:pt x="153" y="36"/>
                    </a:lnTo>
                    <a:lnTo>
                      <a:pt x="155" y="34"/>
                    </a:lnTo>
                    <a:lnTo>
                      <a:pt x="157" y="32"/>
                    </a:lnTo>
                    <a:lnTo>
                      <a:pt x="159" y="31"/>
                    </a:lnTo>
                    <a:lnTo>
                      <a:pt x="163" y="30"/>
                    </a:lnTo>
                    <a:lnTo>
                      <a:pt x="166" y="30"/>
                    </a:lnTo>
                    <a:lnTo>
                      <a:pt x="169" y="30"/>
                    </a:lnTo>
                    <a:lnTo>
                      <a:pt x="171" y="31"/>
                    </a:lnTo>
                    <a:lnTo>
                      <a:pt x="174" y="32"/>
                    </a:lnTo>
                    <a:lnTo>
                      <a:pt x="177" y="34"/>
                    </a:lnTo>
                    <a:lnTo>
                      <a:pt x="178" y="36"/>
                    </a:lnTo>
                    <a:lnTo>
                      <a:pt x="180" y="39"/>
                    </a:lnTo>
                    <a:lnTo>
                      <a:pt x="180" y="41"/>
                    </a:lnTo>
                    <a:lnTo>
                      <a:pt x="181" y="45"/>
                    </a:lnTo>
                    <a:lnTo>
                      <a:pt x="181" y="90"/>
                    </a:lnTo>
                    <a:lnTo>
                      <a:pt x="226" y="90"/>
                    </a:lnTo>
                    <a:lnTo>
                      <a:pt x="229" y="90"/>
                    </a:lnTo>
                    <a:lnTo>
                      <a:pt x="231" y="91"/>
                    </a:lnTo>
                    <a:lnTo>
                      <a:pt x="235" y="93"/>
                    </a:lnTo>
                    <a:lnTo>
                      <a:pt x="237" y="94"/>
                    </a:lnTo>
                    <a:lnTo>
                      <a:pt x="238" y="96"/>
                    </a:lnTo>
                    <a:lnTo>
                      <a:pt x="240" y="99"/>
                    </a:lnTo>
                    <a:lnTo>
                      <a:pt x="241" y="101"/>
                    </a:lnTo>
                    <a:lnTo>
                      <a:pt x="241" y="105"/>
                    </a:lnTo>
                    <a:lnTo>
                      <a:pt x="241" y="108"/>
                    </a:lnTo>
                    <a:lnTo>
                      <a:pt x="240" y="111"/>
                    </a:lnTo>
                    <a:lnTo>
                      <a:pt x="238" y="113"/>
                    </a:lnTo>
                    <a:lnTo>
                      <a:pt x="237" y="115"/>
                    </a:lnTo>
                    <a:lnTo>
                      <a:pt x="235" y="118"/>
                    </a:lnTo>
                    <a:lnTo>
                      <a:pt x="231" y="119"/>
                    </a:lnTo>
                    <a:lnTo>
                      <a:pt x="229" y="120"/>
                    </a:lnTo>
                    <a:lnTo>
                      <a:pt x="226" y="120"/>
                    </a:lnTo>
                    <a:lnTo>
                      <a:pt x="181" y="120"/>
                    </a:lnTo>
                    <a:lnTo>
                      <a:pt x="181" y="165"/>
                    </a:lnTo>
                    <a:lnTo>
                      <a:pt x="180" y="168"/>
                    </a:lnTo>
                    <a:lnTo>
                      <a:pt x="180" y="171"/>
                    </a:lnTo>
                    <a:lnTo>
                      <a:pt x="178" y="173"/>
                    </a:lnTo>
                    <a:lnTo>
                      <a:pt x="177" y="175"/>
                    </a:lnTo>
                    <a:lnTo>
                      <a:pt x="174" y="178"/>
                    </a:lnTo>
                    <a:lnTo>
                      <a:pt x="171" y="179"/>
                    </a:lnTo>
                    <a:lnTo>
                      <a:pt x="169" y="180"/>
                    </a:lnTo>
                    <a:lnTo>
                      <a:pt x="166" y="180"/>
                    </a:lnTo>
                    <a:lnTo>
                      <a:pt x="163" y="180"/>
                    </a:lnTo>
                    <a:lnTo>
                      <a:pt x="159" y="179"/>
                    </a:lnTo>
                    <a:lnTo>
                      <a:pt x="157" y="178"/>
                    </a:lnTo>
                    <a:lnTo>
                      <a:pt x="155" y="175"/>
                    </a:lnTo>
                    <a:lnTo>
                      <a:pt x="153" y="173"/>
                    </a:lnTo>
                    <a:lnTo>
                      <a:pt x="152" y="171"/>
                    </a:lnTo>
                    <a:lnTo>
                      <a:pt x="151" y="168"/>
                    </a:lnTo>
                    <a:lnTo>
                      <a:pt x="151" y="165"/>
                    </a:lnTo>
                    <a:lnTo>
                      <a:pt x="151" y="120"/>
                    </a:lnTo>
                    <a:lnTo>
                      <a:pt x="106" y="120"/>
                    </a:lnTo>
                    <a:lnTo>
                      <a:pt x="103" y="120"/>
                    </a:lnTo>
                    <a:lnTo>
                      <a:pt x="99" y="119"/>
                    </a:lnTo>
                    <a:lnTo>
                      <a:pt x="97" y="118"/>
                    </a:lnTo>
                    <a:lnTo>
                      <a:pt x="95" y="115"/>
                    </a:lnTo>
                    <a:lnTo>
                      <a:pt x="93" y="113"/>
                    </a:lnTo>
                    <a:lnTo>
                      <a:pt x="92" y="111"/>
                    </a:lnTo>
                    <a:lnTo>
                      <a:pt x="91" y="108"/>
                    </a:lnTo>
                    <a:lnTo>
                      <a:pt x="91" y="105"/>
                    </a:lnTo>
                    <a:lnTo>
                      <a:pt x="91" y="101"/>
                    </a:lnTo>
                    <a:lnTo>
                      <a:pt x="92" y="99"/>
                    </a:lnTo>
                    <a:lnTo>
                      <a:pt x="93" y="96"/>
                    </a:lnTo>
                    <a:lnTo>
                      <a:pt x="95" y="94"/>
                    </a:lnTo>
                    <a:lnTo>
                      <a:pt x="97" y="93"/>
                    </a:lnTo>
                    <a:lnTo>
                      <a:pt x="99" y="91"/>
                    </a:lnTo>
                    <a:lnTo>
                      <a:pt x="103" y="90"/>
                    </a:lnTo>
                    <a:lnTo>
                      <a:pt x="106" y="90"/>
                    </a:lnTo>
                    <a:close/>
                    <a:moveTo>
                      <a:pt x="0" y="210"/>
                    </a:moveTo>
                    <a:lnTo>
                      <a:pt x="331" y="210"/>
                    </a:lnTo>
                    <a:lnTo>
                      <a:pt x="331" y="0"/>
                    </a:lnTo>
                    <a:lnTo>
                      <a:pt x="0" y="0"/>
                    </a:lnTo>
                    <a:lnTo>
                      <a:pt x="0" y="2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Freeform 330"/>
              <p:cNvSpPr>
                <a:spLocks noEditPoints="1"/>
              </p:cNvSpPr>
              <p:nvPr/>
            </p:nvSpPr>
            <p:spPr bwMode="auto">
              <a:xfrm>
                <a:off x="3325813" y="895350"/>
                <a:ext cx="104775" cy="66675"/>
              </a:xfrm>
              <a:custGeom>
                <a:avLst/>
                <a:gdLst>
                  <a:gd name="T0" fmla="*/ 90 w 331"/>
                  <a:gd name="T1" fmla="*/ 90 h 210"/>
                  <a:gd name="T2" fmla="*/ 211 w 331"/>
                  <a:gd name="T3" fmla="*/ 90 h 210"/>
                  <a:gd name="T4" fmla="*/ 214 w 331"/>
                  <a:gd name="T5" fmla="*/ 90 h 210"/>
                  <a:gd name="T6" fmla="*/ 217 w 331"/>
                  <a:gd name="T7" fmla="*/ 91 h 210"/>
                  <a:gd name="T8" fmla="*/ 220 w 331"/>
                  <a:gd name="T9" fmla="*/ 93 h 210"/>
                  <a:gd name="T10" fmla="*/ 222 w 331"/>
                  <a:gd name="T11" fmla="*/ 94 h 210"/>
                  <a:gd name="T12" fmla="*/ 223 w 331"/>
                  <a:gd name="T13" fmla="*/ 96 h 210"/>
                  <a:gd name="T14" fmla="*/ 225 w 331"/>
                  <a:gd name="T15" fmla="*/ 99 h 210"/>
                  <a:gd name="T16" fmla="*/ 225 w 331"/>
                  <a:gd name="T17" fmla="*/ 101 h 210"/>
                  <a:gd name="T18" fmla="*/ 226 w 331"/>
                  <a:gd name="T19" fmla="*/ 105 h 210"/>
                  <a:gd name="T20" fmla="*/ 225 w 331"/>
                  <a:gd name="T21" fmla="*/ 108 h 210"/>
                  <a:gd name="T22" fmla="*/ 225 w 331"/>
                  <a:gd name="T23" fmla="*/ 111 h 210"/>
                  <a:gd name="T24" fmla="*/ 223 w 331"/>
                  <a:gd name="T25" fmla="*/ 113 h 210"/>
                  <a:gd name="T26" fmla="*/ 222 w 331"/>
                  <a:gd name="T27" fmla="*/ 115 h 210"/>
                  <a:gd name="T28" fmla="*/ 219 w 331"/>
                  <a:gd name="T29" fmla="*/ 118 h 210"/>
                  <a:gd name="T30" fmla="*/ 217 w 331"/>
                  <a:gd name="T31" fmla="*/ 119 h 210"/>
                  <a:gd name="T32" fmla="*/ 214 w 331"/>
                  <a:gd name="T33" fmla="*/ 120 h 210"/>
                  <a:gd name="T34" fmla="*/ 211 w 331"/>
                  <a:gd name="T35" fmla="*/ 120 h 210"/>
                  <a:gd name="T36" fmla="*/ 90 w 331"/>
                  <a:gd name="T37" fmla="*/ 120 h 210"/>
                  <a:gd name="T38" fmla="*/ 88 w 331"/>
                  <a:gd name="T39" fmla="*/ 120 h 210"/>
                  <a:gd name="T40" fmla="*/ 85 w 331"/>
                  <a:gd name="T41" fmla="*/ 119 h 210"/>
                  <a:gd name="T42" fmla="*/ 83 w 331"/>
                  <a:gd name="T43" fmla="*/ 118 h 210"/>
                  <a:gd name="T44" fmla="*/ 79 w 331"/>
                  <a:gd name="T45" fmla="*/ 115 h 210"/>
                  <a:gd name="T46" fmla="*/ 78 w 331"/>
                  <a:gd name="T47" fmla="*/ 113 h 210"/>
                  <a:gd name="T48" fmla="*/ 76 w 331"/>
                  <a:gd name="T49" fmla="*/ 111 h 210"/>
                  <a:gd name="T50" fmla="*/ 76 w 331"/>
                  <a:gd name="T51" fmla="*/ 108 h 210"/>
                  <a:gd name="T52" fmla="*/ 75 w 331"/>
                  <a:gd name="T53" fmla="*/ 105 h 210"/>
                  <a:gd name="T54" fmla="*/ 76 w 331"/>
                  <a:gd name="T55" fmla="*/ 101 h 210"/>
                  <a:gd name="T56" fmla="*/ 76 w 331"/>
                  <a:gd name="T57" fmla="*/ 99 h 210"/>
                  <a:gd name="T58" fmla="*/ 78 w 331"/>
                  <a:gd name="T59" fmla="*/ 96 h 210"/>
                  <a:gd name="T60" fmla="*/ 79 w 331"/>
                  <a:gd name="T61" fmla="*/ 94 h 210"/>
                  <a:gd name="T62" fmla="*/ 83 w 331"/>
                  <a:gd name="T63" fmla="*/ 93 h 210"/>
                  <a:gd name="T64" fmla="*/ 85 w 331"/>
                  <a:gd name="T65" fmla="*/ 91 h 210"/>
                  <a:gd name="T66" fmla="*/ 88 w 331"/>
                  <a:gd name="T67" fmla="*/ 90 h 210"/>
                  <a:gd name="T68" fmla="*/ 90 w 331"/>
                  <a:gd name="T69" fmla="*/ 90 h 210"/>
                  <a:gd name="T70" fmla="*/ 0 w 331"/>
                  <a:gd name="T71" fmla="*/ 210 h 210"/>
                  <a:gd name="T72" fmla="*/ 331 w 331"/>
                  <a:gd name="T73" fmla="*/ 210 h 210"/>
                  <a:gd name="T74" fmla="*/ 331 w 331"/>
                  <a:gd name="T75" fmla="*/ 0 h 210"/>
                  <a:gd name="T76" fmla="*/ 0 w 331"/>
                  <a:gd name="T77" fmla="*/ 0 h 210"/>
                  <a:gd name="T78" fmla="*/ 0 w 331"/>
                  <a:gd name="T79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31" h="210">
                    <a:moveTo>
                      <a:pt x="90" y="90"/>
                    </a:moveTo>
                    <a:lnTo>
                      <a:pt x="211" y="90"/>
                    </a:lnTo>
                    <a:lnTo>
                      <a:pt x="214" y="90"/>
                    </a:lnTo>
                    <a:lnTo>
                      <a:pt x="217" y="91"/>
                    </a:lnTo>
                    <a:lnTo>
                      <a:pt x="220" y="93"/>
                    </a:lnTo>
                    <a:lnTo>
                      <a:pt x="222" y="94"/>
                    </a:lnTo>
                    <a:lnTo>
                      <a:pt x="223" y="96"/>
                    </a:lnTo>
                    <a:lnTo>
                      <a:pt x="225" y="99"/>
                    </a:lnTo>
                    <a:lnTo>
                      <a:pt x="225" y="101"/>
                    </a:lnTo>
                    <a:lnTo>
                      <a:pt x="226" y="105"/>
                    </a:lnTo>
                    <a:lnTo>
                      <a:pt x="225" y="108"/>
                    </a:lnTo>
                    <a:lnTo>
                      <a:pt x="225" y="111"/>
                    </a:lnTo>
                    <a:lnTo>
                      <a:pt x="223" y="113"/>
                    </a:lnTo>
                    <a:lnTo>
                      <a:pt x="222" y="115"/>
                    </a:lnTo>
                    <a:lnTo>
                      <a:pt x="219" y="118"/>
                    </a:lnTo>
                    <a:lnTo>
                      <a:pt x="217" y="119"/>
                    </a:lnTo>
                    <a:lnTo>
                      <a:pt x="214" y="120"/>
                    </a:lnTo>
                    <a:lnTo>
                      <a:pt x="211" y="120"/>
                    </a:lnTo>
                    <a:lnTo>
                      <a:pt x="90" y="120"/>
                    </a:lnTo>
                    <a:lnTo>
                      <a:pt x="88" y="120"/>
                    </a:lnTo>
                    <a:lnTo>
                      <a:pt x="85" y="119"/>
                    </a:lnTo>
                    <a:lnTo>
                      <a:pt x="83" y="118"/>
                    </a:lnTo>
                    <a:lnTo>
                      <a:pt x="79" y="115"/>
                    </a:lnTo>
                    <a:lnTo>
                      <a:pt x="78" y="113"/>
                    </a:lnTo>
                    <a:lnTo>
                      <a:pt x="76" y="111"/>
                    </a:lnTo>
                    <a:lnTo>
                      <a:pt x="76" y="108"/>
                    </a:lnTo>
                    <a:lnTo>
                      <a:pt x="75" y="105"/>
                    </a:lnTo>
                    <a:lnTo>
                      <a:pt x="76" y="101"/>
                    </a:lnTo>
                    <a:lnTo>
                      <a:pt x="76" y="99"/>
                    </a:lnTo>
                    <a:lnTo>
                      <a:pt x="78" y="96"/>
                    </a:lnTo>
                    <a:lnTo>
                      <a:pt x="79" y="94"/>
                    </a:lnTo>
                    <a:lnTo>
                      <a:pt x="83" y="93"/>
                    </a:lnTo>
                    <a:lnTo>
                      <a:pt x="85" y="91"/>
                    </a:lnTo>
                    <a:lnTo>
                      <a:pt x="88" y="90"/>
                    </a:lnTo>
                    <a:lnTo>
                      <a:pt x="90" y="90"/>
                    </a:lnTo>
                    <a:close/>
                    <a:moveTo>
                      <a:pt x="0" y="210"/>
                    </a:moveTo>
                    <a:lnTo>
                      <a:pt x="331" y="210"/>
                    </a:lnTo>
                    <a:lnTo>
                      <a:pt x="331" y="0"/>
                    </a:lnTo>
                    <a:lnTo>
                      <a:pt x="0" y="0"/>
                    </a:lnTo>
                    <a:lnTo>
                      <a:pt x="0" y="2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Freeform 331"/>
              <p:cNvSpPr>
                <a:spLocks noEditPoints="1"/>
              </p:cNvSpPr>
              <p:nvPr/>
            </p:nvSpPr>
            <p:spPr bwMode="auto">
              <a:xfrm>
                <a:off x="3209925" y="973138"/>
                <a:ext cx="106363" cy="85725"/>
              </a:xfrm>
              <a:custGeom>
                <a:avLst/>
                <a:gdLst>
                  <a:gd name="T0" fmla="*/ 108 w 331"/>
                  <a:gd name="T1" fmla="*/ 82 h 270"/>
                  <a:gd name="T2" fmla="*/ 106 w 331"/>
                  <a:gd name="T3" fmla="*/ 77 h 270"/>
                  <a:gd name="T4" fmla="*/ 106 w 331"/>
                  <a:gd name="T5" fmla="*/ 72 h 270"/>
                  <a:gd name="T6" fmla="*/ 108 w 331"/>
                  <a:gd name="T7" fmla="*/ 66 h 270"/>
                  <a:gd name="T8" fmla="*/ 112 w 331"/>
                  <a:gd name="T9" fmla="*/ 62 h 270"/>
                  <a:gd name="T10" fmla="*/ 118 w 331"/>
                  <a:gd name="T11" fmla="*/ 60 h 270"/>
                  <a:gd name="T12" fmla="*/ 123 w 331"/>
                  <a:gd name="T13" fmla="*/ 60 h 270"/>
                  <a:gd name="T14" fmla="*/ 128 w 331"/>
                  <a:gd name="T15" fmla="*/ 62 h 270"/>
                  <a:gd name="T16" fmla="*/ 166 w 331"/>
                  <a:gd name="T17" fmla="*/ 99 h 270"/>
                  <a:gd name="T18" fmla="*/ 202 w 331"/>
                  <a:gd name="T19" fmla="*/ 62 h 270"/>
                  <a:gd name="T20" fmla="*/ 208 w 331"/>
                  <a:gd name="T21" fmla="*/ 60 h 270"/>
                  <a:gd name="T22" fmla="*/ 214 w 331"/>
                  <a:gd name="T23" fmla="*/ 60 h 270"/>
                  <a:gd name="T24" fmla="*/ 220 w 331"/>
                  <a:gd name="T25" fmla="*/ 62 h 270"/>
                  <a:gd name="T26" fmla="*/ 224 w 331"/>
                  <a:gd name="T27" fmla="*/ 66 h 270"/>
                  <a:gd name="T28" fmla="*/ 226 w 331"/>
                  <a:gd name="T29" fmla="*/ 72 h 270"/>
                  <a:gd name="T30" fmla="*/ 226 w 331"/>
                  <a:gd name="T31" fmla="*/ 77 h 270"/>
                  <a:gd name="T32" fmla="*/ 224 w 331"/>
                  <a:gd name="T33" fmla="*/ 82 h 270"/>
                  <a:gd name="T34" fmla="*/ 187 w 331"/>
                  <a:gd name="T35" fmla="*/ 120 h 270"/>
                  <a:gd name="T36" fmla="*/ 224 w 331"/>
                  <a:gd name="T37" fmla="*/ 156 h 270"/>
                  <a:gd name="T38" fmla="*/ 226 w 331"/>
                  <a:gd name="T39" fmla="*/ 162 h 270"/>
                  <a:gd name="T40" fmla="*/ 226 w 331"/>
                  <a:gd name="T41" fmla="*/ 168 h 270"/>
                  <a:gd name="T42" fmla="*/ 224 w 331"/>
                  <a:gd name="T43" fmla="*/ 174 h 270"/>
                  <a:gd name="T44" fmla="*/ 220 w 331"/>
                  <a:gd name="T45" fmla="*/ 178 h 270"/>
                  <a:gd name="T46" fmla="*/ 214 w 331"/>
                  <a:gd name="T47" fmla="*/ 180 h 270"/>
                  <a:gd name="T48" fmla="*/ 208 w 331"/>
                  <a:gd name="T49" fmla="*/ 180 h 270"/>
                  <a:gd name="T50" fmla="*/ 202 w 331"/>
                  <a:gd name="T51" fmla="*/ 178 h 270"/>
                  <a:gd name="T52" fmla="*/ 166 w 331"/>
                  <a:gd name="T53" fmla="*/ 141 h 270"/>
                  <a:gd name="T54" fmla="*/ 128 w 331"/>
                  <a:gd name="T55" fmla="*/ 178 h 270"/>
                  <a:gd name="T56" fmla="*/ 123 w 331"/>
                  <a:gd name="T57" fmla="*/ 180 h 270"/>
                  <a:gd name="T58" fmla="*/ 118 w 331"/>
                  <a:gd name="T59" fmla="*/ 180 h 270"/>
                  <a:gd name="T60" fmla="*/ 112 w 331"/>
                  <a:gd name="T61" fmla="*/ 178 h 270"/>
                  <a:gd name="T62" fmla="*/ 108 w 331"/>
                  <a:gd name="T63" fmla="*/ 174 h 270"/>
                  <a:gd name="T64" fmla="*/ 106 w 331"/>
                  <a:gd name="T65" fmla="*/ 168 h 270"/>
                  <a:gd name="T66" fmla="*/ 106 w 331"/>
                  <a:gd name="T67" fmla="*/ 162 h 270"/>
                  <a:gd name="T68" fmla="*/ 108 w 331"/>
                  <a:gd name="T69" fmla="*/ 156 h 270"/>
                  <a:gd name="T70" fmla="*/ 144 w 331"/>
                  <a:gd name="T71" fmla="*/ 120 h 270"/>
                  <a:gd name="T72" fmla="*/ 0 w 331"/>
                  <a:gd name="T73" fmla="*/ 180 h 270"/>
                  <a:gd name="T74" fmla="*/ 2 w 331"/>
                  <a:gd name="T75" fmla="*/ 198 h 270"/>
                  <a:gd name="T76" fmla="*/ 7 w 331"/>
                  <a:gd name="T77" fmla="*/ 215 h 270"/>
                  <a:gd name="T78" fmla="*/ 16 w 331"/>
                  <a:gd name="T79" fmla="*/ 231 h 270"/>
                  <a:gd name="T80" fmla="*/ 26 w 331"/>
                  <a:gd name="T81" fmla="*/ 243 h 270"/>
                  <a:gd name="T82" fmla="*/ 39 w 331"/>
                  <a:gd name="T83" fmla="*/ 255 h 270"/>
                  <a:gd name="T84" fmla="*/ 55 w 331"/>
                  <a:gd name="T85" fmla="*/ 264 h 270"/>
                  <a:gd name="T86" fmla="*/ 73 w 331"/>
                  <a:gd name="T87" fmla="*/ 268 h 270"/>
                  <a:gd name="T88" fmla="*/ 91 w 331"/>
                  <a:gd name="T89" fmla="*/ 270 h 270"/>
                  <a:gd name="T90" fmla="*/ 331 w 331"/>
                  <a:gd name="T91" fmla="*/ 0 h 270"/>
                  <a:gd name="T92" fmla="*/ 0 w 331"/>
                  <a:gd name="T93" fmla="*/ 18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31" h="270">
                    <a:moveTo>
                      <a:pt x="110" y="86"/>
                    </a:moveTo>
                    <a:lnTo>
                      <a:pt x="108" y="82"/>
                    </a:lnTo>
                    <a:lnTo>
                      <a:pt x="107" y="80"/>
                    </a:lnTo>
                    <a:lnTo>
                      <a:pt x="106" y="77"/>
                    </a:lnTo>
                    <a:lnTo>
                      <a:pt x="106" y="75"/>
                    </a:lnTo>
                    <a:lnTo>
                      <a:pt x="106" y="72"/>
                    </a:lnTo>
                    <a:lnTo>
                      <a:pt x="107" y="69"/>
                    </a:lnTo>
                    <a:lnTo>
                      <a:pt x="108" y="66"/>
                    </a:lnTo>
                    <a:lnTo>
                      <a:pt x="110" y="64"/>
                    </a:lnTo>
                    <a:lnTo>
                      <a:pt x="112" y="62"/>
                    </a:lnTo>
                    <a:lnTo>
                      <a:pt x="114" y="61"/>
                    </a:lnTo>
                    <a:lnTo>
                      <a:pt x="118" y="60"/>
                    </a:lnTo>
                    <a:lnTo>
                      <a:pt x="121" y="60"/>
                    </a:lnTo>
                    <a:lnTo>
                      <a:pt x="123" y="60"/>
                    </a:lnTo>
                    <a:lnTo>
                      <a:pt x="126" y="61"/>
                    </a:lnTo>
                    <a:lnTo>
                      <a:pt x="128" y="62"/>
                    </a:lnTo>
                    <a:lnTo>
                      <a:pt x="132" y="64"/>
                    </a:lnTo>
                    <a:lnTo>
                      <a:pt x="166" y="99"/>
                    </a:lnTo>
                    <a:lnTo>
                      <a:pt x="200" y="64"/>
                    </a:lnTo>
                    <a:lnTo>
                      <a:pt x="202" y="62"/>
                    </a:lnTo>
                    <a:lnTo>
                      <a:pt x="206" y="61"/>
                    </a:lnTo>
                    <a:lnTo>
                      <a:pt x="208" y="60"/>
                    </a:lnTo>
                    <a:lnTo>
                      <a:pt x="211" y="60"/>
                    </a:lnTo>
                    <a:lnTo>
                      <a:pt x="214" y="60"/>
                    </a:lnTo>
                    <a:lnTo>
                      <a:pt x="216" y="61"/>
                    </a:lnTo>
                    <a:lnTo>
                      <a:pt x="220" y="62"/>
                    </a:lnTo>
                    <a:lnTo>
                      <a:pt x="222" y="64"/>
                    </a:lnTo>
                    <a:lnTo>
                      <a:pt x="224" y="66"/>
                    </a:lnTo>
                    <a:lnTo>
                      <a:pt x="225" y="69"/>
                    </a:lnTo>
                    <a:lnTo>
                      <a:pt x="226" y="72"/>
                    </a:lnTo>
                    <a:lnTo>
                      <a:pt x="226" y="75"/>
                    </a:lnTo>
                    <a:lnTo>
                      <a:pt x="226" y="77"/>
                    </a:lnTo>
                    <a:lnTo>
                      <a:pt x="225" y="80"/>
                    </a:lnTo>
                    <a:lnTo>
                      <a:pt x="224" y="82"/>
                    </a:lnTo>
                    <a:lnTo>
                      <a:pt x="222" y="86"/>
                    </a:lnTo>
                    <a:lnTo>
                      <a:pt x="187" y="120"/>
                    </a:lnTo>
                    <a:lnTo>
                      <a:pt x="222" y="154"/>
                    </a:lnTo>
                    <a:lnTo>
                      <a:pt x="224" y="156"/>
                    </a:lnTo>
                    <a:lnTo>
                      <a:pt x="225" y="160"/>
                    </a:lnTo>
                    <a:lnTo>
                      <a:pt x="226" y="162"/>
                    </a:lnTo>
                    <a:lnTo>
                      <a:pt x="226" y="165"/>
                    </a:lnTo>
                    <a:lnTo>
                      <a:pt x="226" y="168"/>
                    </a:lnTo>
                    <a:lnTo>
                      <a:pt x="225" y="170"/>
                    </a:lnTo>
                    <a:lnTo>
                      <a:pt x="224" y="174"/>
                    </a:lnTo>
                    <a:lnTo>
                      <a:pt x="222" y="176"/>
                    </a:lnTo>
                    <a:lnTo>
                      <a:pt x="220" y="178"/>
                    </a:lnTo>
                    <a:lnTo>
                      <a:pt x="216" y="179"/>
                    </a:lnTo>
                    <a:lnTo>
                      <a:pt x="214" y="180"/>
                    </a:lnTo>
                    <a:lnTo>
                      <a:pt x="211" y="180"/>
                    </a:lnTo>
                    <a:lnTo>
                      <a:pt x="208" y="180"/>
                    </a:lnTo>
                    <a:lnTo>
                      <a:pt x="206" y="179"/>
                    </a:lnTo>
                    <a:lnTo>
                      <a:pt x="202" y="178"/>
                    </a:lnTo>
                    <a:lnTo>
                      <a:pt x="200" y="176"/>
                    </a:lnTo>
                    <a:lnTo>
                      <a:pt x="166" y="141"/>
                    </a:lnTo>
                    <a:lnTo>
                      <a:pt x="132" y="176"/>
                    </a:lnTo>
                    <a:lnTo>
                      <a:pt x="128" y="178"/>
                    </a:lnTo>
                    <a:lnTo>
                      <a:pt x="126" y="179"/>
                    </a:lnTo>
                    <a:lnTo>
                      <a:pt x="123" y="180"/>
                    </a:lnTo>
                    <a:lnTo>
                      <a:pt x="121" y="180"/>
                    </a:lnTo>
                    <a:lnTo>
                      <a:pt x="118" y="180"/>
                    </a:lnTo>
                    <a:lnTo>
                      <a:pt x="114" y="179"/>
                    </a:lnTo>
                    <a:lnTo>
                      <a:pt x="112" y="178"/>
                    </a:lnTo>
                    <a:lnTo>
                      <a:pt x="110" y="176"/>
                    </a:lnTo>
                    <a:lnTo>
                      <a:pt x="108" y="174"/>
                    </a:lnTo>
                    <a:lnTo>
                      <a:pt x="107" y="170"/>
                    </a:lnTo>
                    <a:lnTo>
                      <a:pt x="106" y="168"/>
                    </a:lnTo>
                    <a:lnTo>
                      <a:pt x="106" y="165"/>
                    </a:lnTo>
                    <a:lnTo>
                      <a:pt x="106" y="162"/>
                    </a:lnTo>
                    <a:lnTo>
                      <a:pt x="107" y="160"/>
                    </a:lnTo>
                    <a:lnTo>
                      <a:pt x="108" y="156"/>
                    </a:lnTo>
                    <a:lnTo>
                      <a:pt x="110" y="154"/>
                    </a:lnTo>
                    <a:lnTo>
                      <a:pt x="144" y="120"/>
                    </a:lnTo>
                    <a:lnTo>
                      <a:pt x="110" y="86"/>
                    </a:lnTo>
                    <a:close/>
                    <a:moveTo>
                      <a:pt x="0" y="180"/>
                    </a:moveTo>
                    <a:lnTo>
                      <a:pt x="1" y="190"/>
                    </a:lnTo>
                    <a:lnTo>
                      <a:pt x="2" y="198"/>
                    </a:lnTo>
                    <a:lnTo>
                      <a:pt x="4" y="207"/>
                    </a:lnTo>
                    <a:lnTo>
                      <a:pt x="7" y="215"/>
                    </a:lnTo>
                    <a:lnTo>
                      <a:pt x="11" y="223"/>
                    </a:lnTo>
                    <a:lnTo>
                      <a:pt x="16" y="231"/>
                    </a:lnTo>
                    <a:lnTo>
                      <a:pt x="21" y="238"/>
                    </a:lnTo>
                    <a:lnTo>
                      <a:pt x="26" y="243"/>
                    </a:lnTo>
                    <a:lnTo>
                      <a:pt x="33" y="250"/>
                    </a:lnTo>
                    <a:lnTo>
                      <a:pt x="39" y="255"/>
                    </a:lnTo>
                    <a:lnTo>
                      <a:pt x="47" y="259"/>
                    </a:lnTo>
                    <a:lnTo>
                      <a:pt x="55" y="264"/>
                    </a:lnTo>
                    <a:lnTo>
                      <a:pt x="64" y="266"/>
                    </a:lnTo>
                    <a:lnTo>
                      <a:pt x="73" y="268"/>
                    </a:lnTo>
                    <a:lnTo>
                      <a:pt x="81" y="270"/>
                    </a:lnTo>
                    <a:lnTo>
                      <a:pt x="91" y="270"/>
                    </a:lnTo>
                    <a:lnTo>
                      <a:pt x="331" y="270"/>
                    </a:lnTo>
                    <a:lnTo>
                      <a:pt x="331" y="0"/>
                    </a:lnTo>
                    <a:lnTo>
                      <a:pt x="0" y="0"/>
                    </a:lnTo>
                    <a:lnTo>
                      <a:pt x="0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Freeform 332"/>
              <p:cNvSpPr>
                <a:spLocks noEditPoints="1"/>
              </p:cNvSpPr>
              <p:nvPr/>
            </p:nvSpPr>
            <p:spPr bwMode="auto">
              <a:xfrm>
                <a:off x="3325813" y="973138"/>
                <a:ext cx="104775" cy="85725"/>
              </a:xfrm>
              <a:custGeom>
                <a:avLst/>
                <a:gdLst>
                  <a:gd name="T0" fmla="*/ 211 w 331"/>
                  <a:gd name="T1" fmla="*/ 120 h 270"/>
                  <a:gd name="T2" fmla="*/ 217 w 331"/>
                  <a:gd name="T3" fmla="*/ 121 h 270"/>
                  <a:gd name="T4" fmla="*/ 222 w 331"/>
                  <a:gd name="T5" fmla="*/ 124 h 270"/>
                  <a:gd name="T6" fmla="*/ 225 w 331"/>
                  <a:gd name="T7" fmla="*/ 129 h 270"/>
                  <a:gd name="T8" fmla="*/ 226 w 331"/>
                  <a:gd name="T9" fmla="*/ 135 h 270"/>
                  <a:gd name="T10" fmla="*/ 225 w 331"/>
                  <a:gd name="T11" fmla="*/ 140 h 270"/>
                  <a:gd name="T12" fmla="*/ 222 w 331"/>
                  <a:gd name="T13" fmla="*/ 146 h 270"/>
                  <a:gd name="T14" fmla="*/ 217 w 331"/>
                  <a:gd name="T15" fmla="*/ 149 h 270"/>
                  <a:gd name="T16" fmla="*/ 211 w 331"/>
                  <a:gd name="T17" fmla="*/ 150 h 270"/>
                  <a:gd name="T18" fmla="*/ 88 w 331"/>
                  <a:gd name="T19" fmla="*/ 150 h 270"/>
                  <a:gd name="T20" fmla="*/ 83 w 331"/>
                  <a:gd name="T21" fmla="*/ 147 h 270"/>
                  <a:gd name="T22" fmla="*/ 78 w 331"/>
                  <a:gd name="T23" fmla="*/ 144 h 270"/>
                  <a:gd name="T24" fmla="*/ 76 w 331"/>
                  <a:gd name="T25" fmla="*/ 138 h 270"/>
                  <a:gd name="T26" fmla="*/ 76 w 331"/>
                  <a:gd name="T27" fmla="*/ 132 h 270"/>
                  <a:gd name="T28" fmla="*/ 78 w 331"/>
                  <a:gd name="T29" fmla="*/ 126 h 270"/>
                  <a:gd name="T30" fmla="*/ 83 w 331"/>
                  <a:gd name="T31" fmla="*/ 122 h 270"/>
                  <a:gd name="T32" fmla="*/ 88 w 331"/>
                  <a:gd name="T33" fmla="*/ 120 h 270"/>
                  <a:gd name="T34" fmla="*/ 90 w 331"/>
                  <a:gd name="T35" fmla="*/ 60 h 270"/>
                  <a:gd name="T36" fmla="*/ 214 w 331"/>
                  <a:gd name="T37" fmla="*/ 60 h 270"/>
                  <a:gd name="T38" fmla="*/ 220 w 331"/>
                  <a:gd name="T39" fmla="*/ 62 h 270"/>
                  <a:gd name="T40" fmla="*/ 223 w 331"/>
                  <a:gd name="T41" fmla="*/ 66 h 270"/>
                  <a:gd name="T42" fmla="*/ 225 w 331"/>
                  <a:gd name="T43" fmla="*/ 72 h 270"/>
                  <a:gd name="T44" fmla="*/ 225 w 331"/>
                  <a:gd name="T45" fmla="*/ 78 h 270"/>
                  <a:gd name="T46" fmla="*/ 223 w 331"/>
                  <a:gd name="T47" fmla="*/ 84 h 270"/>
                  <a:gd name="T48" fmla="*/ 219 w 331"/>
                  <a:gd name="T49" fmla="*/ 87 h 270"/>
                  <a:gd name="T50" fmla="*/ 214 w 331"/>
                  <a:gd name="T51" fmla="*/ 89 h 270"/>
                  <a:gd name="T52" fmla="*/ 90 w 331"/>
                  <a:gd name="T53" fmla="*/ 90 h 270"/>
                  <a:gd name="T54" fmla="*/ 85 w 331"/>
                  <a:gd name="T55" fmla="*/ 89 h 270"/>
                  <a:gd name="T56" fmla="*/ 79 w 331"/>
                  <a:gd name="T57" fmla="*/ 86 h 270"/>
                  <a:gd name="T58" fmla="*/ 76 w 331"/>
                  <a:gd name="T59" fmla="*/ 80 h 270"/>
                  <a:gd name="T60" fmla="*/ 75 w 331"/>
                  <a:gd name="T61" fmla="*/ 75 h 270"/>
                  <a:gd name="T62" fmla="*/ 76 w 331"/>
                  <a:gd name="T63" fmla="*/ 69 h 270"/>
                  <a:gd name="T64" fmla="*/ 79 w 331"/>
                  <a:gd name="T65" fmla="*/ 64 h 270"/>
                  <a:gd name="T66" fmla="*/ 85 w 331"/>
                  <a:gd name="T67" fmla="*/ 61 h 270"/>
                  <a:gd name="T68" fmla="*/ 90 w 331"/>
                  <a:gd name="T69" fmla="*/ 60 h 270"/>
                  <a:gd name="T70" fmla="*/ 0 w 331"/>
                  <a:gd name="T71" fmla="*/ 270 h 270"/>
                  <a:gd name="T72" fmla="*/ 250 w 331"/>
                  <a:gd name="T73" fmla="*/ 270 h 270"/>
                  <a:gd name="T74" fmla="*/ 268 w 331"/>
                  <a:gd name="T75" fmla="*/ 266 h 270"/>
                  <a:gd name="T76" fmla="*/ 284 w 331"/>
                  <a:gd name="T77" fmla="*/ 259 h 270"/>
                  <a:gd name="T78" fmla="*/ 298 w 331"/>
                  <a:gd name="T79" fmla="*/ 250 h 270"/>
                  <a:gd name="T80" fmla="*/ 311 w 331"/>
                  <a:gd name="T81" fmla="*/ 238 h 270"/>
                  <a:gd name="T82" fmla="*/ 321 w 331"/>
                  <a:gd name="T83" fmla="*/ 223 h 270"/>
                  <a:gd name="T84" fmla="*/ 327 w 331"/>
                  <a:gd name="T85" fmla="*/ 207 h 270"/>
                  <a:gd name="T86" fmla="*/ 331 w 331"/>
                  <a:gd name="T87" fmla="*/ 190 h 270"/>
                  <a:gd name="T88" fmla="*/ 331 w 331"/>
                  <a:gd name="T89" fmla="*/ 0 h 270"/>
                  <a:gd name="T90" fmla="*/ 0 w 331"/>
                  <a:gd name="T91" fmla="*/ 27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31" h="270">
                    <a:moveTo>
                      <a:pt x="90" y="120"/>
                    </a:moveTo>
                    <a:lnTo>
                      <a:pt x="211" y="120"/>
                    </a:lnTo>
                    <a:lnTo>
                      <a:pt x="214" y="120"/>
                    </a:lnTo>
                    <a:lnTo>
                      <a:pt x="217" y="121"/>
                    </a:lnTo>
                    <a:lnTo>
                      <a:pt x="220" y="122"/>
                    </a:lnTo>
                    <a:lnTo>
                      <a:pt x="222" y="124"/>
                    </a:lnTo>
                    <a:lnTo>
                      <a:pt x="223" y="126"/>
                    </a:lnTo>
                    <a:lnTo>
                      <a:pt x="225" y="129"/>
                    </a:lnTo>
                    <a:lnTo>
                      <a:pt x="225" y="132"/>
                    </a:lnTo>
                    <a:lnTo>
                      <a:pt x="226" y="135"/>
                    </a:lnTo>
                    <a:lnTo>
                      <a:pt x="225" y="138"/>
                    </a:lnTo>
                    <a:lnTo>
                      <a:pt x="225" y="140"/>
                    </a:lnTo>
                    <a:lnTo>
                      <a:pt x="223" y="144"/>
                    </a:lnTo>
                    <a:lnTo>
                      <a:pt x="222" y="146"/>
                    </a:lnTo>
                    <a:lnTo>
                      <a:pt x="219" y="148"/>
                    </a:lnTo>
                    <a:lnTo>
                      <a:pt x="217" y="149"/>
                    </a:lnTo>
                    <a:lnTo>
                      <a:pt x="214" y="150"/>
                    </a:lnTo>
                    <a:lnTo>
                      <a:pt x="211" y="150"/>
                    </a:lnTo>
                    <a:lnTo>
                      <a:pt x="90" y="150"/>
                    </a:lnTo>
                    <a:lnTo>
                      <a:pt x="88" y="150"/>
                    </a:lnTo>
                    <a:lnTo>
                      <a:pt x="85" y="149"/>
                    </a:lnTo>
                    <a:lnTo>
                      <a:pt x="83" y="147"/>
                    </a:lnTo>
                    <a:lnTo>
                      <a:pt x="79" y="146"/>
                    </a:lnTo>
                    <a:lnTo>
                      <a:pt x="78" y="144"/>
                    </a:lnTo>
                    <a:lnTo>
                      <a:pt x="76" y="140"/>
                    </a:lnTo>
                    <a:lnTo>
                      <a:pt x="76" y="138"/>
                    </a:lnTo>
                    <a:lnTo>
                      <a:pt x="75" y="135"/>
                    </a:lnTo>
                    <a:lnTo>
                      <a:pt x="76" y="132"/>
                    </a:lnTo>
                    <a:lnTo>
                      <a:pt x="76" y="129"/>
                    </a:lnTo>
                    <a:lnTo>
                      <a:pt x="78" y="126"/>
                    </a:lnTo>
                    <a:lnTo>
                      <a:pt x="79" y="124"/>
                    </a:lnTo>
                    <a:lnTo>
                      <a:pt x="83" y="122"/>
                    </a:lnTo>
                    <a:lnTo>
                      <a:pt x="85" y="121"/>
                    </a:lnTo>
                    <a:lnTo>
                      <a:pt x="88" y="120"/>
                    </a:lnTo>
                    <a:lnTo>
                      <a:pt x="90" y="120"/>
                    </a:lnTo>
                    <a:close/>
                    <a:moveTo>
                      <a:pt x="90" y="60"/>
                    </a:moveTo>
                    <a:lnTo>
                      <a:pt x="211" y="60"/>
                    </a:lnTo>
                    <a:lnTo>
                      <a:pt x="214" y="60"/>
                    </a:lnTo>
                    <a:lnTo>
                      <a:pt x="217" y="61"/>
                    </a:lnTo>
                    <a:lnTo>
                      <a:pt x="220" y="62"/>
                    </a:lnTo>
                    <a:lnTo>
                      <a:pt x="222" y="64"/>
                    </a:lnTo>
                    <a:lnTo>
                      <a:pt x="223" y="66"/>
                    </a:lnTo>
                    <a:lnTo>
                      <a:pt x="225" y="69"/>
                    </a:lnTo>
                    <a:lnTo>
                      <a:pt x="225" y="72"/>
                    </a:lnTo>
                    <a:lnTo>
                      <a:pt x="226" y="75"/>
                    </a:lnTo>
                    <a:lnTo>
                      <a:pt x="225" y="78"/>
                    </a:lnTo>
                    <a:lnTo>
                      <a:pt x="225" y="80"/>
                    </a:lnTo>
                    <a:lnTo>
                      <a:pt x="223" y="84"/>
                    </a:lnTo>
                    <a:lnTo>
                      <a:pt x="222" y="86"/>
                    </a:lnTo>
                    <a:lnTo>
                      <a:pt x="219" y="87"/>
                    </a:lnTo>
                    <a:lnTo>
                      <a:pt x="217" y="89"/>
                    </a:lnTo>
                    <a:lnTo>
                      <a:pt x="214" y="89"/>
                    </a:lnTo>
                    <a:lnTo>
                      <a:pt x="211" y="90"/>
                    </a:lnTo>
                    <a:lnTo>
                      <a:pt x="90" y="90"/>
                    </a:lnTo>
                    <a:lnTo>
                      <a:pt x="88" y="89"/>
                    </a:lnTo>
                    <a:lnTo>
                      <a:pt x="85" y="89"/>
                    </a:lnTo>
                    <a:lnTo>
                      <a:pt x="83" y="87"/>
                    </a:lnTo>
                    <a:lnTo>
                      <a:pt x="79" y="86"/>
                    </a:lnTo>
                    <a:lnTo>
                      <a:pt x="78" y="84"/>
                    </a:lnTo>
                    <a:lnTo>
                      <a:pt x="76" y="80"/>
                    </a:lnTo>
                    <a:lnTo>
                      <a:pt x="76" y="78"/>
                    </a:lnTo>
                    <a:lnTo>
                      <a:pt x="75" y="75"/>
                    </a:lnTo>
                    <a:lnTo>
                      <a:pt x="76" y="72"/>
                    </a:lnTo>
                    <a:lnTo>
                      <a:pt x="76" y="69"/>
                    </a:lnTo>
                    <a:lnTo>
                      <a:pt x="78" y="66"/>
                    </a:lnTo>
                    <a:lnTo>
                      <a:pt x="79" y="64"/>
                    </a:lnTo>
                    <a:lnTo>
                      <a:pt x="83" y="62"/>
                    </a:lnTo>
                    <a:lnTo>
                      <a:pt x="85" y="61"/>
                    </a:lnTo>
                    <a:lnTo>
                      <a:pt x="88" y="60"/>
                    </a:lnTo>
                    <a:lnTo>
                      <a:pt x="90" y="60"/>
                    </a:lnTo>
                    <a:lnTo>
                      <a:pt x="90" y="60"/>
                    </a:lnTo>
                    <a:close/>
                    <a:moveTo>
                      <a:pt x="0" y="270"/>
                    </a:moveTo>
                    <a:lnTo>
                      <a:pt x="241" y="270"/>
                    </a:lnTo>
                    <a:lnTo>
                      <a:pt x="250" y="270"/>
                    </a:lnTo>
                    <a:lnTo>
                      <a:pt x="260" y="268"/>
                    </a:lnTo>
                    <a:lnTo>
                      <a:pt x="268" y="266"/>
                    </a:lnTo>
                    <a:lnTo>
                      <a:pt x="276" y="264"/>
                    </a:lnTo>
                    <a:lnTo>
                      <a:pt x="284" y="259"/>
                    </a:lnTo>
                    <a:lnTo>
                      <a:pt x="292" y="255"/>
                    </a:lnTo>
                    <a:lnTo>
                      <a:pt x="298" y="250"/>
                    </a:lnTo>
                    <a:lnTo>
                      <a:pt x="305" y="243"/>
                    </a:lnTo>
                    <a:lnTo>
                      <a:pt x="311" y="238"/>
                    </a:lnTo>
                    <a:lnTo>
                      <a:pt x="316" y="231"/>
                    </a:lnTo>
                    <a:lnTo>
                      <a:pt x="321" y="223"/>
                    </a:lnTo>
                    <a:lnTo>
                      <a:pt x="324" y="215"/>
                    </a:lnTo>
                    <a:lnTo>
                      <a:pt x="327" y="207"/>
                    </a:lnTo>
                    <a:lnTo>
                      <a:pt x="329" y="198"/>
                    </a:lnTo>
                    <a:lnTo>
                      <a:pt x="331" y="190"/>
                    </a:lnTo>
                    <a:lnTo>
                      <a:pt x="331" y="180"/>
                    </a:lnTo>
                    <a:lnTo>
                      <a:pt x="331" y="0"/>
                    </a:lnTo>
                    <a:lnTo>
                      <a:pt x="0" y="0"/>
                    </a:lnTo>
                    <a:lnTo>
                      <a:pt x="0" y="2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51"/>
            <p:cNvGrpSpPr>
              <a:grpSpLocks noChangeAspect="1"/>
            </p:cNvGrpSpPr>
            <p:nvPr/>
          </p:nvGrpSpPr>
          <p:grpSpPr>
            <a:xfrm>
              <a:off x="1960350" y="2003974"/>
              <a:ext cx="358013" cy="360000"/>
              <a:chOff x="2025650" y="1344613"/>
              <a:chExt cx="285751" cy="287337"/>
            </a:xfrm>
            <a:solidFill>
              <a:schemeClr val="bg1"/>
            </a:solidFill>
          </p:grpSpPr>
          <p:sp>
            <p:nvSpPr>
              <p:cNvPr id="53" name="Freeform 455"/>
              <p:cNvSpPr>
                <a:spLocks noEditPoints="1"/>
              </p:cNvSpPr>
              <p:nvPr/>
            </p:nvSpPr>
            <p:spPr bwMode="auto">
              <a:xfrm>
                <a:off x="2025650" y="1441450"/>
                <a:ext cx="190500" cy="190500"/>
              </a:xfrm>
              <a:custGeom>
                <a:avLst/>
                <a:gdLst>
                  <a:gd name="T0" fmla="*/ 337 w 602"/>
                  <a:gd name="T1" fmla="*/ 295 h 602"/>
                  <a:gd name="T2" fmla="*/ 367 w 602"/>
                  <a:gd name="T3" fmla="*/ 325 h 602"/>
                  <a:gd name="T4" fmla="*/ 376 w 602"/>
                  <a:gd name="T5" fmla="*/ 368 h 602"/>
                  <a:gd name="T6" fmla="*/ 363 w 602"/>
                  <a:gd name="T7" fmla="*/ 404 h 602"/>
                  <a:gd name="T8" fmla="*/ 322 w 602"/>
                  <a:gd name="T9" fmla="*/ 433 h 602"/>
                  <a:gd name="T10" fmla="*/ 311 w 602"/>
                  <a:gd name="T11" fmla="*/ 462 h 602"/>
                  <a:gd name="T12" fmla="*/ 295 w 602"/>
                  <a:gd name="T13" fmla="*/ 465 h 602"/>
                  <a:gd name="T14" fmla="*/ 286 w 602"/>
                  <a:gd name="T15" fmla="*/ 451 h 602"/>
                  <a:gd name="T16" fmla="*/ 251 w 602"/>
                  <a:gd name="T17" fmla="*/ 418 h 602"/>
                  <a:gd name="T18" fmla="*/ 229 w 602"/>
                  <a:gd name="T19" fmla="*/ 381 h 602"/>
                  <a:gd name="T20" fmla="*/ 229 w 602"/>
                  <a:gd name="T21" fmla="*/ 353 h 602"/>
                  <a:gd name="T22" fmla="*/ 244 w 602"/>
                  <a:gd name="T23" fmla="*/ 346 h 602"/>
                  <a:gd name="T24" fmla="*/ 256 w 602"/>
                  <a:gd name="T25" fmla="*/ 358 h 602"/>
                  <a:gd name="T26" fmla="*/ 276 w 602"/>
                  <a:gd name="T27" fmla="*/ 399 h 602"/>
                  <a:gd name="T28" fmla="*/ 326 w 602"/>
                  <a:gd name="T29" fmla="*/ 399 h 602"/>
                  <a:gd name="T30" fmla="*/ 346 w 602"/>
                  <a:gd name="T31" fmla="*/ 352 h 602"/>
                  <a:gd name="T32" fmla="*/ 310 w 602"/>
                  <a:gd name="T33" fmla="*/ 317 h 602"/>
                  <a:gd name="T34" fmla="*/ 265 w 602"/>
                  <a:gd name="T35" fmla="*/ 307 h 602"/>
                  <a:gd name="T36" fmla="*/ 235 w 602"/>
                  <a:gd name="T37" fmla="*/ 277 h 602"/>
                  <a:gd name="T38" fmla="*/ 226 w 602"/>
                  <a:gd name="T39" fmla="*/ 234 h 602"/>
                  <a:gd name="T40" fmla="*/ 240 w 602"/>
                  <a:gd name="T41" fmla="*/ 198 h 602"/>
                  <a:gd name="T42" fmla="*/ 279 w 602"/>
                  <a:gd name="T43" fmla="*/ 168 h 602"/>
                  <a:gd name="T44" fmla="*/ 290 w 602"/>
                  <a:gd name="T45" fmla="*/ 139 h 602"/>
                  <a:gd name="T46" fmla="*/ 307 w 602"/>
                  <a:gd name="T47" fmla="*/ 136 h 602"/>
                  <a:gd name="T48" fmla="*/ 316 w 602"/>
                  <a:gd name="T49" fmla="*/ 150 h 602"/>
                  <a:gd name="T50" fmla="*/ 350 w 602"/>
                  <a:gd name="T51" fmla="*/ 183 h 602"/>
                  <a:gd name="T52" fmla="*/ 374 w 602"/>
                  <a:gd name="T53" fmla="*/ 221 h 602"/>
                  <a:gd name="T54" fmla="*/ 374 w 602"/>
                  <a:gd name="T55" fmla="*/ 249 h 602"/>
                  <a:gd name="T56" fmla="*/ 359 w 602"/>
                  <a:gd name="T57" fmla="*/ 255 h 602"/>
                  <a:gd name="T58" fmla="*/ 347 w 602"/>
                  <a:gd name="T59" fmla="*/ 243 h 602"/>
                  <a:gd name="T60" fmla="*/ 326 w 602"/>
                  <a:gd name="T61" fmla="*/ 204 h 602"/>
                  <a:gd name="T62" fmla="*/ 276 w 602"/>
                  <a:gd name="T63" fmla="*/ 204 h 602"/>
                  <a:gd name="T64" fmla="*/ 257 w 602"/>
                  <a:gd name="T65" fmla="*/ 250 h 602"/>
                  <a:gd name="T66" fmla="*/ 292 w 602"/>
                  <a:gd name="T67" fmla="*/ 285 h 602"/>
                  <a:gd name="T68" fmla="*/ 546 w 602"/>
                  <a:gd name="T69" fmla="*/ 275 h 602"/>
                  <a:gd name="T70" fmla="*/ 470 w 602"/>
                  <a:gd name="T71" fmla="*/ 244 h 602"/>
                  <a:gd name="T72" fmla="*/ 407 w 602"/>
                  <a:gd name="T73" fmla="*/ 195 h 602"/>
                  <a:gd name="T74" fmla="*/ 357 w 602"/>
                  <a:gd name="T75" fmla="*/ 132 h 602"/>
                  <a:gd name="T76" fmla="*/ 326 w 602"/>
                  <a:gd name="T77" fmla="*/ 56 h 602"/>
                  <a:gd name="T78" fmla="*/ 307 w 602"/>
                  <a:gd name="T79" fmla="*/ 0 h 602"/>
                  <a:gd name="T80" fmla="*/ 226 w 602"/>
                  <a:gd name="T81" fmla="*/ 9 h 602"/>
                  <a:gd name="T82" fmla="*/ 145 w 602"/>
                  <a:gd name="T83" fmla="*/ 44 h 602"/>
                  <a:gd name="T84" fmla="*/ 79 w 602"/>
                  <a:gd name="T85" fmla="*/ 98 h 602"/>
                  <a:gd name="T86" fmla="*/ 29 w 602"/>
                  <a:gd name="T87" fmla="*/ 170 h 602"/>
                  <a:gd name="T88" fmla="*/ 4 w 602"/>
                  <a:gd name="T89" fmla="*/ 255 h 602"/>
                  <a:gd name="T90" fmla="*/ 4 w 602"/>
                  <a:gd name="T91" fmla="*/ 346 h 602"/>
                  <a:gd name="T92" fmla="*/ 29 w 602"/>
                  <a:gd name="T93" fmla="*/ 431 h 602"/>
                  <a:gd name="T94" fmla="*/ 79 w 602"/>
                  <a:gd name="T95" fmla="*/ 503 h 602"/>
                  <a:gd name="T96" fmla="*/ 145 w 602"/>
                  <a:gd name="T97" fmla="*/ 559 h 602"/>
                  <a:gd name="T98" fmla="*/ 226 w 602"/>
                  <a:gd name="T99" fmla="*/ 593 h 602"/>
                  <a:gd name="T100" fmla="*/ 317 w 602"/>
                  <a:gd name="T101" fmla="*/ 602 h 602"/>
                  <a:gd name="T102" fmla="*/ 405 w 602"/>
                  <a:gd name="T103" fmla="*/ 583 h 602"/>
                  <a:gd name="T104" fmla="*/ 481 w 602"/>
                  <a:gd name="T105" fmla="*/ 543 h 602"/>
                  <a:gd name="T106" fmla="*/ 542 w 602"/>
                  <a:gd name="T107" fmla="*/ 481 h 602"/>
                  <a:gd name="T108" fmla="*/ 584 w 602"/>
                  <a:gd name="T109" fmla="*/ 404 h 602"/>
                  <a:gd name="T110" fmla="*/ 602 w 602"/>
                  <a:gd name="T111" fmla="*/ 316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02" h="602">
                    <a:moveTo>
                      <a:pt x="301" y="286"/>
                    </a:moveTo>
                    <a:lnTo>
                      <a:pt x="309" y="286"/>
                    </a:lnTo>
                    <a:lnTo>
                      <a:pt x="316" y="287"/>
                    </a:lnTo>
                    <a:lnTo>
                      <a:pt x="323" y="289"/>
                    </a:lnTo>
                    <a:lnTo>
                      <a:pt x="331" y="292"/>
                    </a:lnTo>
                    <a:lnTo>
                      <a:pt x="337" y="295"/>
                    </a:lnTo>
                    <a:lnTo>
                      <a:pt x="344" y="299"/>
                    </a:lnTo>
                    <a:lnTo>
                      <a:pt x="349" y="303"/>
                    </a:lnTo>
                    <a:lnTo>
                      <a:pt x="354" y="308"/>
                    </a:lnTo>
                    <a:lnTo>
                      <a:pt x="359" y="313"/>
                    </a:lnTo>
                    <a:lnTo>
                      <a:pt x="364" y="319"/>
                    </a:lnTo>
                    <a:lnTo>
                      <a:pt x="367" y="325"/>
                    </a:lnTo>
                    <a:lnTo>
                      <a:pt x="370" y="332"/>
                    </a:lnTo>
                    <a:lnTo>
                      <a:pt x="373" y="339"/>
                    </a:lnTo>
                    <a:lnTo>
                      <a:pt x="375" y="346"/>
                    </a:lnTo>
                    <a:lnTo>
                      <a:pt x="376" y="354"/>
                    </a:lnTo>
                    <a:lnTo>
                      <a:pt x="377" y="361"/>
                    </a:lnTo>
                    <a:lnTo>
                      <a:pt x="376" y="368"/>
                    </a:lnTo>
                    <a:lnTo>
                      <a:pt x="375" y="374"/>
                    </a:lnTo>
                    <a:lnTo>
                      <a:pt x="374" y="381"/>
                    </a:lnTo>
                    <a:lnTo>
                      <a:pt x="371" y="387"/>
                    </a:lnTo>
                    <a:lnTo>
                      <a:pt x="369" y="393"/>
                    </a:lnTo>
                    <a:lnTo>
                      <a:pt x="366" y="399"/>
                    </a:lnTo>
                    <a:lnTo>
                      <a:pt x="363" y="404"/>
                    </a:lnTo>
                    <a:lnTo>
                      <a:pt x="359" y="410"/>
                    </a:lnTo>
                    <a:lnTo>
                      <a:pt x="350" y="418"/>
                    </a:lnTo>
                    <a:lnTo>
                      <a:pt x="340" y="426"/>
                    </a:lnTo>
                    <a:lnTo>
                      <a:pt x="334" y="429"/>
                    </a:lnTo>
                    <a:lnTo>
                      <a:pt x="329" y="431"/>
                    </a:lnTo>
                    <a:lnTo>
                      <a:pt x="322" y="433"/>
                    </a:lnTo>
                    <a:lnTo>
                      <a:pt x="316" y="435"/>
                    </a:lnTo>
                    <a:lnTo>
                      <a:pt x="316" y="451"/>
                    </a:lnTo>
                    <a:lnTo>
                      <a:pt x="316" y="455"/>
                    </a:lnTo>
                    <a:lnTo>
                      <a:pt x="315" y="457"/>
                    </a:lnTo>
                    <a:lnTo>
                      <a:pt x="314" y="460"/>
                    </a:lnTo>
                    <a:lnTo>
                      <a:pt x="311" y="462"/>
                    </a:lnTo>
                    <a:lnTo>
                      <a:pt x="309" y="464"/>
                    </a:lnTo>
                    <a:lnTo>
                      <a:pt x="307" y="465"/>
                    </a:lnTo>
                    <a:lnTo>
                      <a:pt x="304" y="466"/>
                    </a:lnTo>
                    <a:lnTo>
                      <a:pt x="301" y="466"/>
                    </a:lnTo>
                    <a:lnTo>
                      <a:pt x="298" y="466"/>
                    </a:lnTo>
                    <a:lnTo>
                      <a:pt x="295" y="465"/>
                    </a:lnTo>
                    <a:lnTo>
                      <a:pt x="293" y="464"/>
                    </a:lnTo>
                    <a:lnTo>
                      <a:pt x="290" y="462"/>
                    </a:lnTo>
                    <a:lnTo>
                      <a:pt x="289" y="460"/>
                    </a:lnTo>
                    <a:lnTo>
                      <a:pt x="287" y="458"/>
                    </a:lnTo>
                    <a:lnTo>
                      <a:pt x="287" y="455"/>
                    </a:lnTo>
                    <a:lnTo>
                      <a:pt x="286" y="451"/>
                    </a:lnTo>
                    <a:lnTo>
                      <a:pt x="286" y="435"/>
                    </a:lnTo>
                    <a:lnTo>
                      <a:pt x="279" y="433"/>
                    </a:lnTo>
                    <a:lnTo>
                      <a:pt x="274" y="431"/>
                    </a:lnTo>
                    <a:lnTo>
                      <a:pt x="267" y="429"/>
                    </a:lnTo>
                    <a:lnTo>
                      <a:pt x="262" y="426"/>
                    </a:lnTo>
                    <a:lnTo>
                      <a:pt x="251" y="418"/>
                    </a:lnTo>
                    <a:lnTo>
                      <a:pt x="243" y="410"/>
                    </a:lnTo>
                    <a:lnTo>
                      <a:pt x="240" y="404"/>
                    </a:lnTo>
                    <a:lnTo>
                      <a:pt x="235" y="399"/>
                    </a:lnTo>
                    <a:lnTo>
                      <a:pt x="233" y="393"/>
                    </a:lnTo>
                    <a:lnTo>
                      <a:pt x="230" y="387"/>
                    </a:lnTo>
                    <a:lnTo>
                      <a:pt x="229" y="381"/>
                    </a:lnTo>
                    <a:lnTo>
                      <a:pt x="227" y="374"/>
                    </a:lnTo>
                    <a:lnTo>
                      <a:pt x="226" y="368"/>
                    </a:lnTo>
                    <a:lnTo>
                      <a:pt x="226" y="361"/>
                    </a:lnTo>
                    <a:lnTo>
                      <a:pt x="226" y="358"/>
                    </a:lnTo>
                    <a:lnTo>
                      <a:pt x="227" y="355"/>
                    </a:lnTo>
                    <a:lnTo>
                      <a:pt x="229" y="353"/>
                    </a:lnTo>
                    <a:lnTo>
                      <a:pt x="230" y="351"/>
                    </a:lnTo>
                    <a:lnTo>
                      <a:pt x="232" y="348"/>
                    </a:lnTo>
                    <a:lnTo>
                      <a:pt x="235" y="347"/>
                    </a:lnTo>
                    <a:lnTo>
                      <a:pt x="237" y="346"/>
                    </a:lnTo>
                    <a:lnTo>
                      <a:pt x="241" y="346"/>
                    </a:lnTo>
                    <a:lnTo>
                      <a:pt x="244" y="346"/>
                    </a:lnTo>
                    <a:lnTo>
                      <a:pt x="247" y="347"/>
                    </a:lnTo>
                    <a:lnTo>
                      <a:pt x="249" y="348"/>
                    </a:lnTo>
                    <a:lnTo>
                      <a:pt x="251" y="351"/>
                    </a:lnTo>
                    <a:lnTo>
                      <a:pt x="253" y="353"/>
                    </a:lnTo>
                    <a:lnTo>
                      <a:pt x="255" y="355"/>
                    </a:lnTo>
                    <a:lnTo>
                      <a:pt x="256" y="358"/>
                    </a:lnTo>
                    <a:lnTo>
                      <a:pt x="256" y="361"/>
                    </a:lnTo>
                    <a:lnTo>
                      <a:pt x="257" y="370"/>
                    </a:lnTo>
                    <a:lnTo>
                      <a:pt x="260" y="378"/>
                    </a:lnTo>
                    <a:lnTo>
                      <a:pt x="263" y="386"/>
                    </a:lnTo>
                    <a:lnTo>
                      <a:pt x="270" y="393"/>
                    </a:lnTo>
                    <a:lnTo>
                      <a:pt x="276" y="399"/>
                    </a:lnTo>
                    <a:lnTo>
                      <a:pt x="283" y="403"/>
                    </a:lnTo>
                    <a:lnTo>
                      <a:pt x="292" y="405"/>
                    </a:lnTo>
                    <a:lnTo>
                      <a:pt x="301" y="406"/>
                    </a:lnTo>
                    <a:lnTo>
                      <a:pt x="310" y="405"/>
                    </a:lnTo>
                    <a:lnTo>
                      <a:pt x="319" y="403"/>
                    </a:lnTo>
                    <a:lnTo>
                      <a:pt x="326" y="399"/>
                    </a:lnTo>
                    <a:lnTo>
                      <a:pt x="333" y="393"/>
                    </a:lnTo>
                    <a:lnTo>
                      <a:pt x="338" y="386"/>
                    </a:lnTo>
                    <a:lnTo>
                      <a:pt x="342" y="378"/>
                    </a:lnTo>
                    <a:lnTo>
                      <a:pt x="346" y="370"/>
                    </a:lnTo>
                    <a:lnTo>
                      <a:pt x="346" y="361"/>
                    </a:lnTo>
                    <a:lnTo>
                      <a:pt x="346" y="352"/>
                    </a:lnTo>
                    <a:lnTo>
                      <a:pt x="342" y="344"/>
                    </a:lnTo>
                    <a:lnTo>
                      <a:pt x="338" y="336"/>
                    </a:lnTo>
                    <a:lnTo>
                      <a:pt x="333" y="329"/>
                    </a:lnTo>
                    <a:lnTo>
                      <a:pt x="326" y="324"/>
                    </a:lnTo>
                    <a:lnTo>
                      <a:pt x="319" y="319"/>
                    </a:lnTo>
                    <a:lnTo>
                      <a:pt x="310" y="317"/>
                    </a:lnTo>
                    <a:lnTo>
                      <a:pt x="301" y="316"/>
                    </a:lnTo>
                    <a:lnTo>
                      <a:pt x="293" y="315"/>
                    </a:lnTo>
                    <a:lnTo>
                      <a:pt x="286" y="314"/>
                    </a:lnTo>
                    <a:lnTo>
                      <a:pt x="278" y="313"/>
                    </a:lnTo>
                    <a:lnTo>
                      <a:pt x="272" y="310"/>
                    </a:lnTo>
                    <a:lnTo>
                      <a:pt x="265" y="307"/>
                    </a:lnTo>
                    <a:lnTo>
                      <a:pt x="259" y="303"/>
                    </a:lnTo>
                    <a:lnTo>
                      <a:pt x="253" y="299"/>
                    </a:lnTo>
                    <a:lnTo>
                      <a:pt x="248" y="294"/>
                    </a:lnTo>
                    <a:lnTo>
                      <a:pt x="243" y="288"/>
                    </a:lnTo>
                    <a:lnTo>
                      <a:pt x="238" y="283"/>
                    </a:lnTo>
                    <a:lnTo>
                      <a:pt x="235" y="277"/>
                    </a:lnTo>
                    <a:lnTo>
                      <a:pt x="232" y="270"/>
                    </a:lnTo>
                    <a:lnTo>
                      <a:pt x="229" y="263"/>
                    </a:lnTo>
                    <a:lnTo>
                      <a:pt x="228" y="256"/>
                    </a:lnTo>
                    <a:lnTo>
                      <a:pt x="227" y="249"/>
                    </a:lnTo>
                    <a:lnTo>
                      <a:pt x="226" y="241"/>
                    </a:lnTo>
                    <a:lnTo>
                      <a:pt x="226" y="234"/>
                    </a:lnTo>
                    <a:lnTo>
                      <a:pt x="227" y="227"/>
                    </a:lnTo>
                    <a:lnTo>
                      <a:pt x="229" y="221"/>
                    </a:lnTo>
                    <a:lnTo>
                      <a:pt x="230" y="214"/>
                    </a:lnTo>
                    <a:lnTo>
                      <a:pt x="233" y="209"/>
                    </a:lnTo>
                    <a:lnTo>
                      <a:pt x="235" y="204"/>
                    </a:lnTo>
                    <a:lnTo>
                      <a:pt x="240" y="198"/>
                    </a:lnTo>
                    <a:lnTo>
                      <a:pt x="243" y="193"/>
                    </a:lnTo>
                    <a:lnTo>
                      <a:pt x="251" y="184"/>
                    </a:lnTo>
                    <a:lnTo>
                      <a:pt x="262" y="177"/>
                    </a:lnTo>
                    <a:lnTo>
                      <a:pt x="267" y="174"/>
                    </a:lnTo>
                    <a:lnTo>
                      <a:pt x="274" y="170"/>
                    </a:lnTo>
                    <a:lnTo>
                      <a:pt x="279" y="168"/>
                    </a:lnTo>
                    <a:lnTo>
                      <a:pt x="286" y="167"/>
                    </a:lnTo>
                    <a:lnTo>
                      <a:pt x="286" y="150"/>
                    </a:lnTo>
                    <a:lnTo>
                      <a:pt x="287" y="148"/>
                    </a:lnTo>
                    <a:lnTo>
                      <a:pt x="287" y="145"/>
                    </a:lnTo>
                    <a:lnTo>
                      <a:pt x="289" y="142"/>
                    </a:lnTo>
                    <a:lnTo>
                      <a:pt x="290" y="139"/>
                    </a:lnTo>
                    <a:lnTo>
                      <a:pt x="293" y="138"/>
                    </a:lnTo>
                    <a:lnTo>
                      <a:pt x="295" y="136"/>
                    </a:lnTo>
                    <a:lnTo>
                      <a:pt x="298" y="136"/>
                    </a:lnTo>
                    <a:lnTo>
                      <a:pt x="301" y="135"/>
                    </a:lnTo>
                    <a:lnTo>
                      <a:pt x="304" y="136"/>
                    </a:lnTo>
                    <a:lnTo>
                      <a:pt x="307" y="136"/>
                    </a:lnTo>
                    <a:lnTo>
                      <a:pt x="309" y="138"/>
                    </a:lnTo>
                    <a:lnTo>
                      <a:pt x="311" y="139"/>
                    </a:lnTo>
                    <a:lnTo>
                      <a:pt x="314" y="142"/>
                    </a:lnTo>
                    <a:lnTo>
                      <a:pt x="315" y="145"/>
                    </a:lnTo>
                    <a:lnTo>
                      <a:pt x="316" y="148"/>
                    </a:lnTo>
                    <a:lnTo>
                      <a:pt x="316" y="150"/>
                    </a:lnTo>
                    <a:lnTo>
                      <a:pt x="316" y="167"/>
                    </a:lnTo>
                    <a:lnTo>
                      <a:pt x="322" y="168"/>
                    </a:lnTo>
                    <a:lnTo>
                      <a:pt x="329" y="170"/>
                    </a:lnTo>
                    <a:lnTo>
                      <a:pt x="334" y="174"/>
                    </a:lnTo>
                    <a:lnTo>
                      <a:pt x="340" y="177"/>
                    </a:lnTo>
                    <a:lnTo>
                      <a:pt x="350" y="183"/>
                    </a:lnTo>
                    <a:lnTo>
                      <a:pt x="359" y="193"/>
                    </a:lnTo>
                    <a:lnTo>
                      <a:pt x="363" y="198"/>
                    </a:lnTo>
                    <a:lnTo>
                      <a:pt x="366" y="204"/>
                    </a:lnTo>
                    <a:lnTo>
                      <a:pt x="369" y="209"/>
                    </a:lnTo>
                    <a:lnTo>
                      <a:pt x="371" y="214"/>
                    </a:lnTo>
                    <a:lnTo>
                      <a:pt x="374" y="221"/>
                    </a:lnTo>
                    <a:lnTo>
                      <a:pt x="375" y="227"/>
                    </a:lnTo>
                    <a:lnTo>
                      <a:pt x="376" y="234"/>
                    </a:lnTo>
                    <a:lnTo>
                      <a:pt x="377" y="241"/>
                    </a:lnTo>
                    <a:lnTo>
                      <a:pt x="376" y="243"/>
                    </a:lnTo>
                    <a:lnTo>
                      <a:pt x="375" y="247"/>
                    </a:lnTo>
                    <a:lnTo>
                      <a:pt x="374" y="249"/>
                    </a:lnTo>
                    <a:lnTo>
                      <a:pt x="371" y="252"/>
                    </a:lnTo>
                    <a:lnTo>
                      <a:pt x="369" y="253"/>
                    </a:lnTo>
                    <a:lnTo>
                      <a:pt x="367" y="255"/>
                    </a:lnTo>
                    <a:lnTo>
                      <a:pt x="364" y="255"/>
                    </a:lnTo>
                    <a:lnTo>
                      <a:pt x="361" y="256"/>
                    </a:lnTo>
                    <a:lnTo>
                      <a:pt x="359" y="255"/>
                    </a:lnTo>
                    <a:lnTo>
                      <a:pt x="355" y="255"/>
                    </a:lnTo>
                    <a:lnTo>
                      <a:pt x="353" y="253"/>
                    </a:lnTo>
                    <a:lnTo>
                      <a:pt x="351" y="252"/>
                    </a:lnTo>
                    <a:lnTo>
                      <a:pt x="349" y="249"/>
                    </a:lnTo>
                    <a:lnTo>
                      <a:pt x="348" y="247"/>
                    </a:lnTo>
                    <a:lnTo>
                      <a:pt x="347" y="243"/>
                    </a:lnTo>
                    <a:lnTo>
                      <a:pt x="346" y="241"/>
                    </a:lnTo>
                    <a:lnTo>
                      <a:pt x="346" y="231"/>
                    </a:lnTo>
                    <a:lnTo>
                      <a:pt x="342" y="223"/>
                    </a:lnTo>
                    <a:lnTo>
                      <a:pt x="338" y="215"/>
                    </a:lnTo>
                    <a:lnTo>
                      <a:pt x="333" y="209"/>
                    </a:lnTo>
                    <a:lnTo>
                      <a:pt x="326" y="204"/>
                    </a:lnTo>
                    <a:lnTo>
                      <a:pt x="319" y="199"/>
                    </a:lnTo>
                    <a:lnTo>
                      <a:pt x="310" y="196"/>
                    </a:lnTo>
                    <a:lnTo>
                      <a:pt x="301" y="195"/>
                    </a:lnTo>
                    <a:lnTo>
                      <a:pt x="292" y="196"/>
                    </a:lnTo>
                    <a:lnTo>
                      <a:pt x="283" y="199"/>
                    </a:lnTo>
                    <a:lnTo>
                      <a:pt x="276" y="204"/>
                    </a:lnTo>
                    <a:lnTo>
                      <a:pt x="270" y="209"/>
                    </a:lnTo>
                    <a:lnTo>
                      <a:pt x="263" y="215"/>
                    </a:lnTo>
                    <a:lnTo>
                      <a:pt x="260" y="223"/>
                    </a:lnTo>
                    <a:lnTo>
                      <a:pt x="257" y="231"/>
                    </a:lnTo>
                    <a:lnTo>
                      <a:pt x="256" y="241"/>
                    </a:lnTo>
                    <a:lnTo>
                      <a:pt x="257" y="250"/>
                    </a:lnTo>
                    <a:lnTo>
                      <a:pt x="260" y="258"/>
                    </a:lnTo>
                    <a:lnTo>
                      <a:pt x="263" y="266"/>
                    </a:lnTo>
                    <a:lnTo>
                      <a:pt x="270" y="272"/>
                    </a:lnTo>
                    <a:lnTo>
                      <a:pt x="276" y="278"/>
                    </a:lnTo>
                    <a:lnTo>
                      <a:pt x="283" y="282"/>
                    </a:lnTo>
                    <a:lnTo>
                      <a:pt x="292" y="285"/>
                    </a:lnTo>
                    <a:lnTo>
                      <a:pt x="301" y="286"/>
                    </a:lnTo>
                    <a:close/>
                    <a:moveTo>
                      <a:pt x="601" y="285"/>
                    </a:moveTo>
                    <a:lnTo>
                      <a:pt x="587" y="283"/>
                    </a:lnTo>
                    <a:lnTo>
                      <a:pt x="573" y="281"/>
                    </a:lnTo>
                    <a:lnTo>
                      <a:pt x="559" y="279"/>
                    </a:lnTo>
                    <a:lnTo>
                      <a:pt x="546" y="275"/>
                    </a:lnTo>
                    <a:lnTo>
                      <a:pt x="532" y="271"/>
                    </a:lnTo>
                    <a:lnTo>
                      <a:pt x="519" y="267"/>
                    </a:lnTo>
                    <a:lnTo>
                      <a:pt x="507" y="263"/>
                    </a:lnTo>
                    <a:lnTo>
                      <a:pt x="495" y="257"/>
                    </a:lnTo>
                    <a:lnTo>
                      <a:pt x="483" y="251"/>
                    </a:lnTo>
                    <a:lnTo>
                      <a:pt x="470" y="244"/>
                    </a:lnTo>
                    <a:lnTo>
                      <a:pt x="459" y="237"/>
                    </a:lnTo>
                    <a:lnTo>
                      <a:pt x="448" y="229"/>
                    </a:lnTo>
                    <a:lnTo>
                      <a:pt x="437" y="222"/>
                    </a:lnTo>
                    <a:lnTo>
                      <a:pt x="426" y="213"/>
                    </a:lnTo>
                    <a:lnTo>
                      <a:pt x="416" y="205"/>
                    </a:lnTo>
                    <a:lnTo>
                      <a:pt x="407" y="195"/>
                    </a:lnTo>
                    <a:lnTo>
                      <a:pt x="397" y="185"/>
                    </a:lnTo>
                    <a:lnTo>
                      <a:pt x="389" y="176"/>
                    </a:lnTo>
                    <a:lnTo>
                      <a:pt x="380" y="165"/>
                    </a:lnTo>
                    <a:lnTo>
                      <a:pt x="373" y="154"/>
                    </a:lnTo>
                    <a:lnTo>
                      <a:pt x="365" y="142"/>
                    </a:lnTo>
                    <a:lnTo>
                      <a:pt x="357" y="132"/>
                    </a:lnTo>
                    <a:lnTo>
                      <a:pt x="351" y="120"/>
                    </a:lnTo>
                    <a:lnTo>
                      <a:pt x="346" y="107"/>
                    </a:lnTo>
                    <a:lnTo>
                      <a:pt x="339" y="95"/>
                    </a:lnTo>
                    <a:lnTo>
                      <a:pt x="335" y="82"/>
                    </a:lnTo>
                    <a:lnTo>
                      <a:pt x="331" y="70"/>
                    </a:lnTo>
                    <a:lnTo>
                      <a:pt x="326" y="56"/>
                    </a:lnTo>
                    <a:lnTo>
                      <a:pt x="323" y="43"/>
                    </a:lnTo>
                    <a:lnTo>
                      <a:pt x="321" y="29"/>
                    </a:lnTo>
                    <a:lnTo>
                      <a:pt x="319" y="15"/>
                    </a:lnTo>
                    <a:lnTo>
                      <a:pt x="317" y="1"/>
                    </a:lnTo>
                    <a:lnTo>
                      <a:pt x="314" y="1"/>
                    </a:lnTo>
                    <a:lnTo>
                      <a:pt x="307" y="0"/>
                    </a:lnTo>
                    <a:lnTo>
                      <a:pt x="301" y="0"/>
                    </a:lnTo>
                    <a:lnTo>
                      <a:pt x="286" y="0"/>
                    </a:lnTo>
                    <a:lnTo>
                      <a:pt x="271" y="2"/>
                    </a:lnTo>
                    <a:lnTo>
                      <a:pt x="256" y="3"/>
                    </a:lnTo>
                    <a:lnTo>
                      <a:pt x="241" y="6"/>
                    </a:lnTo>
                    <a:lnTo>
                      <a:pt x="226" y="9"/>
                    </a:lnTo>
                    <a:lnTo>
                      <a:pt x="212" y="14"/>
                    </a:lnTo>
                    <a:lnTo>
                      <a:pt x="198" y="18"/>
                    </a:lnTo>
                    <a:lnTo>
                      <a:pt x="184" y="23"/>
                    </a:lnTo>
                    <a:lnTo>
                      <a:pt x="171" y="30"/>
                    </a:lnTo>
                    <a:lnTo>
                      <a:pt x="158" y="36"/>
                    </a:lnTo>
                    <a:lnTo>
                      <a:pt x="145" y="44"/>
                    </a:lnTo>
                    <a:lnTo>
                      <a:pt x="132" y="51"/>
                    </a:lnTo>
                    <a:lnTo>
                      <a:pt x="120" y="60"/>
                    </a:lnTo>
                    <a:lnTo>
                      <a:pt x="110" y="68"/>
                    </a:lnTo>
                    <a:lnTo>
                      <a:pt x="99" y="78"/>
                    </a:lnTo>
                    <a:lnTo>
                      <a:pt x="88" y="88"/>
                    </a:lnTo>
                    <a:lnTo>
                      <a:pt x="79" y="98"/>
                    </a:lnTo>
                    <a:lnTo>
                      <a:pt x="69" y="109"/>
                    </a:lnTo>
                    <a:lnTo>
                      <a:pt x="59" y="121"/>
                    </a:lnTo>
                    <a:lnTo>
                      <a:pt x="52" y="133"/>
                    </a:lnTo>
                    <a:lnTo>
                      <a:pt x="43" y="145"/>
                    </a:lnTo>
                    <a:lnTo>
                      <a:pt x="37" y="157"/>
                    </a:lnTo>
                    <a:lnTo>
                      <a:pt x="29" y="170"/>
                    </a:lnTo>
                    <a:lnTo>
                      <a:pt x="24" y="184"/>
                    </a:lnTo>
                    <a:lnTo>
                      <a:pt x="19" y="197"/>
                    </a:lnTo>
                    <a:lnTo>
                      <a:pt x="13" y="211"/>
                    </a:lnTo>
                    <a:lnTo>
                      <a:pt x="9" y="226"/>
                    </a:lnTo>
                    <a:lnTo>
                      <a:pt x="6" y="240"/>
                    </a:lnTo>
                    <a:lnTo>
                      <a:pt x="4" y="255"/>
                    </a:lnTo>
                    <a:lnTo>
                      <a:pt x="1" y="270"/>
                    </a:lnTo>
                    <a:lnTo>
                      <a:pt x="0" y="285"/>
                    </a:lnTo>
                    <a:lnTo>
                      <a:pt x="0" y="301"/>
                    </a:lnTo>
                    <a:lnTo>
                      <a:pt x="0" y="316"/>
                    </a:lnTo>
                    <a:lnTo>
                      <a:pt x="1" y="331"/>
                    </a:lnTo>
                    <a:lnTo>
                      <a:pt x="4" y="346"/>
                    </a:lnTo>
                    <a:lnTo>
                      <a:pt x="6" y="361"/>
                    </a:lnTo>
                    <a:lnTo>
                      <a:pt x="9" y="376"/>
                    </a:lnTo>
                    <a:lnTo>
                      <a:pt x="13" y="390"/>
                    </a:lnTo>
                    <a:lnTo>
                      <a:pt x="19" y="404"/>
                    </a:lnTo>
                    <a:lnTo>
                      <a:pt x="24" y="418"/>
                    </a:lnTo>
                    <a:lnTo>
                      <a:pt x="29" y="431"/>
                    </a:lnTo>
                    <a:lnTo>
                      <a:pt x="37" y="444"/>
                    </a:lnTo>
                    <a:lnTo>
                      <a:pt x="43" y="457"/>
                    </a:lnTo>
                    <a:lnTo>
                      <a:pt x="52" y="470"/>
                    </a:lnTo>
                    <a:lnTo>
                      <a:pt x="59" y="481"/>
                    </a:lnTo>
                    <a:lnTo>
                      <a:pt x="69" y="492"/>
                    </a:lnTo>
                    <a:lnTo>
                      <a:pt x="79" y="503"/>
                    </a:lnTo>
                    <a:lnTo>
                      <a:pt x="88" y="514"/>
                    </a:lnTo>
                    <a:lnTo>
                      <a:pt x="99" y="523"/>
                    </a:lnTo>
                    <a:lnTo>
                      <a:pt x="110" y="533"/>
                    </a:lnTo>
                    <a:lnTo>
                      <a:pt x="120" y="543"/>
                    </a:lnTo>
                    <a:lnTo>
                      <a:pt x="132" y="550"/>
                    </a:lnTo>
                    <a:lnTo>
                      <a:pt x="145" y="559"/>
                    </a:lnTo>
                    <a:lnTo>
                      <a:pt x="158" y="566"/>
                    </a:lnTo>
                    <a:lnTo>
                      <a:pt x="171" y="573"/>
                    </a:lnTo>
                    <a:lnTo>
                      <a:pt x="184" y="578"/>
                    </a:lnTo>
                    <a:lnTo>
                      <a:pt x="198" y="583"/>
                    </a:lnTo>
                    <a:lnTo>
                      <a:pt x="212" y="589"/>
                    </a:lnTo>
                    <a:lnTo>
                      <a:pt x="226" y="593"/>
                    </a:lnTo>
                    <a:lnTo>
                      <a:pt x="241" y="596"/>
                    </a:lnTo>
                    <a:lnTo>
                      <a:pt x="256" y="598"/>
                    </a:lnTo>
                    <a:lnTo>
                      <a:pt x="271" y="600"/>
                    </a:lnTo>
                    <a:lnTo>
                      <a:pt x="286" y="602"/>
                    </a:lnTo>
                    <a:lnTo>
                      <a:pt x="301" y="602"/>
                    </a:lnTo>
                    <a:lnTo>
                      <a:pt x="317" y="602"/>
                    </a:lnTo>
                    <a:lnTo>
                      <a:pt x="332" y="600"/>
                    </a:lnTo>
                    <a:lnTo>
                      <a:pt x="347" y="598"/>
                    </a:lnTo>
                    <a:lnTo>
                      <a:pt x="362" y="596"/>
                    </a:lnTo>
                    <a:lnTo>
                      <a:pt x="376" y="593"/>
                    </a:lnTo>
                    <a:lnTo>
                      <a:pt x="391" y="589"/>
                    </a:lnTo>
                    <a:lnTo>
                      <a:pt x="405" y="583"/>
                    </a:lnTo>
                    <a:lnTo>
                      <a:pt x="419" y="578"/>
                    </a:lnTo>
                    <a:lnTo>
                      <a:pt x="431" y="573"/>
                    </a:lnTo>
                    <a:lnTo>
                      <a:pt x="444" y="565"/>
                    </a:lnTo>
                    <a:lnTo>
                      <a:pt x="457" y="559"/>
                    </a:lnTo>
                    <a:lnTo>
                      <a:pt x="469" y="550"/>
                    </a:lnTo>
                    <a:lnTo>
                      <a:pt x="481" y="543"/>
                    </a:lnTo>
                    <a:lnTo>
                      <a:pt x="493" y="533"/>
                    </a:lnTo>
                    <a:lnTo>
                      <a:pt x="503" y="523"/>
                    </a:lnTo>
                    <a:lnTo>
                      <a:pt x="514" y="514"/>
                    </a:lnTo>
                    <a:lnTo>
                      <a:pt x="524" y="503"/>
                    </a:lnTo>
                    <a:lnTo>
                      <a:pt x="533" y="492"/>
                    </a:lnTo>
                    <a:lnTo>
                      <a:pt x="542" y="481"/>
                    </a:lnTo>
                    <a:lnTo>
                      <a:pt x="551" y="470"/>
                    </a:lnTo>
                    <a:lnTo>
                      <a:pt x="558" y="457"/>
                    </a:lnTo>
                    <a:lnTo>
                      <a:pt x="566" y="444"/>
                    </a:lnTo>
                    <a:lnTo>
                      <a:pt x="572" y="431"/>
                    </a:lnTo>
                    <a:lnTo>
                      <a:pt x="578" y="418"/>
                    </a:lnTo>
                    <a:lnTo>
                      <a:pt x="584" y="404"/>
                    </a:lnTo>
                    <a:lnTo>
                      <a:pt x="588" y="390"/>
                    </a:lnTo>
                    <a:lnTo>
                      <a:pt x="592" y="376"/>
                    </a:lnTo>
                    <a:lnTo>
                      <a:pt x="596" y="361"/>
                    </a:lnTo>
                    <a:lnTo>
                      <a:pt x="599" y="346"/>
                    </a:lnTo>
                    <a:lnTo>
                      <a:pt x="601" y="331"/>
                    </a:lnTo>
                    <a:lnTo>
                      <a:pt x="602" y="316"/>
                    </a:lnTo>
                    <a:lnTo>
                      <a:pt x="602" y="301"/>
                    </a:lnTo>
                    <a:lnTo>
                      <a:pt x="602" y="295"/>
                    </a:lnTo>
                    <a:lnTo>
                      <a:pt x="601" y="288"/>
                    </a:lnTo>
                    <a:lnTo>
                      <a:pt x="601" y="2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5400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456"/>
              <p:cNvSpPr>
                <a:spLocks noEditPoints="1"/>
              </p:cNvSpPr>
              <p:nvPr/>
            </p:nvSpPr>
            <p:spPr bwMode="auto">
              <a:xfrm>
                <a:off x="2135188" y="1344613"/>
                <a:ext cx="176213" cy="177800"/>
              </a:xfrm>
              <a:custGeom>
                <a:avLst/>
                <a:gdLst>
                  <a:gd name="T0" fmla="*/ 312 w 557"/>
                  <a:gd name="T1" fmla="*/ 273 h 558"/>
                  <a:gd name="T2" fmla="*/ 341 w 557"/>
                  <a:gd name="T3" fmla="*/ 301 h 558"/>
                  <a:gd name="T4" fmla="*/ 348 w 557"/>
                  <a:gd name="T5" fmla="*/ 341 h 558"/>
                  <a:gd name="T6" fmla="*/ 333 w 557"/>
                  <a:gd name="T7" fmla="*/ 379 h 558"/>
                  <a:gd name="T8" fmla="*/ 300 w 557"/>
                  <a:gd name="T9" fmla="*/ 402 h 558"/>
                  <a:gd name="T10" fmla="*/ 258 w 557"/>
                  <a:gd name="T11" fmla="*/ 402 h 558"/>
                  <a:gd name="T12" fmla="*/ 224 w 557"/>
                  <a:gd name="T13" fmla="*/ 379 h 558"/>
                  <a:gd name="T14" fmla="*/ 209 w 557"/>
                  <a:gd name="T15" fmla="*/ 341 h 558"/>
                  <a:gd name="T16" fmla="*/ 214 w 557"/>
                  <a:gd name="T17" fmla="*/ 322 h 558"/>
                  <a:gd name="T18" fmla="*/ 231 w 557"/>
                  <a:gd name="T19" fmla="*/ 322 h 558"/>
                  <a:gd name="T20" fmla="*/ 239 w 557"/>
                  <a:gd name="T21" fmla="*/ 343 h 558"/>
                  <a:gd name="T22" fmla="*/ 271 w 557"/>
                  <a:gd name="T23" fmla="*/ 375 h 558"/>
                  <a:gd name="T24" fmla="*/ 312 w 557"/>
                  <a:gd name="T25" fmla="*/ 358 h 558"/>
                  <a:gd name="T26" fmla="*/ 312 w 557"/>
                  <a:gd name="T27" fmla="*/ 313 h 558"/>
                  <a:gd name="T28" fmla="*/ 271 w 557"/>
                  <a:gd name="T29" fmla="*/ 294 h 558"/>
                  <a:gd name="T30" fmla="*/ 233 w 557"/>
                  <a:gd name="T31" fmla="*/ 278 h 558"/>
                  <a:gd name="T32" fmla="*/ 211 w 557"/>
                  <a:gd name="T33" fmla="*/ 245 h 558"/>
                  <a:gd name="T34" fmla="*/ 211 w 557"/>
                  <a:gd name="T35" fmla="*/ 205 h 558"/>
                  <a:gd name="T36" fmla="*/ 252 w 557"/>
                  <a:gd name="T37" fmla="*/ 158 h 558"/>
                  <a:gd name="T38" fmla="*/ 268 w 557"/>
                  <a:gd name="T39" fmla="*/ 130 h 558"/>
                  <a:gd name="T40" fmla="*/ 285 w 557"/>
                  <a:gd name="T41" fmla="*/ 127 h 558"/>
                  <a:gd name="T42" fmla="*/ 294 w 557"/>
                  <a:gd name="T43" fmla="*/ 141 h 558"/>
                  <a:gd name="T44" fmla="*/ 340 w 557"/>
                  <a:gd name="T45" fmla="*/ 189 h 558"/>
                  <a:gd name="T46" fmla="*/ 346 w 557"/>
                  <a:gd name="T47" fmla="*/ 232 h 558"/>
                  <a:gd name="T48" fmla="*/ 331 w 557"/>
                  <a:gd name="T49" fmla="*/ 239 h 558"/>
                  <a:gd name="T50" fmla="*/ 319 w 557"/>
                  <a:gd name="T51" fmla="*/ 227 h 558"/>
                  <a:gd name="T52" fmla="*/ 301 w 557"/>
                  <a:gd name="T53" fmla="*/ 190 h 558"/>
                  <a:gd name="T54" fmla="*/ 256 w 557"/>
                  <a:gd name="T55" fmla="*/ 190 h 558"/>
                  <a:gd name="T56" fmla="*/ 239 w 557"/>
                  <a:gd name="T57" fmla="*/ 232 h 558"/>
                  <a:gd name="T58" fmla="*/ 271 w 557"/>
                  <a:gd name="T59" fmla="*/ 263 h 558"/>
                  <a:gd name="T60" fmla="*/ 267 w 557"/>
                  <a:gd name="T61" fmla="*/ 463 h 558"/>
                  <a:gd name="T62" fmla="*/ 251 w 557"/>
                  <a:gd name="T63" fmla="*/ 466 h 558"/>
                  <a:gd name="T64" fmla="*/ 241 w 557"/>
                  <a:gd name="T65" fmla="*/ 452 h 558"/>
                  <a:gd name="T66" fmla="*/ 247 w 557"/>
                  <a:gd name="T67" fmla="*/ 410 h 558"/>
                  <a:gd name="T68" fmla="*/ 265 w 557"/>
                  <a:gd name="T69" fmla="*/ 410 h 558"/>
                  <a:gd name="T70" fmla="*/ 271 w 557"/>
                  <a:gd name="T71" fmla="*/ 452 h 558"/>
                  <a:gd name="T72" fmla="*/ 209 w 557"/>
                  <a:gd name="T73" fmla="*/ 10 h 558"/>
                  <a:gd name="T74" fmla="*/ 135 w 557"/>
                  <a:gd name="T75" fmla="*/ 41 h 558"/>
                  <a:gd name="T76" fmla="*/ 73 w 557"/>
                  <a:gd name="T77" fmla="*/ 92 h 558"/>
                  <a:gd name="T78" fmla="*/ 28 w 557"/>
                  <a:gd name="T79" fmla="*/ 159 h 558"/>
                  <a:gd name="T80" fmla="*/ 3 w 557"/>
                  <a:gd name="T81" fmla="*/ 236 h 558"/>
                  <a:gd name="T82" fmla="*/ 3 w 557"/>
                  <a:gd name="T83" fmla="*/ 321 h 558"/>
                  <a:gd name="T84" fmla="*/ 28 w 557"/>
                  <a:gd name="T85" fmla="*/ 399 h 558"/>
                  <a:gd name="T86" fmla="*/ 73 w 557"/>
                  <a:gd name="T87" fmla="*/ 466 h 558"/>
                  <a:gd name="T88" fmla="*/ 135 w 557"/>
                  <a:gd name="T89" fmla="*/ 517 h 558"/>
                  <a:gd name="T90" fmla="*/ 209 w 557"/>
                  <a:gd name="T91" fmla="*/ 549 h 558"/>
                  <a:gd name="T92" fmla="*/ 292 w 557"/>
                  <a:gd name="T93" fmla="*/ 557 h 558"/>
                  <a:gd name="T94" fmla="*/ 374 w 557"/>
                  <a:gd name="T95" fmla="*/ 541 h 558"/>
                  <a:gd name="T96" fmla="*/ 445 w 557"/>
                  <a:gd name="T97" fmla="*/ 502 h 558"/>
                  <a:gd name="T98" fmla="*/ 502 w 557"/>
                  <a:gd name="T99" fmla="*/ 446 h 558"/>
                  <a:gd name="T100" fmla="*/ 540 w 557"/>
                  <a:gd name="T101" fmla="*/ 375 h 558"/>
                  <a:gd name="T102" fmla="*/ 556 w 557"/>
                  <a:gd name="T103" fmla="*/ 293 h 558"/>
                  <a:gd name="T104" fmla="*/ 549 w 557"/>
                  <a:gd name="T105" fmla="*/ 210 h 558"/>
                  <a:gd name="T106" fmla="*/ 517 w 557"/>
                  <a:gd name="T107" fmla="*/ 134 h 558"/>
                  <a:gd name="T108" fmla="*/ 466 w 557"/>
                  <a:gd name="T109" fmla="*/ 73 h 558"/>
                  <a:gd name="T110" fmla="*/ 400 w 557"/>
                  <a:gd name="T111" fmla="*/ 28 h 558"/>
                  <a:gd name="T112" fmla="*/ 321 w 557"/>
                  <a:gd name="T113" fmla="*/ 4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7" h="558">
                    <a:moveTo>
                      <a:pt x="279" y="264"/>
                    </a:moveTo>
                    <a:lnTo>
                      <a:pt x="286" y="264"/>
                    </a:lnTo>
                    <a:lnTo>
                      <a:pt x="292" y="265"/>
                    </a:lnTo>
                    <a:lnTo>
                      <a:pt x="300" y="267"/>
                    </a:lnTo>
                    <a:lnTo>
                      <a:pt x="306" y="270"/>
                    </a:lnTo>
                    <a:lnTo>
                      <a:pt x="312" y="273"/>
                    </a:lnTo>
                    <a:lnTo>
                      <a:pt x="318" y="276"/>
                    </a:lnTo>
                    <a:lnTo>
                      <a:pt x="324" y="280"/>
                    </a:lnTo>
                    <a:lnTo>
                      <a:pt x="329" y="285"/>
                    </a:lnTo>
                    <a:lnTo>
                      <a:pt x="333" y="290"/>
                    </a:lnTo>
                    <a:lnTo>
                      <a:pt x="338" y="295"/>
                    </a:lnTo>
                    <a:lnTo>
                      <a:pt x="341" y="301"/>
                    </a:lnTo>
                    <a:lnTo>
                      <a:pt x="344" y="307"/>
                    </a:lnTo>
                    <a:lnTo>
                      <a:pt x="346" y="314"/>
                    </a:lnTo>
                    <a:lnTo>
                      <a:pt x="347" y="320"/>
                    </a:lnTo>
                    <a:lnTo>
                      <a:pt x="348" y="328"/>
                    </a:lnTo>
                    <a:lnTo>
                      <a:pt x="349" y="335"/>
                    </a:lnTo>
                    <a:lnTo>
                      <a:pt x="348" y="341"/>
                    </a:lnTo>
                    <a:lnTo>
                      <a:pt x="347" y="349"/>
                    </a:lnTo>
                    <a:lnTo>
                      <a:pt x="346" y="355"/>
                    </a:lnTo>
                    <a:lnTo>
                      <a:pt x="344" y="362"/>
                    </a:lnTo>
                    <a:lnTo>
                      <a:pt x="341" y="368"/>
                    </a:lnTo>
                    <a:lnTo>
                      <a:pt x="338" y="374"/>
                    </a:lnTo>
                    <a:lnTo>
                      <a:pt x="333" y="379"/>
                    </a:lnTo>
                    <a:lnTo>
                      <a:pt x="329" y="384"/>
                    </a:lnTo>
                    <a:lnTo>
                      <a:pt x="324" y="389"/>
                    </a:lnTo>
                    <a:lnTo>
                      <a:pt x="318" y="393"/>
                    </a:lnTo>
                    <a:lnTo>
                      <a:pt x="312" y="396"/>
                    </a:lnTo>
                    <a:lnTo>
                      <a:pt x="306" y="399"/>
                    </a:lnTo>
                    <a:lnTo>
                      <a:pt x="300" y="402"/>
                    </a:lnTo>
                    <a:lnTo>
                      <a:pt x="292" y="404"/>
                    </a:lnTo>
                    <a:lnTo>
                      <a:pt x="286" y="405"/>
                    </a:lnTo>
                    <a:lnTo>
                      <a:pt x="279" y="405"/>
                    </a:lnTo>
                    <a:lnTo>
                      <a:pt x="271" y="405"/>
                    </a:lnTo>
                    <a:lnTo>
                      <a:pt x="265" y="404"/>
                    </a:lnTo>
                    <a:lnTo>
                      <a:pt x="258" y="402"/>
                    </a:lnTo>
                    <a:lnTo>
                      <a:pt x="252" y="399"/>
                    </a:lnTo>
                    <a:lnTo>
                      <a:pt x="245" y="396"/>
                    </a:lnTo>
                    <a:lnTo>
                      <a:pt x="239" y="393"/>
                    </a:lnTo>
                    <a:lnTo>
                      <a:pt x="233" y="389"/>
                    </a:lnTo>
                    <a:lnTo>
                      <a:pt x="229" y="384"/>
                    </a:lnTo>
                    <a:lnTo>
                      <a:pt x="224" y="379"/>
                    </a:lnTo>
                    <a:lnTo>
                      <a:pt x="221" y="374"/>
                    </a:lnTo>
                    <a:lnTo>
                      <a:pt x="216" y="368"/>
                    </a:lnTo>
                    <a:lnTo>
                      <a:pt x="213" y="362"/>
                    </a:lnTo>
                    <a:lnTo>
                      <a:pt x="211" y="355"/>
                    </a:lnTo>
                    <a:lnTo>
                      <a:pt x="210" y="349"/>
                    </a:lnTo>
                    <a:lnTo>
                      <a:pt x="209" y="341"/>
                    </a:lnTo>
                    <a:lnTo>
                      <a:pt x="208" y="335"/>
                    </a:lnTo>
                    <a:lnTo>
                      <a:pt x="209" y="332"/>
                    </a:lnTo>
                    <a:lnTo>
                      <a:pt x="209" y="329"/>
                    </a:lnTo>
                    <a:lnTo>
                      <a:pt x="211" y="326"/>
                    </a:lnTo>
                    <a:lnTo>
                      <a:pt x="212" y="324"/>
                    </a:lnTo>
                    <a:lnTo>
                      <a:pt x="214" y="322"/>
                    </a:lnTo>
                    <a:lnTo>
                      <a:pt x="217" y="321"/>
                    </a:lnTo>
                    <a:lnTo>
                      <a:pt x="220" y="320"/>
                    </a:lnTo>
                    <a:lnTo>
                      <a:pt x="223" y="320"/>
                    </a:lnTo>
                    <a:lnTo>
                      <a:pt x="226" y="320"/>
                    </a:lnTo>
                    <a:lnTo>
                      <a:pt x="229" y="321"/>
                    </a:lnTo>
                    <a:lnTo>
                      <a:pt x="231" y="322"/>
                    </a:lnTo>
                    <a:lnTo>
                      <a:pt x="233" y="324"/>
                    </a:lnTo>
                    <a:lnTo>
                      <a:pt x="236" y="326"/>
                    </a:lnTo>
                    <a:lnTo>
                      <a:pt x="237" y="329"/>
                    </a:lnTo>
                    <a:lnTo>
                      <a:pt x="238" y="332"/>
                    </a:lnTo>
                    <a:lnTo>
                      <a:pt x="238" y="335"/>
                    </a:lnTo>
                    <a:lnTo>
                      <a:pt x="239" y="343"/>
                    </a:lnTo>
                    <a:lnTo>
                      <a:pt x="241" y="350"/>
                    </a:lnTo>
                    <a:lnTo>
                      <a:pt x="245" y="358"/>
                    </a:lnTo>
                    <a:lnTo>
                      <a:pt x="250" y="363"/>
                    </a:lnTo>
                    <a:lnTo>
                      <a:pt x="256" y="368"/>
                    </a:lnTo>
                    <a:lnTo>
                      <a:pt x="262" y="372"/>
                    </a:lnTo>
                    <a:lnTo>
                      <a:pt x="271" y="375"/>
                    </a:lnTo>
                    <a:lnTo>
                      <a:pt x="279" y="375"/>
                    </a:lnTo>
                    <a:lnTo>
                      <a:pt x="287" y="375"/>
                    </a:lnTo>
                    <a:lnTo>
                      <a:pt x="295" y="372"/>
                    </a:lnTo>
                    <a:lnTo>
                      <a:pt x="301" y="368"/>
                    </a:lnTo>
                    <a:lnTo>
                      <a:pt x="307" y="363"/>
                    </a:lnTo>
                    <a:lnTo>
                      <a:pt x="312" y="358"/>
                    </a:lnTo>
                    <a:lnTo>
                      <a:pt x="316" y="350"/>
                    </a:lnTo>
                    <a:lnTo>
                      <a:pt x="318" y="343"/>
                    </a:lnTo>
                    <a:lnTo>
                      <a:pt x="319" y="335"/>
                    </a:lnTo>
                    <a:lnTo>
                      <a:pt x="318" y="326"/>
                    </a:lnTo>
                    <a:lnTo>
                      <a:pt x="316" y="319"/>
                    </a:lnTo>
                    <a:lnTo>
                      <a:pt x="312" y="313"/>
                    </a:lnTo>
                    <a:lnTo>
                      <a:pt x="307" y="306"/>
                    </a:lnTo>
                    <a:lnTo>
                      <a:pt x="301" y="301"/>
                    </a:lnTo>
                    <a:lnTo>
                      <a:pt x="295" y="298"/>
                    </a:lnTo>
                    <a:lnTo>
                      <a:pt x="287" y="295"/>
                    </a:lnTo>
                    <a:lnTo>
                      <a:pt x="279" y="294"/>
                    </a:lnTo>
                    <a:lnTo>
                      <a:pt x="271" y="294"/>
                    </a:lnTo>
                    <a:lnTo>
                      <a:pt x="265" y="293"/>
                    </a:lnTo>
                    <a:lnTo>
                      <a:pt x="258" y="291"/>
                    </a:lnTo>
                    <a:lnTo>
                      <a:pt x="252" y="289"/>
                    </a:lnTo>
                    <a:lnTo>
                      <a:pt x="245" y="286"/>
                    </a:lnTo>
                    <a:lnTo>
                      <a:pt x="239" y="282"/>
                    </a:lnTo>
                    <a:lnTo>
                      <a:pt x="233" y="278"/>
                    </a:lnTo>
                    <a:lnTo>
                      <a:pt x="229" y="274"/>
                    </a:lnTo>
                    <a:lnTo>
                      <a:pt x="224" y="269"/>
                    </a:lnTo>
                    <a:lnTo>
                      <a:pt x="221" y="263"/>
                    </a:lnTo>
                    <a:lnTo>
                      <a:pt x="216" y="258"/>
                    </a:lnTo>
                    <a:lnTo>
                      <a:pt x="213" y="251"/>
                    </a:lnTo>
                    <a:lnTo>
                      <a:pt x="211" y="245"/>
                    </a:lnTo>
                    <a:lnTo>
                      <a:pt x="210" y="239"/>
                    </a:lnTo>
                    <a:lnTo>
                      <a:pt x="209" y="231"/>
                    </a:lnTo>
                    <a:lnTo>
                      <a:pt x="208" y="223"/>
                    </a:lnTo>
                    <a:lnTo>
                      <a:pt x="209" y="217"/>
                    </a:lnTo>
                    <a:lnTo>
                      <a:pt x="209" y="212"/>
                    </a:lnTo>
                    <a:lnTo>
                      <a:pt x="211" y="205"/>
                    </a:lnTo>
                    <a:lnTo>
                      <a:pt x="212" y="200"/>
                    </a:lnTo>
                    <a:lnTo>
                      <a:pt x="217" y="189"/>
                    </a:lnTo>
                    <a:lnTo>
                      <a:pt x="224" y="180"/>
                    </a:lnTo>
                    <a:lnTo>
                      <a:pt x="232" y="171"/>
                    </a:lnTo>
                    <a:lnTo>
                      <a:pt x="242" y="163"/>
                    </a:lnTo>
                    <a:lnTo>
                      <a:pt x="252" y="158"/>
                    </a:lnTo>
                    <a:lnTo>
                      <a:pt x="264" y="155"/>
                    </a:lnTo>
                    <a:lnTo>
                      <a:pt x="264" y="141"/>
                    </a:lnTo>
                    <a:lnTo>
                      <a:pt x="264" y="138"/>
                    </a:lnTo>
                    <a:lnTo>
                      <a:pt x="265" y="134"/>
                    </a:lnTo>
                    <a:lnTo>
                      <a:pt x="266" y="132"/>
                    </a:lnTo>
                    <a:lnTo>
                      <a:pt x="268" y="130"/>
                    </a:lnTo>
                    <a:lnTo>
                      <a:pt x="270" y="128"/>
                    </a:lnTo>
                    <a:lnTo>
                      <a:pt x="273" y="127"/>
                    </a:lnTo>
                    <a:lnTo>
                      <a:pt x="275" y="126"/>
                    </a:lnTo>
                    <a:lnTo>
                      <a:pt x="279" y="126"/>
                    </a:lnTo>
                    <a:lnTo>
                      <a:pt x="282" y="126"/>
                    </a:lnTo>
                    <a:lnTo>
                      <a:pt x="285" y="127"/>
                    </a:lnTo>
                    <a:lnTo>
                      <a:pt x="287" y="128"/>
                    </a:lnTo>
                    <a:lnTo>
                      <a:pt x="289" y="130"/>
                    </a:lnTo>
                    <a:lnTo>
                      <a:pt x="291" y="132"/>
                    </a:lnTo>
                    <a:lnTo>
                      <a:pt x="292" y="134"/>
                    </a:lnTo>
                    <a:lnTo>
                      <a:pt x="294" y="138"/>
                    </a:lnTo>
                    <a:lnTo>
                      <a:pt x="294" y="141"/>
                    </a:lnTo>
                    <a:lnTo>
                      <a:pt x="294" y="155"/>
                    </a:lnTo>
                    <a:lnTo>
                      <a:pt x="305" y="158"/>
                    </a:lnTo>
                    <a:lnTo>
                      <a:pt x="316" y="163"/>
                    </a:lnTo>
                    <a:lnTo>
                      <a:pt x="325" y="171"/>
                    </a:lnTo>
                    <a:lnTo>
                      <a:pt x="333" y="180"/>
                    </a:lnTo>
                    <a:lnTo>
                      <a:pt x="340" y="189"/>
                    </a:lnTo>
                    <a:lnTo>
                      <a:pt x="345" y="200"/>
                    </a:lnTo>
                    <a:lnTo>
                      <a:pt x="348" y="212"/>
                    </a:lnTo>
                    <a:lnTo>
                      <a:pt x="349" y="223"/>
                    </a:lnTo>
                    <a:lnTo>
                      <a:pt x="348" y="227"/>
                    </a:lnTo>
                    <a:lnTo>
                      <a:pt x="348" y="230"/>
                    </a:lnTo>
                    <a:lnTo>
                      <a:pt x="346" y="232"/>
                    </a:lnTo>
                    <a:lnTo>
                      <a:pt x="345" y="234"/>
                    </a:lnTo>
                    <a:lnTo>
                      <a:pt x="343" y="236"/>
                    </a:lnTo>
                    <a:lnTo>
                      <a:pt x="340" y="237"/>
                    </a:lnTo>
                    <a:lnTo>
                      <a:pt x="338" y="239"/>
                    </a:lnTo>
                    <a:lnTo>
                      <a:pt x="334" y="239"/>
                    </a:lnTo>
                    <a:lnTo>
                      <a:pt x="331" y="239"/>
                    </a:lnTo>
                    <a:lnTo>
                      <a:pt x="328" y="237"/>
                    </a:lnTo>
                    <a:lnTo>
                      <a:pt x="326" y="236"/>
                    </a:lnTo>
                    <a:lnTo>
                      <a:pt x="324" y="234"/>
                    </a:lnTo>
                    <a:lnTo>
                      <a:pt x="321" y="232"/>
                    </a:lnTo>
                    <a:lnTo>
                      <a:pt x="320" y="230"/>
                    </a:lnTo>
                    <a:lnTo>
                      <a:pt x="319" y="227"/>
                    </a:lnTo>
                    <a:lnTo>
                      <a:pt x="319" y="223"/>
                    </a:lnTo>
                    <a:lnTo>
                      <a:pt x="318" y="216"/>
                    </a:lnTo>
                    <a:lnTo>
                      <a:pt x="316" y="208"/>
                    </a:lnTo>
                    <a:lnTo>
                      <a:pt x="312" y="201"/>
                    </a:lnTo>
                    <a:lnTo>
                      <a:pt x="307" y="196"/>
                    </a:lnTo>
                    <a:lnTo>
                      <a:pt x="301" y="190"/>
                    </a:lnTo>
                    <a:lnTo>
                      <a:pt x="295" y="187"/>
                    </a:lnTo>
                    <a:lnTo>
                      <a:pt x="287" y="184"/>
                    </a:lnTo>
                    <a:lnTo>
                      <a:pt x="279" y="184"/>
                    </a:lnTo>
                    <a:lnTo>
                      <a:pt x="271" y="184"/>
                    </a:lnTo>
                    <a:lnTo>
                      <a:pt x="262" y="187"/>
                    </a:lnTo>
                    <a:lnTo>
                      <a:pt x="256" y="190"/>
                    </a:lnTo>
                    <a:lnTo>
                      <a:pt x="250" y="196"/>
                    </a:lnTo>
                    <a:lnTo>
                      <a:pt x="245" y="201"/>
                    </a:lnTo>
                    <a:lnTo>
                      <a:pt x="241" y="208"/>
                    </a:lnTo>
                    <a:lnTo>
                      <a:pt x="239" y="216"/>
                    </a:lnTo>
                    <a:lnTo>
                      <a:pt x="238" y="223"/>
                    </a:lnTo>
                    <a:lnTo>
                      <a:pt x="239" y="232"/>
                    </a:lnTo>
                    <a:lnTo>
                      <a:pt x="241" y="240"/>
                    </a:lnTo>
                    <a:lnTo>
                      <a:pt x="245" y="246"/>
                    </a:lnTo>
                    <a:lnTo>
                      <a:pt x="250" y="252"/>
                    </a:lnTo>
                    <a:lnTo>
                      <a:pt x="256" y="257"/>
                    </a:lnTo>
                    <a:lnTo>
                      <a:pt x="262" y="261"/>
                    </a:lnTo>
                    <a:lnTo>
                      <a:pt x="271" y="263"/>
                    </a:lnTo>
                    <a:lnTo>
                      <a:pt x="279" y="264"/>
                    </a:lnTo>
                    <a:close/>
                    <a:moveTo>
                      <a:pt x="271" y="452"/>
                    </a:moveTo>
                    <a:lnTo>
                      <a:pt x="271" y="455"/>
                    </a:lnTo>
                    <a:lnTo>
                      <a:pt x="270" y="458"/>
                    </a:lnTo>
                    <a:lnTo>
                      <a:pt x="269" y="461"/>
                    </a:lnTo>
                    <a:lnTo>
                      <a:pt x="267" y="463"/>
                    </a:lnTo>
                    <a:lnTo>
                      <a:pt x="265" y="465"/>
                    </a:lnTo>
                    <a:lnTo>
                      <a:pt x="261" y="466"/>
                    </a:lnTo>
                    <a:lnTo>
                      <a:pt x="259" y="467"/>
                    </a:lnTo>
                    <a:lnTo>
                      <a:pt x="256" y="467"/>
                    </a:lnTo>
                    <a:lnTo>
                      <a:pt x="253" y="467"/>
                    </a:lnTo>
                    <a:lnTo>
                      <a:pt x="251" y="466"/>
                    </a:lnTo>
                    <a:lnTo>
                      <a:pt x="247" y="465"/>
                    </a:lnTo>
                    <a:lnTo>
                      <a:pt x="245" y="463"/>
                    </a:lnTo>
                    <a:lnTo>
                      <a:pt x="243" y="461"/>
                    </a:lnTo>
                    <a:lnTo>
                      <a:pt x="242" y="458"/>
                    </a:lnTo>
                    <a:lnTo>
                      <a:pt x="241" y="455"/>
                    </a:lnTo>
                    <a:lnTo>
                      <a:pt x="241" y="452"/>
                    </a:lnTo>
                    <a:lnTo>
                      <a:pt x="241" y="422"/>
                    </a:lnTo>
                    <a:lnTo>
                      <a:pt x="241" y="419"/>
                    </a:lnTo>
                    <a:lnTo>
                      <a:pt x="242" y="417"/>
                    </a:lnTo>
                    <a:lnTo>
                      <a:pt x="243" y="413"/>
                    </a:lnTo>
                    <a:lnTo>
                      <a:pt x="245" y="411"/>
                    </a:lnTo>
                    <a:lnTo>
                      <a:pt x="247" y="410"/>
                    </a:lnTo>
                    <a:lnTo>
                      <a:pt x="251" y="408"/>
                    </a:lnTo>
                    <a:lnTo>
                      <a:pt x="253" y="408"/>
                    </a:lnTo>
                    <a:lnTo>
                      <a:pt x="256" y="407"/>
                    </a:lnTo>
                    <a:lnTo>
                      <a:pt x="259" y="408"/>
                    </a:lnTo>
                    <a:lnTo>
                      <a:pt x="261" y="408"/>
                    </a:lnTo>
                    <a:lnTo>
                      <a:pt x="265" y="410"/>
                    </a:lnTo>
                    <a:lnTo>
                      <a:pt x="267" y="411"/>
                    </a:lnTo>
                    <a:lnTo>
                      <a:pt x="269" y="413"/>
                    </a:lnTo>
                    <a:lnTo>
                      <a:pt x="270" y="417"/>
                    </a:lnTo>
                    <a:lnTo>
                      <a:pt x="271" y="419"/>
                    </a:lnTo>
                    <a:lnTo>
                      <a:pt x="271" y="422"/>
                    </a:lnTo>
                    <a:lnTo>
                      <a:pt x="271" y="452"/>
                    </a:lnTo>
                    <a:close/>
                    <a:moveTo>
                      <a:pt x="279" y="0"/>
                    </a:moveTo>
                    <a:lnTo>
                      <a:pt x="265" y="1"/>
                    </a:lnTo>
                    <a:lnTo>
                      <a:pt x="251" y="3"/>
                    </a:lnTo>
                    <a:lnTo>
                      <a:pt x="237" y="4"/>
                    </a:lnTo>
                    <a:lnTo>
                      <a:pt x="223" y="7"/>
                    </a:lnTo>
                    <a:lnTo>
                      <a:pt x="209" y="10"/>
                    </a:lnTo>
                    <a:lnTo>
                      <a:pt x="196" y="13"/>
                    </a:lnTo>
                    <a:lnTo>
                      <a:pt x="183" y="18"/>
                    </a:lnTo>
                    <a:lnTo>
                      <a:pt x="170" y="23"/>
                    </a:lnTo>
                    <a:lnTo>
                      <a:pt x="158" y="28"/>
                    </a:lnTo>
                    <a:lnTo>
                      <a:pt x="146" y="35"/>
                    </a:lnTo>
                    <a:lnTo>
                      <a:pt x="135" y="41"/>
                    </a:lnTo>
                    <a:lnTo>
                      <a:pt x="123" y="49"/>
                    </a:lnTo>
                    <a:lnTo>
                      <a:pt x="112" y="56"/>
                    </a:lnTo>
                    <a:lnTo>
                      <a:pt x="102" y="65"/>
                    </a:lnTo>
                    <a:lnTo>
                      <a:pt x="92" y="73"/>
                    </a:lnTo>
                    <a:lnTo>
                      <a:pt x="82" y="82"/>
                    </a:lnTo>
                    <a:lnTo>
                      <a:pt x="73" y="92"/>
                    </a:lnTo>
                    <a:lnTo>
                      <a:pt x="64" y="102"/>
                    </a:lnTo>
                    <a:lnTo>
                      <a:pt x="55" y="113"/>
                    </a:lnTo>
                    <a:lnTo>
                      <a:pt x="48" y="124"/>
                    </a:lnTo>
                    <a:lnTo>
                      <a:pt x="40" y="134"/>
                    </a:lnTo>
                    <a:lnTo>
                      <a:pt x="34" y="146"/>
                    </a:lnTo>
                    <a:lnTo>
                      <a:pt x="28" y="159"/>
                    </a:lnTo>
                    <a:lnTo>
                      <a:pt x="22" y="171"/>
                    </a:lnTo>
                    <a:lnTo>
                      <a:pt x="17" y="184"/>
                    </a:lnTo>
                    <a:lnTo>
                      <a:pt x="13" y="197"/>
                    </a:lnTo>
                    <a:lnTo>
                      <a:pt x="9" y="210"/>
                    </a:lnTo>
                    <a:lnTo>
                      <a:pt x="6" y="223"/>
                    </a:lnTo>
                    <a:lnTo>
                      <a:pt x="3" y="236"/>
                    </a:lnTo>
                    <a:lnTo>
                      <a:pt x="2" y="250"/>
                    </a:lnTo>
                    <a:lnTo>
                      <a:pt x="1" y="265"/>
                    </a:lnTo>
                    <a:lnTo>
                      <a:pt x="0" y="279"/>
                    </a:lnTo>
                    <a:lnTo>
                      <a:pt x="1" y="293"/>
                    </a:lnTo>
                    <a:lnTo>
                      <a:pt x="2" y="307"/>
                    </a:lnTo>
                    <a:lnTo>
                      <a:pt x="3" y="321"/>
                    </a:lnTo>
                    <a:lnTo>
                      <a:pt x="6" y="335"/>
                    </a:lnTo>
                    <a:lnTo>
                      <a:pt x="9" y="349"/>
                    </a:lnTo>
                    <a:lnTo>
                      <a:pt x="13" y="362"/>
                    </a:lnTo>
                    <a:lnTo>
                      <a:pt x="17" y="375"/>
                    </a:lnTo>
                    <a:lnTo>
                      <a:pt x="22" y="388"/>
                    </a:lnTo>
                    <a:lnTo>
                      <a:pt x="28" y="399"/>
                    </a:lnTo>
                    <a:lnTo>
                      <a:pt x="34" y="412"/>
                    </a:lnTo>
                    <a:lnTo>
                      <a:pt x="40" y="424"/>
                    </a:lnTo>
                    <a:lnTo>
                      <a:pt x="48" y="435"/>
                    </a:lnTo>
                    <a:lnTo>
                      <a:pt x="55" y="446"/>
                    </a:lnTo>
                    <a:lnTo>
                      <a:pt x="64" y="456"/>
                    </a:lnTo>
                    <a:lnTo>
                      <a:pt x="73" y="466"/>
                    </a:lnTo>
                    <a:lnTo>
                      <a:pt x="82" y="477"/>
                    </a:lnTo>
                    <a:lnTo>
                      <a:pt x="92" y="485"/>
                    </a:lnTo>
                    <a:lnTo>
                      <a:pt x="102" y="494"/>
                    </a:lnTo>
                    <a:lnTo>
                      <a:pt x="112" y="502"/>
                    </a:lnTo>
                    <a:lnTo>
                      <a:pt x="123" y="510"/>
                    </a:lnTo>
                    <a:lnTo>
                      <a:pt x="135" y="517"/>
                    </a:lnTo>
                    <a:lnTo>
                      <a:pt x="146" y="524"/>
                    </a:lnTo>
                    <a:lnTo>
                      <a:pt x="158" y="530"/>
                    </a:lnTo>
                    <a:lnTo>
                      <a:pt x="170" y="536"/>
                    </a:lnTo>
                    <a:lnTo>
                      <a:pt x="183" y="541"/>
                    </a:lnTo>
                    <a:lnTo>
                      <a:pt x="196" y="545"/>
                    </a:lnTo>
                    <a:lnTo>
                      <a:pt x="209" y="549"/>
                    </a:lnTo>
                    <a:lnTo>
                      <a:pt x="223" y="552"/>
                    </a:lnTo>
                    <a:lnTo>
                      <a:pt x="237" y="555"/>
                    </a:lnTo>
                    <a:lnTo>
                      <a:pt x="251" y="556"/>
                    </a:lnTo>
                    <a:lnTo>
                      <a:pt x="265" y="557"/>
                    </a:lnTo>
                    <a:lnTo>
                      <a:pt x="279" y="558"/>
                    </a:lnTo>
                    <a:lnTo>
                      <a:pt x="292" y="557"/>
                    </a:lnTo>
                    <a:lnTo>
                      <a:pt x="307" y="556"/>
                    </a:lnTo>
                    <a:lnTo>
                      <a:pt x="321" y="555"/>
                    </a:lnTo>
                    <a:lnTo>
                      <a:pt x="334" y="552"/>
                    </a:lnTo>
                    <a:lnTo>
                      <a:pt x="348" y="549"/>
                    </a:lnTo>
                    <a:lnTo>
                      <a:pt x="361" y="545"/>
                    </a:lnTo>
                    <a:lnTo>
                      <a:pt x="374" y="541"/>
                    </a:lnTo>
                    <a:lnTo>
                      <a:pt x="387" y="536"/>
                    </a:lnTo>
                    <a:lnTo>
                      <a:pt x="400" y="530"/>
                    </a:lnTo>
                    <a:lnTo>
                      <a:pt x="412" y="524"/>
                    </a:lnTo>
                    <a:lnTo>
                      <a:pt x="423" y="517"/>
                    </a:lnTo>
                    <a:lnTo>
                      <a:pt x="434" y="510"/>
                    </a:lnTo>
                    <a:lnTo>
                      <a:pt x="445" y="502"/>
                    </a:lnTo>
                    <a:lnTo>
                      <a:pt x="456" y="494"/>
                    </a:lnTo>
                    <a:lnTo>
                      <a:pt x="466" y="485"/>
                    </a:lnTo>
                    <a:lnTo>
                      <a:pt x="476" y="477"/>
                    </a:lnTo>
                    <a:lnTo>
                      <a:pt x="484" y="466"/>
                    </a:lnTo>
                    <a:lnTo>
                      <a:pt x="493" y="456"/>
                    </a:lnTo>
                    <a:lnTo>
                      <a:pt x="502" y="446"/>
                    </a:lnTo>
                    <a:lnTo>
                      <a:pt x="509" y="435"/>
                    </a:lnTo>
                    <a:lnTo>
                      <a:pt x="517" y="424"/>
                    </a:lnTo>
                    <a:lnTo>
                      <a:pt x="523" y="412"/>
                    </a:lnTo>
                    <a:lnTo>
                      <a:pt x="530" y="399"/>
                    </a:lnTo>
                    <a:lnTo>
                      <a:pt x="535" y="388"/>
                    </a:lnTo>
                    <a:lnTo>
                      <a:pt x="540" y="375"/>
                    </a:lnTo>
                    <a:lnTo>
                      <a:pt x="545" y="362"/>
                    </a:lnTo>
                    <a:lnTo>
                      <a:pt x="549" y="349"/>
                    </a:lnTo>
                    <a:lnTo>
                      <a:pt x="551" y="335"/>
                    </a:lnTo>
                    <a:lnTo>
                      <a:pt x="554" y="321"/>
                    </a:lnTo>
                    <a:lnTo>
                      <a:pt x="555" y="307"/>
                    </a:lnTo>
                    <a:lnTo>
                      <a:pt x="556" y="293"/>
                    </a:lnTo>
                    <a:lnTo>
                      <a:pt x="557" y="279"/>
                    </a:lnTo>
                    <a:lnTo>
                      <a:pt x="556" y="265"/>
                    </a:lnTo>
                    <a:lnTo>
                      <a:pt x="555" y="250"/>
                    </a:lnTo>
                    <a:lnTo>
                      <a:pt x="554" y="236"/>
                    </a:lnTo>
                    <a:lnTo>
                      <a:pt x="551" y="223"/>
                    </a:lnTo>
                    <a:lnTo>
                      <a:pt x="549" y="210"/>
                    </a:lnTo>
                    <a:lnTo>
                      <a:pt x="545" y="197"/>
                    </a:lnTo>
                    <a:lnTo>
                      <a:pt x="540" y="184"/>
                    </a:lnTo>
                    <a:lnTo>
                      <a:pt x="535" y="171"/>
                    </a:lnTo>
                    <a:lnTo>
                      <a:pt x="530" y="159"/>
                    </a:lnTo>
                    <a:lnTo>
                      <a:pt x="523" y="146"/>
                    </a:lnTo>
                    <a:lnTo>
                      <a:pt x="517" y="134"/>
                    </a:lnTo>
                    <a:lnTo>
                      <a:pt x="509" y="124"/>
                    </a:lnTo>
                    <a:lnTo>
                      <a:pt x="502" y="113"/>
                    </a:lnTo>
                    <a:lnTo>
                      <a:pt x="493" y="102"/>
                    </a:lnTo>
                    <a:lnTo>
                      <a:pt x="484" y="92"/>
                    </a:lnTo>
                    <a:lnTo>
                      <a:pt x="476" y="82"/>
                    </a:lnTo>
                    <a:lnTo>
                      <a:pt x="466" y="73"/>
                    </a:lnTo>
                    <a:lnTo>
                      <a:pt x="456" y="65"/>
                    </a:lnTo>
                    <a:lnTo>
                      <a:pt x="445" y="56"/>
                    </a:lnTo>
                    <a:lnTo>
                      <a:pt x="434" y="49"/>
                    </a:lnTo>
                    <a:lnTo>
                      <a:pt x="423" y="41"/>
                    </a:lnTo>
                    <a:lnTo>
                      <a:pt x="412" y="35"/>
                    </a:lnTo>
                    <a:lnTo>
                      <a:pt x="400" y="28"/>
                    </a:lnTo>
                    <a:lnTo>
                      <a:pt x="387" y="23"/>
                    </a:lnTo>
                    <a:lnTo>
                      <a:pt x="374" y="18"/>
                    </a:lnTo>
                    <a:lnTo>
                      <a:pt x="361" y="13"/>
                    </a:lnTo>
                    <a:lnTo>
                      <a:pt x="348" y="10"/>
                    </a:lnTo>
                    <a:lnTo>
                      <a:pt x="334" y="7"/>
                    </a:lnTo>
                    <a:lnTo>
                      <a:pt x="321" y="4"/>
                    </a:lnTo>
                    <a:lnTo>
                      <a:pt x="307" y="3"/>
                    </a:lnTo>
                    <a:lnTo>
                      <a:pt x="292" y="1"/>
                    </a:lnTo>
                    <a:lnTo>
                      <a:pt x="2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5400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54"/>
            <p:cNvGrpSpPr>
              <a:grpSpLocks noChangeAspect="1"/>
            </p:cNvGrpSpPr>
            <p:nvPr/>
          </p:nvGrpSpPr>
          <p:grpSpPr>
            <a:xfrm>
              <a:off x="3685994" y="2003974"/>
              <a:ext cx="360000" cy="360000"/>
              <a:chOff x="2598738" y="1344613"/>
              <a:chExt cx="287338" cy="287338"/>
            </a:xfrm>
            <a:solidFill>
              <a:schemeClr val="bg1"/>
            </a:solidFill>
          </p:grpSpPr>
          <p:sp>
            <p:nvSpPr>
              <p:cNvPr id="56" name="Freeform 457"/>
              <p:cNvSpPr>
                <a:spLocks/>
              </p:cNvSpPr>
              <p:nvPr/>
            </p:nvSpPr>
            <p:spPr bwMode="auto">
              <a:xfrm>
                <a:off x="2693988" y="1508125"/>
                <a:ext cx="192088" cy="47625"/>
              </a:xfrm>
              <a:custGeom>
                <a:avLst/>
                <a:gdLst>
                  <a:gd name="T0" fmla="*/ 1 w 601"/>
                  <a:gd name="T1" fmla="*/ 93 h 150"/>
                  <a:gd name="T2" fmla="*/ 11 w 601"/>
                  <a:gd name="T3" fmla="*/ 101 h 150"/>
                  <a:gd name="T4" fmla="*/ 30 w 601"/>
                  <a:gd name="T5" fmla="*/ 111 h 150"/>
                  <a:gd name="T6" fmla="*/ 58 w 601"/>
                  <a:gd name="T7" fmla="*/ 121 h 150"/>
                  <a:gd name="T8" fmla="*/ 96 w 601"/>
                  <a:gd name="T9" fmla="*/ 131 h 150"/>
                  <a:gd name="T10" fmla="*/ 144 w 601"/>
                  <a:gd name="T11" fmla="*/ 140 h 150"/>
                  <a:gd name="T12" fmla="*/ 199 w 601"/>
                  <a:gd name="T13" fmla="*/ 146 h 150"/>
                  <a:gd name="T14" fmla="*/ 265 w 601"/>
                  <a:gd name="T15" fmla="*/ 149 h 150"/>
                  <a:gd name="T16" fmla="*/ 337 w 601"/>
                  <a:gd name="T17" fmla="*/ 149 h 150"/>
                  <a:gd name="T18" fmla="*/ 402 w 601"/>
                  <a:gd name="T19" fmla="*/ 146 h 150"/>
                  <a:gd name="T20" fmla="*/ 458 w 601"/>
                  <a:gd name="T21" fmla="*/ 140 h 150"/>
                  <a:gd name="T22" fmla="*/ 505 w 601"/>
                  <a:gd name="T23" fmla="*/ 131 h 150"/>
                  <a:gd name="T24" fmla="*/ 542 w 601"/>
                  <a:gd name="T25" fmla="*/ 121 h 150"/>
                  <a:gd name="T26" fmla="*/ 571 w 601"/>
                  <a:gd name="T27" fmla="*/ 111 h 150"/>
                  <a:gd name="T28" fmla="*/ 591 w 601"/>
                  <a:gd name="T29" fmla="*/ 101 h 150"/>
                  <a:gd name="T30" fmla="*/ 600 w 601"/>
                  <a:gd name="T31" fmla="*/ 93 h 150"/>
                  <a:gd name="T32" fmla="*/ 601 w 601"/>
                  <a:gd name="T33" fmla="*/ 87 h 150"/>
                  <a:gd name="T34" fmla="*/ 600 w 601"/>
                  <a:gd name="T35" fmla="*/ 82 h 150"/>
                  <a:gd name="T36" fmla="*/ 599 w 601"/>
                  <a:gd name="T37" fmla="*/ 79 h 150"/>
                  <a:gd name="T38" fmla="*/ 596 w 601"/>
                  <a:gd name="T39" fmla="*/ 71 h 150"/>
                  <a:gd name="T40" fmla="*/ 583 w 601"/>
                  <a:gd name="T41" fmla="*/ 56 h 150"/>
                  <a:gd name="T42" fmla="*/ 564 w 601"/>
                  <a:gd name="T43" fmla="*/ 43 h 150"/>
                  <a:gd name="T44" fmla="*/ 540 w 601"/>
                  <a:gd name="T45" fmla="*/ 32 h 150"/>
                  <a:gd name="T46" fmla="*/ 525 w 601"/>
                  <a:gd name="T47" fmla="*/ 27 h 150"/>
                  <a:gd name="T48" fmla="*/ 523 w 601"/>
                  <a:gd name="T49" fmla="*/ 27 h 150"/>
                  <a:gd name="T50" fmla="*/ 495 w 601"/>
                  <a:gd name="T51" fmla="*/ 19 h 150"/>
                  <a:gd name="T52" fmla="*/ 443 w 601"/>
                  <a:gd name="T53" fmla="*/ 10 h 150"/>
                  <a:gd name="T54" fmla="*/ 387 w 601"/>
                  <a:gd name="T55" fmla="*/ 3 h 150"/>
                  <a:gd name="T56" fmla="*/ 334 w 601"/>
                  <a:gd name="T57" fmla="*/ 0 h 150"/>
                  <a:gd name="T58" fmla="*/ 305 w 601"/>
                  <a:gd name="T59" fmla="*/ 0 h 150"/>
                  <a:gd name="T60" fmla="*/ 257 w 601"/>
                  <a:gd name="T61" fmla="*/ 0 h 150"/>
                  <a:gd name="T62" fmla="*/ 184 w 601"/>
                  <a:gd name="T63" fmla="*/ 7 h 150"/>
                  <a:gd name="T64" fmla="*/ 135 w 601"/>
                  <a:gd name="T65" fmla="*/ 13 h 150"/>
                  <a:gd name="T66" fmla="*/ 88 w 601"/>
                  <a:gd name="T67" fmla="*/ 24 h 150"/>
                  <a:gd name="T68" fmla="*/ 48 w 601"/>
                  <a:gd name="T69" fmla="*/ 38 h 150"/>
                  <a:gd name="T70" fmla="*/ 24 w 601"/>
                  <a:gd name="T71" fmla="*/ 51 h 150"/>
                  <a:gd name="T72" fmla="*/ 13 w 601"/>
                  <a:gd name="T73" fmla="*/ 60 h 150"/>
                  <a:gd name="T74" fmla="*/ 4 w 601"/>
                  <a:gd name="T75" fmla="*/ 71 h 150"/>
                  <a:gd name="T76" fmla="*/ 0 w 601"/>
                  <a:gd name="T77" fmla="*/ 84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1" h="150">
                    <a:moveTo>
                      <a:pt x="0" y="90"/>
                    </a:moveTo>
                    <a:lnTo>
                      <a:pt x="1" y="93"/>
                    </a:lnTo>
                    <a:lnTo>
                      <a:pt x="4" y="97"/>
                    </a:lnTo>
                    <a:lnTo>
                      <a:pt x="11" y="101"/>
                    </a:lnTo>
                    <a:lnTo>
                      <a:pt x="19" y="106"/>
                    </a:lnTo>
                    <a:lnTo>
                      <a:pt x="30" y="111"/>
                    </a:lnTo>
                    <a:lnTo>
                      <a:pt x="43" y="116"/>
                    </a:lnTo>
                    <a:lnTo>
                      <a:pt x="58" y="121"/>
                    </a:lnTo>
                    <a:lnTo>
                      <a:pt x="76" y="126"/>
                    </a:lnTo>
                    <a:lnTo>
                      <a:pt x="96" y="131"/>
                    </a:lnTo>
                    <a:lnTo>
                      <a:pt x="119" y="135"/>
                    </a:lnTo>
                    <a:lnTo>
                      <a:pt x="144" y="140"/>
                    </a:lnTo>
                    <a:lnTo>
                      <a:pt x="170" y="143"/>
                    </a:lnTo>
                    <a:lnTo>
                      <a:pt x="199" y="146"/>
                    </a:lnTo>
                    <a:lnTo>
                      <a:pt x="230" y="148"/>
                    </a:lnTo>
                    <a:lnTo>
                      <a:pt x="265" y="149"/>
                    </a:lnTo>
                    <a:lnTo>
                      <a:pt x="300" y="150"/>
                    </a:lnTo>
                    <a:lnTo>
                      <a:pt x="337" y="149"/>
                    </a:lnTo>
                    <a:lnTo>
                      <a:pt x="370" y="148"/>
                    </a:lnTo>
                    <a:lnTo>
                      <a:pt x="402" y="146"/>
                    </a:lnTo>
                    <a:lnTo>
                      <a:pt x="431" y="143"/>
                    </a:lnTo>
                    <a:lnTo>
                      <a:pt x="458" y="140"/>
                    </a:lnTo>
                    <a:lnTo>
                      <a:pt x="482" y="135"/>
                    </a:lnTo>
                    <a:lnTo>
                      <a:pt x="505" y="131"/>
                    </a:lnTo>
                    <a:lnTo>
                      <a:pt x="525" y="126"/>
                    </a:lnTo>
                    <a:lnTo>
                      <a:pt x="542" y="121"/>
                    </a:lnTo>
                    <a:lnTo>
                      <a:pt x="559" y="116"/>
                    </a:lnTo>
                    <a:lnTo>
                      <a:pt x="571" y="111"/>
                    </a:lnTo>
                    <a:lnTo>
                      <a:pt x="582" y="106"/>
                    </a:lnTo>
                    <a:lnTo>
                      <a:pt x="591" y="101"/>
                    </a:lnTo>
                    <a:lnTo>
                      <a:pt x="596" y="97"/>
                    </a:lnTo>
                    <a:lnTo>
                      <a:pt x="600" y="93"/>
                    </a:lnTo>
                    <a:lnTo>
                      <a:pt x="601" y="90"/>
                    </a:lnTo>
                    <a:lnTo>
                      <a:pt x="601" y="87"/>
                    </a:lnTo>
                    <a:lnTo>
                      <a:pt x="600" y="84"/>
                    </a:lnTo>
                    <a:lnTo>
                      <a:pt x="600" y="82"/>
                    </a:lnTo>
                    <a:lnTo>
                      <a:pt x="600" y="81"/>
                    </a:lnTo>
                    <a:lnTo>
                      <a:pt x="599" y="79"/>
                    </a:lnTo>
                    <a:lnTo>
                      <a:pt x="599" y="78"/>
                    </a:lnTo>
                    <a:lnTo>
                      <a:pt x="596" y="71"/>
                    </a:lnTo>
                    <a:lnTo>
                      <a:pt x="591" y="63"/>
                    </a:lnTo>
                    <a:lnTo>
                      <a:pt x="583" y="56"/>
                    </a:lnTo>
                    <a:lnTo>
                      <a:pt x="575" y="49"/>
                    </a:lnTo>
                    <a:lnTo>
                      <a:pt x="564" y="43"/>
                    </a:lnTo>
                    <a:lnTo>
                      <a:pt x="553" y="38"/>
                    </a:lnTo>
                    <a:lnTo>
                      <a:pt x="540" y="32"/>
                    </a:lnTo>
                    <a:lnTo>
                      <a:pt x="525" y="28"/>
                    </a:lnTo>
                    <a:lnTo>
                      <a:pt x="525" y="27"/>
                    </a:lnTo>
                    <a:lnTo>
                      <a:pt x="525" y="27"/>
                    </a:lnTo>
                    <a:lnTo>
                      <a:pt x="523" y="27"/>
                    </a:lnTo>
                    <a:lnTo>
                      <a:pt x="520" y="26"/>
                    </a:lnTo>
                    <a:lnTo>
                      <a:pt x="495" y="19"/>
                    </a:lnTo>
                    <a:lnTo>
                      <a:pt x="470" y="14"/>
                    </a:lnTo>
                    <a:lnTo>
                      <a:pt x="443" y="10"/>
                    </a:lnTo>
                    <a:lnTo>
                      <a:pt x="415" y="5"/>
                    </a:lnTo>
                    <a:lnTo>
                      <a:pt x="387" y="3"/>
                    </a:lnTo>
                    <a:lnTo>
                      <a:pt x="360" y="1"/>
                    </a:lnTo>
                    <a:lnTo>
                      <a:pt x="334" y="0"/>
                    </a:lnTo>
                    <a:lnTo>
                      <a:pt x="311" y="0"/>
                    </a:lnTo>
                    <a:lnTo>
                      <a:pt x="305" y="0"/>
                    </a:lnTo>
                    <a:lnTo>
                      <a:pt x="300" y="0"/>
                    </a:lnTo>
                    <a:lnTo>
                      <a:pt x="257" y="0"/>
                    </a:lnTo>
                    <a:lnTo>
                      <a:pt x="209" y="3"/>
                    </a:lnTo>
                    <a:lnTo>
                      <a:pt x="184" y="7"/>
                    </a:lnTo>
                    <a:lnTo>
                      <a:pt x="160" y="10"/>
                    </a:lnTo>
                    <a:lnTo>
                      <a:pt x="135" y="13"/>
                    </a:lnTo>
                    <a:lnTo>
                      <a:pt x="110" y="18"/>
                    </a:lnTo>
                    <a:lnTo>
                      <a:pt x="88" y="24"/>
                    </a:lnTo>
                    <a:lnTo>
                      <a:pt x="67" y="30"/>
                    </a:lnTo>
                    <a:lnTo>
                      <a:pt x="48" y="38"/>
                    </a:lnTo>
                    <a:lnTo>
                      <a:pt x="32" y="45"/>
                    </a:lnTo>
                    <a:lnTo>
                      <a:pt x="24" y="51"/>
                    </a:lnTo>
                    <a:lnTo>
                      <a:pt x="18" y="55"/>
                    </a:lnTo>
                    <a:lnTo>
                      <a:pt x="13" y="60"/>
                    </a:lnTo>
                    <a:lnTo>
                      <a:pt x="8" y="66"/>
                    </a:lnTo>
                    <a:lnTo>
                      <a:pt x="4" y="71"/>
                    </a:lnTo>
                    <a:lnTo>
                      <a:pt x="2" y="77"/>
                    </a:lnTo>
                    <a:lnTo>
                      <a:pt x="0" y="84"/>
                    </a:lnTo>
                    <a:lnTo>
                      <a:pt x="0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458"/>
              <p:cNvSpPr>
                <a:spLocks/>
              </p:cNvSpPr>
              <p:nvPr/>
            </p:nvSpPr>
            <p:spPr bwMode="auto">
              <a:xfrm>
                <a:off x="2598738" y="1420813"/>
                <a:ext cx="190500" cy="39688"/>
              </a:xfrm>
              <a:custGeom>
                <a:avLst/>
                <a:gdLst>
                  <a:gd name="T0" fmla="*/ 333 w 602"/>
                  <a:gd name="T1" fmla="*/ 125 h 125"/>
                  <a:gd name="T2" fmla="*/ 393 w 602"/>
                  <a:gd name="T3" fmla="*/ 122 h 125"/>
                  <a:gd name="T4" fmla="*/ 448 w 602"/>
                  <a:gd name="T5" fmla="*/ 116 h 125"/>
                  <a:gd name="T6" fmla="*/ 495 w 602"/>
                  <a:gd name="T7" fmla="*/ 108 h 125"/>
                  <a:gd name="T8" fmla="*/ 536 w 602"/>
                  <a:gd name="T9" fmla="*/ 99 h 125"/>
                  <a:gd name="T10" fmla="*/ 567 w 602"/>
                  <a:gd name="T11" fmla="*/ 89 h 125"/>
                  <a:gd name="T12" fmla="*/ 589 w 602"/>
                  <a:gd name="T13" fmla="*/ 79 h 125"/>
                  <a:gd name="T14" fmla="*/ 599 w 602"/>
                  <a:gd name="T15" fmla="*/ 72 h 125"/>
                  <a:gd name="T16" fmla="*/ 602 w 602"/>
                  <a:gd name="T17" fmla="*/ 67 h 125"/>
                  <a:gd name="T18" fmla="*/ 602 w 602"/>
                  <a:gd name="T19" fmla="*/ 0 h 125"/>
                  <a:gd name="T20" fmla="*/ 573 w 602"/>
                  <a:gd name="T21" fmla="*/ 13 h 125"/>
                  <a:gd name="T22" fmla="*/ 537 w 602"/>
                  <a:gd name="T23" fmla="*/ 24 h 125"/>
                  <a:gd name="T24" fmla="*/ 497 w 602"/>
                  <a:gd name="T25" fmla="*/ 34 h 125"/>
                  <a:gd name="T26" fmla="*/ 454 w 602"/>
                  <a:gd name="T27" fmla="*/ 40 h 125"/>
                  <a:gd name="T28" fmla="*/ 369 w 602"/>
                  <a:gd name="T29" fmla="*/ 48 h 125"/>
                  <a:gd name="T30" fmla="*/ 302 w 602"/>
                  <a:gd name="T31" fmla="*/ 50 h 125"/>
                  <a:gd name="T32" fmla="*/ 233 w 602"/>
                  <a:gd name="T33" fmla="*/ 48 h 125"/>
                  <a:gd name="T34" fmla="*/ 148 w 602"/>
                  <a:gd name="T35" fmla="*/ 40 h 125"/>
                  <a:gd name="T36" fmla="*/ 106 w 602"/>
                  <a:gd name="T37" fmla="*/ 34 h 125"/>
                  <a:gd name="T38" fmla="*/ 66 w 602"/>
                  <a:gd name="T39" fmla="*/ 25 h 125"/>
                  <a:gd name="T40" fmla="*/ 29 w 602"/>
                  <a:gd name="T41" fmla="*/ 13 h 125"/>
                  <a:gd name="T42" fmla="*/ 0 w 602"/>
                  <a:gd name="T43" fmla="*/ 0 h 125"/>
                  <a:gd name="T44" fmla="*/ 0 w 602"/>
                  <a:gd name="T45" fmla="*/ 67 h 125"/>
                  <a:gd name="T46" fmla="*/ 4 w 602"/>
                  <a:gd name="T47" fmla="*/ 72 h 125"/>
                  <a:gd name="T48" fmla="*/ 13 w 602"/>
                  <a:gd name="T49" fmla="*/ 79 h 125"/>
                  <a:gd name="T50" fmla="*/ 36 w 602"/>
                  <a:gd name="T51" fmla="*/ 89 h 125"/>
                  <a:gd name="T52" fmla="*/ 67 w 602"/>
                  <a:gd name="T53" fmla="*/ 99 h 125"/>
                  <a:gd name="T54" fmla="*/ 108 w 602"/>
                  <a:gd name="T55" fmla="*/ 108 h 125"/>
                  <a:gd name="T56" fmla="*/ 155 w 602"/>
                  <a:gd name="T57" fmla="*/ 116 h 125"/>
                  <a:gd name="T58" fmla="*/ 210 w 602"/>
                  <a:gd name="T59" fmla="*/ 122 h 125"/>
                  <a:gd name="T60" fmla="*/ 270 w 602"/>
                  <a:gd name="T61" fmla="*/ 125 h 125"/>
                  <a:gd name="T62" fmla="*/ 302 w 602"/>
                  <a:gd name="T6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02" h="125">
                    <a:moveTo>
                      <a:pt x="302" y="125"/>
                    </a:moveTo>
                    <a:lnTo>
                      <a:pt x="333" y="125"/>
                    </a:lnTo>
                    <a:lnTo>
                      <a:pt x="364" y="124"/>
                    </a:lnTo>
                    <a:lnTo>
                      <a:pt x="393" y="122"/>
                    </a:lnTo>
                    <a:lnTo>
                      <a:pt x="421" y="118"/>
                    </a:lnTo>
                    <a:lnTo>
                      <a:pt x="448" y="116"/>
                    </a:lnTo>
                    <a:lnTo>
                      <a:pt x="472" y="112"/>
                    </a:lnTo>
                    <a:lnTo>
                      <a:pt x="495" y="108"/>
                    </a:lnTo>
                    <a:lnTo>
                      <a:pt x="516" y="103"/>
                    </a:lnTo>
                    <a:lnTo>
                      <a:pt x="536" y="99"/>
                    </a:lnTo>
                    <a:lnTo>
                      <a:pt x="553" y="94"/>
                    </a:lnTo>
                    <a:lnTo>
                      <a:pt x="567" y="89"/>
                    </a:lnTo>
                    <a:lnTo>
                      <a:pt x="580" y="84"/>
                    </a:lnTo>
                    <a:lnTo>
                      <a:pt x="589" y="79"/>
                    </a:lnTo>
                    <a:lnTo>
                      <a:pt x="597" y="74"/>
                    </a:lnTo>
                    <a:lnTo>
                      <a:pt x="599" y="72"/>
                    </a:lnTo>
                    <a:lnTo>
                      <a:pt x="601" y="69"/>
                    </a:lnTo>
                    <a:lnTo>
                      <a:pt x="602" y="67"/>
                    </a:lnTo>
                    <a:lnTo>
                      <a:pt x="602" y="65"/>
                    </a:lnTo>
                    <a:lnTo>
                      <a:pt x="602" y="0"/>
                    </a:lnTo>
                    <a:lnTo>
                      <a:pt x="589" y="7"/>
                    </a:lnTo>
                    <a:lnTo>
                      <a:pt x="573" y="13"/>
                    </a:lnTo>
                    <a:lnTo>
                      <a:pt x="556" y="20"/>
                    </a:lnTo>
                    <a:lnTo>
                      <a:pt x="537" y="24"/>
                    </a:lnTo>
                    <a:lnTo>
                      <a:pt x="517" y="29"/>
                    </a:lnTo>
                    <a:lnTo>
                      <a:pt x="497" y="34"/>
                    </a:lnTo>
                    <a:lnTo>
                      <a:pt x="476" y="37"/>
                    </a:lnTo>
                    <a:lnTo>
                      <a:pt x="454" y="40"/>
                    </a:lnTo>
                    <a:lnTo>
                      <a:pt x="410" y="44"/>
                    </a:lnTo>
                    <a:lnTo>
                      <a:pt x="369" y="48"/>
                    </a:lnTo>
                    <a:lnTo>
                      <a:pt x="332" y="50"/>
                    </a:lnTo>
                    <a:lnTo>
                      <a:pt x="302" y="50"/>
                    </a:lnTo>
                    <a:lnTo>
                      <a:pt x="271" y="50"/>
                    </a:lnTo>
                    <a:lnTo>
                      <a:pt x="233" y="48"/>
                    </a:lnTo>
                    <a:lnTo>
                      <a:pt x="192" y="44"/>
                    </a:lnTo>
                    <a:lnTo>
                      <a:pt x="148" y="40"/>
                    </a:lnTo>
                    <a:lnTo>
                      <a:pt x="127" y="37"/>
                    </a:lnTo>
                    <a:lnTo>
                      <a:pt x="106" y="34"/>
                    </a:lnTo>
                    <a:lnTo>
                      <a:pt x="85" y="29"/>
                    </a:lnTo>
                    <a:lnTo>
                      <a:pt x="66" y="25"/>
                    </a:lnTo>
                    <a:lnTo>
                      <a:pt x="47" y="20"/>
                    </a:lnTo>
                    <a:lnTo>
                      <a:pt x="29" y="13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65"/>
                    </a:lnTo>
                    <a:lnTo>
                      <a:pt x="0" y="67"/>
                    </a:lnTo>
                    <a:lnTo>
                      <a:pt x="2" y="69"/>
                    </a:lnTo>
                    <a:lnTo>
                      <a:pt x="4" y="72"/>
                    </a:lnTo>
                    <a:lnTo>
                      <a:pt x="6" y="74"/>
                    </a:lnTo>
                    <a:lnTo>
                      <a:pt x="13" y="79"/>
                    </a:lnTo>
                    <a:lnTo>
                      <a:pt x="23" y="84"/>
                    </a:lnTo>
                    <a:lnTo>
                      <a:pt x="36" y="89"/>
                    </a:lnTo>
                    <a:lnTo>
                      <a:pt x="50" y="95"/>
                    </a:lnTo>
                    <a:lnTo>
                      <a:pt x="67" y="99"/>
                    </a:lnTo>
                    <a:lnTo>
                      <a:pt x="86" y="103"/>
                    </a:lnTo>
                    <a:lnTo>
                      <a:pt x="108" y="108"/>
                    </a:lnTo>
                    <a:lnTo>
                      <a:pt x="130" y="112"/>
                    </a:lnTo>
                    <a:lnTo>
                      <a:pt x="155" y="116"/>
                    </a:lnTo>
                    <a:lnTo>
                      <a:pt x="182" y="120"/>
                    </a:lnTo>
                    <a:lnTo>
                      <a:pt x="210" y="122"/>
                    </a:lnTo>
                    <a:lnTo>
                      <a:pt x="240" y="124"/>
                    </a:lnTo>
                    <a:lnTo>
                      <a:pt x="270" y="125"/>
                    </a:lnTo>
                    <a:lnTo>
                      <a:pt x="302" y="125"/>
                    </a:lnTo>
                    <a:lnTo>
                      <a:pt x="302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Freeform 459"/>
              <p:cNvSpPr>
                <a:spLocks/>
              </p:cNvSpPr>
              <p:nvPr/>
            </p:nvSpPr>
            <p:spPr bwMode="auto">
              <a:xfrm>
                <a:off x="2598738" y="1454150"/>
                <a:ext cx="190500" cy="39688"/>
              </a:xfrm>
              <a:custGeom>
                <a:avLst/>
                <a:gdLst>
                  <a:gd name="T0" fmla="*/ 302 w 602"/>
                  <a:gd name="T1" fmla="*/ 124 h 124"/>
                  <a:gd name="T2" fmla="*/ 333 w 602"/>
                  <a:gd name="T3" fmla="*/ 124 h 124"/>
                  <a:gd name="T4" fmla="*/ 364 w 602"/>
                  <a:gd name="T5" fmla="*/ 123 h 124"/>
                  <a:gd name="T6" fmla="*/ 393 w 602"/>
                  <a:gd name="T7" fmla="*/ 121 h 124"/>
                  <a:gd name="T8" fmla="*/ 421 w 602"/>
                  <a:gd name="T9" fmla="*/ 119 h 124"/>
                  <a:gd name="T10" fmla="*/ 448 w 602"/>
                  <a:gd name="T11" fmla="*/ 115 h 124"/>
                  <a:gd name="T12" fmla="*/ 472 w 602"/>
                  <a:gd name="T13" fmla="*/ 111 h 124"/>
                  <a:gd name="T14" fmla="*/ 495 w 602"/>
                  <a:gd name="T15" fmla="*/ 108 h 124"/>
                  <a:gd name="T16" fmla="*/ 516 w 602"/>
                  <a:gd name="T17" fmla="*/ 104 h 124"/>
                  <a:gd name="T18" fmla="*/ 536 w 602"/>
                  <a:gd name="T19" fmla="*/ 98 h 124"/>
                  <a:gd name="T20" fmla="*/ 553 w 602"/>
                  <a:gd name="T21" fmla="*/ 94 h 124"/>
                  <a:gd name="T22" fmla="*/ 567 w 602"/>
                  <a:gd name="T23" fmla="*/ 89 h 124"/>
                  <a:gd name="T24" fmla="*/ 580 w 602"/>
                  <a:gd name="T25" fmla="*/ 83 h 124"/>
                  <a:gd name="T26" fmla="*/ 589 w 602"/>
                  <a:gd name="T27" fmla="*/ 79 h 124"/>
                  <a:gd name="T28" fmla="*/ 597 w 602"/>
                  <a:gd name="T29" fmla="*/ 74 h 124"/>
                  <a:gd name="T30" fmla="*/ 599 w 602"/>
                  <a:gd name="T31" fmla="*/ 71 h 124"/>
                  <a:gd name="T32" fmla="*/ 601 w 602"/>
                  <a:gd name="T33" fmla="*/ 69 h 124"/>
                  <a:gd name="T34" fmla="*/ 602 w 602"/>
                  <a:gd name="T35" fmla="*/ 66 h 124"/>
                  <a:gd name="T36" fmla="*/ 602 w 602"/>
                  <a:gd name="T37" fmla="*/ 64 h 124"/>
                  <a:gd name="T38" fmla="*/ 602 w 602"/>
                  <a:gd name="T39" fmla="*/ 0 h 124"/>
                  <a:gd name="T40" fmla="*/ 589 w 602"/>
                  <a:gd name="T41" fmla="*/ 7 h 124"/>
                  <a:gd name="T42" fmla="*/ 573 w 602"/>
                  <a:gd name="T43" fmla="*/ 14 h 124"/>
                  <a:gd name="T44" fmla="*/ 556 w 602"/>
                  <a:gd name="T45" fmla="*/ 19 h 124"/>
                  <a:gd name="T46" fmla="*/ 537 w 602"/>
                  <a:gd name="T47" fmla="*/ 24 h 124"/>
                  <a:gd name="T48" fmla="*/ 517 w 602"/>
                  <a:gd name="T49" fmla="*/ 29 h 124"/>
                  <a:gd name="T50" fmla="*/ 497 w 602"/>
                  <a:gd name="T51" fmla="*/ 33 h 124"/>
                  <a:gd name="T52" fmla="*/ 476 w 602"/>
                  <a:gd name="T53" fmla="*/ 36 h 124"/>
                  <a:gd name="T54" fmla="*/ 454 w 602"/>
                  <a:gd name="T55" fmla="*/ 39 h 124"/>
                  <a:gd name="T56" fmla="*/ 410 w 602"/>
                  <a:gd name="T57" fmla="*/ 44 h 124"/>
                  <a:gd name="T58" fmla="*/ 369 w 602"/>
                  <a:gd name="T59" fmla="*/ 47 h 124"/>
                  <a:gd name="T60" fmla="*/ 332 w 602"/>
                  <a:gd name="T61" fmla="*/ 49 h 124"/>
                  <a:gd name="T62" fmla="*/ 302 w 602"/>
                  <a:gd name="T63" fmla="*/ 49 h 124"/>
                  <a:gd name="T64" fmla="*/ 271 w 602"/>
                  <a:gd name="T65" fmla="*/ 49 h 124"/>
                  <a:gd name="T66" fmla="*/ 233 w 602"/>
                  <a:gd name="T67" fmla="*/ 47 h 124"/>
                  <a:gd name="T68" fmla="*/ 192 w 602"/>
                  <a:gd name="T69" fmla="*/ 44 h 124"/>
                  <a:gd name="T70" fmla="*/ 148 w 602"/>
                  <a:gd name="T71" fmla="*/ 39 h 124"/>
                  <a:gd name="T72" fmla="*/ 127 w 602"/>
                  <a:gd name="T73" fmla="*/ 36 h 124"/>
                  <a:gd name="T74" fmla="*/ 106 w 602"/>
                  <a:gd name="T75" fmla="*/ 33 h 124"/>
                  <a:gd name="T76" fmla="*/ 85 w 602"/>
                  <a:gd name="T77" fmla="*/ 29 h 124"/>
                  <a:gd name="T78" fmla="*/ 66 w 602"/>
                  <a:gd name="T79" fmla="*/ 24 h 124"/>
                  <a:gd name="T80" fmla="*/ 47 w 602"/>
                  <a:gd name="T81" fmla="*/ 19 h 124"/>
                  <a:gd name="T82" fmla="*/ 29 w 602"/>
                  <a:gd name="T83" fmla="*/ 14 h 124"/>
                  <a:gd name="T84" fmla="*/ 14 w 602"/>
                  <a:gd name="T85" fmla="*/ 7 h 124"/>
                  <a:gd name="T86" fmla="*/ 0 w 602"/>
                  <a:gd name="T87" fmla="*/ 0 h 124"/>
                  <a:gd name="T88" fmla="*/ 0 w 602"/>
                  <a:gd name="T89" fmla="*/ 64 h 124"/>
                  <a:gd name="T90" fmla="*/ 0 w 602"/>
                  <a:gd name="T91" fmla="*/ 66 h 124"/>
                  <a:gd name="T92" fmla="*/ 2 w 602"/>
                  <a:gd name="T93" fmla="*/ 69 h 124"/>
                  <a:gd name="T94" fmla="*/ 4 w 602"/>
                  <a:gd name="T95" fmla="*/ 71 h 124"/>
                  <a:gd name="T96" fmla="*/ 6 w 602"/>
                  <a:gd name="T97" fmla="*/ 74 h 124"/>
                  <a:gd name="T98" fmla="*/ 13 w 602"/>
                  <a:gd name="T99" fmla="*/ 79 h 124"/>
                  <a:gd name="T100" fmla="*/ 23 w 602"/>
                  <a:gd name="T101" fmla="*/ 83 h 124"/>
                  <a:gd name="T102" fmla="*/ 36 w 602"/>
                  <a:gd name="T103" fmla="*/ 89 h 124"/>
                  <a:gd name="T104" fmla="*/ 50 w 602"/>
                  <a:gd name="T105" fmla="*/ 94 h 124"/>
                  <a:gd name="T106" fmla="*/ 67 w 602"/>
                  <a:gd name="T107" fmla="*/ 98 h 124"/>
                  <a:gd name="T108" fmla="*/ 86 w 602"/>
                  <a:gd name="T109" fmla="*/ 104 h 124"/>
                  <a:gd name="T110" fmla="*/ 108 w 602"/>
                  <a:gd name="T111" fmla="*/ 108 h 124"/>
                  <a:gd name="T112" fmla="*/ 130 w 602"/>
                  <a:gd name="T113" fmla="*/ 111 h 124"/>
                  <a:gd name="T114" fmla="*/ 155 w 602"/>
                  <a:gd name="T115" fmla="*/ 115 h 124"/>
                  <a:gd name="T116" fmla="*/ 182 w 602"/>
                  <a:gd name="T117" fmla="*/ 119 h 124"/>
                  <a:gd name="T118" fmla="*/ 210 w 602"/>
                  <a:gd name="T119" fmla="*/ 121 h 124"/>
                  <a:gd name="T120" fmla="*/ 240 w 602"/>
                  <a:gd name="T121" fmla="*/ 123 h 124"/>
                  <a:gd name="T122" fmla="*/ 270 w 602"/>
                  <a:gd name="T123" fmla="*/ 124 h 124"/>
                  <a:gd name="T124" fmla="*/ 302 w 602"/>
                  <a:gd name="T125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2" h="124">
                    <a:moveTo>
                      <a:pt x="302" y="124"/>
                    </a:moveTo>
                    <a:lnTo>
                      <a:pt x="333" y="124"/>
                    </a:lnTo>
                    <a:lnTo>
                      <a:pt x="364" y="123"/>
                    </a:lnTo>
                    <a:lnTo>
                      <a:pt x="393" y="121"/>
                    </a:lnTo>
                    <a:lnTo>
                      <a:pt x="421" y="119"/>
                    </a:lnTo>
                    <a:lnTo>
                      <a:pt x="448" y="115"/>
                    </a:lnTo>
                    <a:lnTo>
                      <a:pt x="472" y="111"/>
                    </a:lnTo>
                    <a:lnTo>
                      <a:pt x="495" y="108"/>
                    </a:lnTo>
                    <a:lnTo>
                      <a:pt x="516" y="104"/>
                    </a:lnTo>
                    <a:lnTo>
                      <a:pt x="536" y="98"/>
                    </a:lnTo>
                    <a:lnTo>
                      <a:pt x="553" y="94"/>
                    </a:lnTo>
                    <a:lnTo>
                      <a:pt x="567" y="89"/>
                    </a:lnTo>
                    <a:lnTo>
                      <a:pt x="580" y="83"/>
                    </a:lnTo>
                    <a:lnTo>
                      <a:pt x="589" y="79"/>
                    </a:lnTo>
                    <a:lnTo>
                      <a:pt x="597" y="74"/>
                    </a:lnTo>
                    <a:lnTo>
                      <a:pt x="599" y="71"/>
                    </a:lnTo>
                    <a:lnTo>
                      <a:pt x="601" y="69"/>
                    </a:lnTo>
                    <a:lnTo>
                      <a:pt x="602" y="66"/>
                    </a:lnTo>
                    <a:lnTo>
                      <a:pt x="602" y="64"/>
                    </a:lnTo>
                    <a:lnTo>
                      <a:pt x="602" y="0"/>
                    </a:lnTo>
                    <a:lnTo>
                      <a:pt x="589" y="7"/>
                    </a:lnTo>
                    <a:lnTo>
                      <a:pt x="573" y="14"/>
                    </a:lnTo>
                    <a:lnTo>
                      <a:pt x="556" y="19"/>
                    </a:lnTo>
                    <a:lnTo>
                      <a:pt x="537" y="24"/>
                    </a:lnTo>
                    <a:lnTo>
                      <a:pt x="517" y="29"/>
                    </a:lnTo>
                    <a:lnTo>
                      <a:pt x="497" y="33"/>
                    </a:lnTo>
                    <a:lnTo>
                      <a:pt x="476" y="36"/>
                    </a:lnTo>
                    <a:lnTo>
                      <a:pt x="454" y="39"/>
                    </a:lnTo>
                    <a:lnTo>
                      <a:pt x="410" y="44"/>
                    </a:lnTo>
                    <a:lnTo>
                      <a:pt x="369" y="47"/>
                    </a:lnTo>
                    <a:lnTo>
                      <a:pt x="332" y="49"/>
                    </a:lnTo>
                    <a:lnTo>
                      <a:pt x="302" y="49"/>
                    </a:lnTo>
                    <a:lnTo>
                      <a:pt x="271" y="49"/>
                    </a:lnTo>
                    <a:lnTo>
                      <a:pt x="233" y="47"/>
                    </a:lnTo>
                    <a:lnTo>
                      <a:pt x="192" y="44"/>
                    </a:lnTo>
                    <a:lnTo>
                      <a:pt x="148" y="39"/>
                    </a:lnTo>
                    <a:lnTo>
                      <a:pt x="127" y="36"/>
                    </a:lnTo>
                    <a:lnTo>
                      <a:pt x="106" y="33"/>
                    </a:lnTo>
                    <a:lnTo>
                      <a:pt x="85" y="29"/>
                    </a:lnTo>
                    <a:lnTo>
                      <a:pt x="66" y="24"/>
                    </a:lnTo>
                    <a:lnTo>
                      <a:pt x="47" y="19"/>
                    </a:lnTo>
                    <a:lnTo>
                      <a:pt x="29" y="1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2" y="69"/>
                    </a:lnTo>
                    <a:lnTo>
                      <a:pt x="4" y="71"/>
                    </a:lnTo>
                    <a:lnTo>
                      <a:pt x="6" y="74"/>
                    </a:lnTo>
                    <a:lnTo>
                      <a:pt x="13" y="79"/>
                    </a:lnTo>
                    <a:lnTo>
                      <a:pt x="23" y="83"/>
                    </a:lnTo>
                    <a:lnTo>
                      <a:pt x="36" y="89"/>
                    </a:lnTo>
                    <a:lnTo>
                      <a:pt x="50" y="94"/>
                    </a:lnTo>
                    <a:lnTo>
                      <a:pt x="67" y="98"/>
                    </a:lnTo>
                    <a:lnTo>
                      <a:pt x="86" y="104"/>
                    </a:lnTo>
                    <a:lnTo>
                      <a:pt x="108" y="108"/>
                    </a:lnTo>
                    <a:lnTo>
                      <a:pt x="130" y="111"/>
                    </a:lnTo>
                    <a:lnTo>
                      <a:pt x="155" y="115"/>
                    </a:lnTo>
                    <a:lnTo>
                      <a:pt x="182" y="119"/>
                    </a:lnTo>
                    <a:lnTo>
                      <a:pt x="210" y="121"/>
                    </a:lnTo>
                    <a:lnTo>
                      <a:pt x="240" y="123"/>
                    </a:lnTo>
                    <a:lnTo>
                      <a:pt x="270" y="124"/>
                    </a:lnTo>
                    <a:lnTo>
                      <a:pt x="302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460"/>
              <p:cNvSpPr>
                <a:spLocks/>
              </p:cNvSpPr>
              <p:nvPr/>
            </p:nvSpPr>
            <p:spPr bwMode="auto">
              <a:xfrm>
                <a:off x="2598738" y="1385888"/>
                <a:ext cx="190500" cy="41275"/>
              </a:xfrm>
              <a:custGeom>
                <a:avLst/>
                <a:gdLst>
                  <a:gd name="T0" fmla="*/ 333 w 602"/>
                  <a:gd name="T1" fmla="*/ 126 h 127"/>
                  <a:gd name="T2" fmla="*/ 393 w 602"/>
                  <a:gd name="T3" fmla="*/ 124 h 127"/>
                  <a:gd name="T4" fmla="*/ 448 w 602"/>
                  <a:gd name="T5" fmla="*/ 117 h 127"/>
                  <a:gd name="T6" fmla="*/ 495 w 602"/>
                  <a:gd name="T7" fmla="*/ 110 h 127"/>
                  <a:gd name="T8" fmla="*/ 536 w 602"/>
                  <a:gd name="T9" fmla="*/ 101 h 127"/>
                  <a:gd name="T10" fmla="*/ 567 w 602"/>
                  <a:gd name="T11" fmla="*/ 91 h 127"/>
                  <a:gd name="T12" fmla="*/ 589 w 602"/>
                  <a:gd name="T13" fmla="*/ 81 h 127"/>
                  <a:gd name="T14" fmla="*/ 599 w 602"/>
                  <a:gd name="T15" fmla="*/ 73 h 127"/>
                  <a:gd name="T16" fmla="*/ 602 w 602"/>
                  <a:gd name="T17" fmla="*/ 69 h 127"/>
                  <a:gd name="T18" fmla="*/ 602 w 602"/>
                  <a:gd name="T19" fmla="*/ 0 h 127"/>
                  <a:gd name="T20" fmla="*/ 576 w 602"/>
                  <a:gd name="T21" fmla="*/ 13 h 127"/>
                  <a:gd name="T22" fmla="*/ 543 w 602"/>
                  <a:gd name="T23" fmla="*/ 24 h 127"/>
                  <a:gd name="T24" fmla="*/ 506 w 602"/>
                  <a:gd name="T25" fmla="*/ 32 h 127"/>
                  <a:gd name="T26" fmla="*/ 466 w 602"/>
                  <a:gd name="T27" fmla="*/ 40 h 127"/>
                  <a:gd name="T28" fmla="*/ 381 w 602"/>
                  <a:gd name="T29" fmla="*/ 48 h 127"/>
                  <a:gd name="T30" fmla="*/ 302 w 602"/>
                  <a:gd name="T31" fmla="*/ 52 h 127"/>
                  <a:gd name="T32" fmla="*/ 221 w 602"/>
                  <a:gd name="T33" fmla="*/ 48 h 127"/>
                  <a:gd name="T34" fmla="*/ 137 w 602"/>
                  <a:gd name="T35" fmla="*/ 40 h 127"/>
                  <a:gd name="T36" fmla="*/ 97 w 602"/>
                  <a:gd name="T37" fmla="*/ 32 h 127"/>
                  <a:gd name="T38" fmla="*/ 59 w 602"/>
                  <a:gd name="T39" fmla="*/ 24 h 127"/>
                  <a:gd name="T40" fmla="*/ 27 w 602"/>
                  <a:gd name="T41" fmla="*/ 13 h 127"/>
                  <a:gd name="T42" fmla="*/ 0 w 602"/>
                  <a:gd name="T43" fmla="*/ 1 h 127"/>
                  <a:gd name="T44" fmla="*/ 0 w 602"/>
                  <a:gd name="T45" fmla="*/ 69 h 127"/>
                  <a:gd name="T46" fmla="*/ 4 w 602"/>
                  <a:gd name="T47" fmla="*/ 73 h 127"/>
                  <a:gd name="T48" fmla="*/ 13 w 602"/>
                  <a:gd name="T49" fmla="*/ 81 h 127"/>
                  <a:gd name="T50" fmla="*/ 36 w 602"/>
                  <a:gd name="T51" fmla="*/ 91 h 127"/>
                  <a:gd name="T52" fmla="*/ 67 w 602"/>
                  <a:gd name="T53" fmla="*/ 101 h 127"/>
                  <a:gd name="T54" fmla="*/ 108 w 602"/>
                  <a:gd name="T55" fmla="*/ 110 h 127"/>
                  <a:gd name="T56" fmla="*/ 155 w 602"/>
                  <a:gd name="T57" fmla="*/ 117 h 127"/>
                  <a:gd name="T58" fmla="*/ 210 w 602"/>
                  <a:gd name="T59" fmla="*/ 124 h 127"/>
                  <a:gd name="T60" fmla="*/ 270 w 602"/>
                  <a:gd name="T61" fmla="*/ 127 h 127"/>
                  <a:gd name="T62" fmla="*/ 302 w 602"/>
                  <a:gd name="T63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02" h="127">
                    <a:moveTo>
                      <a:pt x="302" y="127"/>
                    </a:moveTo>
                    <a:lnTo>
                      <a:pt x="333" y="126"/>
                    </a:lnTo>
                    <a:lnTo>
                      <a:pt x="364" y="125"/>
                    </a:lnTo>
                    <a:lnTo>
                      <a:pt x="393" y="124"/>
                    </a:lnTo>
                    <a:lnTo>
                      <a:pt x="421" y="120"/>
                    </a:lnTo>
                    <a:lnTo>
                      <a:pt x="448" y="117"/>
                    </a:lnTo>
                    <a:lnTo>
                      <a:pt x="472" y="114"/>
                    </a:lnTo>
                    <a:lnTo>
                      <a:pt x="495" y="110"/>
                    </a:lnTo>
                    <a:lnTo>
                      <a:pt x="516" y="105"/>
                    </a:lnTo>
                    <a:lnTo>
                      <a:pt x="536" y="101"/>
                    </a:lnTo>
                    <a:lnTo>
                      <a:pt x="553" y="96"/>
                    </a:lnTo>
                    <a:lnTo>
                      <a:pt x="567" y="91"/>
                    </a:lnTo>
                    <a:lnTo>
                      <a:pt x="580" y="86"/>
                    </a:lnTo>
                    <a:lnTo>
                      <a:pt x="589" y="81"/>
                    </a:lnTo>
                    <a:lnTo>
                      <a:pt x="597" y="76"/>
                    </a:lnTo>
                    <a:lnTo>
                      <a:pt x="599" y="73"/>
                    </a:lnTo>
                    <a:lnTo>
                      <a:pt x="601" y="71"/>
                    </a:lnTo>
                    <a:lnTo>
                      <a:pt x="602" y="69"/>
                    </a:lnTo>
                    <a:lnTo>
                      <a:pt x="602" y="67"/>
                    </a:lnTo>
                    <a:lnTo>
                      <a:pt x="602" y="0"/>
                    </a:lnTo>
                    <a:lnTo>
                      <a:pt x="590" y="8"/>
                    </a:lnTo>
                    <a:lnTo>
                      <a:pt x="576" y="13"/>
                    </a:lnTo>
                    <a:lnTo>
                      <a:pt x="560" y="18"/>
                    </a:lnTo>
                    <a:lnTo>
                      <a:pt x="543" y="24"/>
                    </a:lnTo>
                    <a:lnTo>
                      <a:pt x="525" y="28"/>
                    </a:lnTo>
                    <a:lnTo>
                      <a:pt x="506" y="32"/>
                    </a:lnTo>
                    <a:lnTo>
                      <a:pt x="486" y="37"/>
                    </a:lnTo>
                    <a:lnTo>
                      <a:pt x="466" y="40"/>
                    </a:lnTo>
                    <a:lnTo>
                      <a:pt x="423" y="45"/>
                    </a:lnTo>
                    <a:lnTo>
                      <a:pt x="381" y="48"/>
                    </a:lnTo>
                    <a:lnTo>
                      <a:pt x="340" y="51"/>
                    </a:lnTo>
                    <a:lnTo>
                      <a:pt x="302" y="52"/>
                    </a:lnTo>
                    <a:lnTo>
                      <a:pt x="263" y="51"/>
                    </a:lnTo>
                    <a:lnTo>
                      <a:pt x="221" y="48"/>
                    </a:lnTo>
                    <a:lnTo>
                      <a:pt x="180" y="45"/>
                    </a:lnTo>
                    <a:lnTo>
                      <a:pt x="137" y="40"/>
                    </a:lnTo>
                    <a:lnTo>
                      <a:pt x="116" y="37"/>
                    </a:lnTo>
                    <a:lnTo>
                      <a:pt x="97" y="32"/>
                    </a:lnTo>
                    <a:lnTo>
                      <a:pt x="78" y="28"/>
                    </a:lnTo>
                    <a:lnTo>
                      <a:pt x="59" y="24"/>
                    </a:lnTo>
                    <a:lnTo>
                      <a:pt x="42" y="18"/>
                    </a:lnTo>
                    <a:lnTo>
                      <a:pt x="27" y="13"/>
                    </a:lnTo>
                    <a:lnTo>
                      <a:pt x="12" y="8"/>
                    </a:lnTo>
                    <a:lnTo>
                      <a:pt x="0" y="1"/>
                    </a:lnTo>
                    <a:lnTo>
                      <a:pt x="0" y="67"/>
                    </a:lnTo>
                    <a:lnTo>
                      <a:pt x="0" y="69"/>
                    </a:lnTo>
                    <a:lnTo>
                      <a:pt x="2" y="71"/>
                    </a:lnTo>
                    <a:lnTo>
                      <a:pt x="4" y="73"/>
                    </a:lnTo>
                    <a:lnTo>
                      <a:pt x="6" y="75"/>
                    </a:lnTo>
                    <a:lnTo>
                      <a:pt x="13" y="81"/>
                    </a:lnTo>
                    <a:lnTo>
                      <a:pt x="23" y="86"/>
                    </a:lnTo>
                    <a:lnTo>
                      <a:pt x="36" y="91"/>
                    </a:lnTo>
                    <a:lnTo>
                      <a:pt x="50" y="96"/>
                    </a:lnTo>
                    <a:lnTo>
                      <a:pt x="67" y="101"/>
                    </a:lnTo>
                    <a:lnTo>
                      <a:pt x="86" y="105"/>
                    </a:lnTo>
                    <a:lnTo>
                      <a:pt x="108" y="110"/>
                    </a:lnTo>
                    <a:lnTo>
                      <a:pt x="130" y="114"/>
                    </a:lnTo>
                    <a:lnTo>
                      <a:pt x="155" y="117"/>
                    </a:lnTo>
                    <a:lnTo>
                      <a:pt x="182" y="120"/>
                    </a:lnTo>
                    <a:lnTo>
                      <a:pt x="210" y="124"/>
                    </a:lnTo>
                    <a:lnTo>
                      <a:pt x="240" y="125"/>
                    </a:lnTo>
                    <a:lnTo>
                      <a:pt x="270" y="127"/>
                    </a:lnTo>
                    <a:lnTo>
                      <a:pt x="302" y="127"/>
                    </a:lnTo>
                    <a:lnTo>
                      <a:pt x="302" y="1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461"/>
              <p:cNvSpPr>
                <a:spLocks/>
              </p:cNvSpPr>
              <p:nvPr/>
            </p:nvSpPr>
            <p:spPr bwMode="auto">
              <a:xfrm>
                <a:off x="2598738" y="1487488"/>
                <a:ext cx="190500" cy="39688"/>
              </a:xfrm>
              <a:custGeom>
                <a:avLst/>
                <a:gdLst>
                  <a:gd name="T0" fmla="*/ 602 w 602"/>
                  <a:gd name="T1" fmla="*/ 0 h 125"/>
                  <a:gd name="T2" fmla="*/ 573 w 602"/>
                  <a:gd name="T3" fmla="*/ 14 h 125"/>
                  <a:gd name="T4" fmla="*/ 537 w 602"/>
                  <a:gd name="T5" fmla="*/ 24 h 125"/>
                  <a:gd name="T6" fmla="*/ 497 w 602"/>
                  <a:gd name="T7" fmla="*/ 33 h 125"/>
                  <a:gd name="T8" fmla="*/ 454 w 602"/>
                  <a:gd name="T9" fmla="*/ 39 h 125"/>
                  <a:gd name="T10" fmla="*/ 369 w 602"/>
                  <a:gd name="T11" fmla="*/ 47 h 125"/>
                  <a:gd name="T12" fmla="*/ 302 w 602"/>
                  <a:gd name="T13" fmla="*/ 49 h 125"/>
                  <a:gd name="T14" fmla="*/ 233 w 602"/>
                  <a:gd name="T15" fmla="*/ 47 h 125"/>
                  <a:gd name="T16" fmla="*/ 148 w 602"/>
                  <a:gd name="T17" fmla="*/ 39 h 125"/>
                  <a:gd name="T18" fmla="*/ 106 w 602"/>
                  <a:gd name="T19" fmla="*/ 33 h 125"/>
                  <a:gd name="T20" fmla="*/ 66 w 602"/>
                  <a:gd name="T21" fmla="*/ 24 h 125"/>
                  <a:gd name="T22" fmla="*/ 29 w 602"/>
                  <a:gd name="T23" fmla="*/ 14 h 125"/>
                  <a:gd name="T24" fmla="*/ 0 w 602"/>
                  <a:gd name="T25" fmla="*/ 0 h 125"/>
                  <a:gd name="T26" fmla="*/ 2 w 602"/>
                  <a:gd name="T27" fmla="*/ 69 h 125"/>
                  <a:gd name="T28" fmla="*/ 11 w 602"/>
                  <a:gd name="T29" fmla="*/ 79 h 125"/>
                  <a:gd name="T30" fmla="*/ 32 w 602"/>
                  <a:gd name="T31" fmla="*/ 89 h 125"/>
                  <a:gd name="T32" fmla="*/ 59 w 602"/>
                  <a:gd name="T33" fmla="*/ 98 h 125"/>
                  <a:gd name="T34" fmla="*/ 96 w 602"/>
                  <a:gd name="T35" fmla="*/ 107 h 125"/>
                  <a:gd name="T36" fmla="*/ 140 w 602"/>
                  <a:gd name="T37" fmla="*/ 116 h 125"/>
                  <a:gd name="T38" fmla="*/ 190 w 602"/>
                  <a:gd name="T39" fmla="*/ 121 h 125"/>
                  <a:gd name="T40" fmla="*/ 248 w 602"/>
                  <a:gd name="T41" fmla="*/ 124 h 125"/>
                  <a:gd name="T42" fmla="*/ 283 w 602"/>
                  <a:gd name="T43" fmla="*/ 119 h 125"/>
                  <a:gd name="T44" fmla="*/ 292 w 602"/>
                  <a:gd name="T45" fmla="*/ 106 h 125"/>
                  <a:gd name="T46" fmla="*/ 305 w 602"/>
                  <a:gd name="T47" fmla="*/ 94 h 125"/>
                  <a:gd name="T48" fmla="*/ 320 w 602"/>
                  <a:gd name="T49" fmla="*/ 84 h 125"/>
                  <a:gd name="T50" fmla="*/ 350 w 602"/>
                  <a:gd name="T51" fmla="*/ 70 h 125"/>
                  <a:gd name="T52" fmla="*/ 400 w 602"/>
                  <a:gd name="T53" fmla="*/ 55 h 125"/>
                  <a:gd name="T54" fmla="*/ 458 w 602"/>
                  <a:gd name="T55" fmla="*/ 45 h 125"/>
                  <a:gd name="T56" fmla="*/ 514 w 602"/>
                  <a:gd name="T57" fmla="*/ 38 h 125"/>
                  <a:gd name="T58" fmla="*/ 561 w 602"/>
                  <a:gd name="T59" fmla="*/ 35 h 125"/>
                  <a:gd name="T60" fmla="*/ 594 w 602"/>
                  <a:gd name="T61" fmla="*/ 35 h 125"/>
                  <a:gd name="T62" fmla="*/ 602 w 602"/>
                  <a:gd name="T63" fmla="*/ 34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02" h="125">
                    <a:moveTo>
                      <a:pt x="602" y="34"/>
                    </a:moveTo>
                    <a:lnTo>
                      <a:pt x="602" y="0"/>
                    </a:lnTo>
                    <a:lnTo>
                      <a:pt x="589" y="7"/>
                    </a:lnTo>
                    <a:lnTo>
                      <a:pt x="573" y="14"/>
                    </a:lnTo>
                    <a:lnTo>
                      <a:pt x="556" y="19"/>
                    </a:lnTo>
                    <a:lnTo>
                      <a:pt x="537" y="24"/>
                    </a:lnTo>
                    <a:lnTo>
                      <a:pt x="517" y="29"/>
                    </a:lnTo>
                    <a:lnTo>
                      <a:pt x="497" y="33"/>
                    </a:lnTo>
                    <a:lnTo>
                      <a:pt x="476" y="36"/>
                    </a:lnTo>
                    <a:lnTo>
                      <a:pt x="454" y="39"/>
                    </a:lnTo>
                    <a:lnTo>
                      <a:pt x="410" y="45"/>
                    </a:lnTo>
                    <a:lnTo>
                      <a:pt x="369" y="47"/>
                    </a:lnTo>
                    <a:lnTo>
                      <a:pt x="332" y="49"/>
                    </a:lnTo>
                    <a:lnTo>
                      <a:pt x="302" y="49"/>
                    </a:lnTo>
                    <a:lnTo>
                      <a:pt x="271" y="49"/>
                    </a:lnTo>
                    <a:lnTo>
                      <a:pt x="233" y="47"/>
                    </a:lnTo>
                    <a:lnTo>
                      <a:pt x="192" y="45"/>
                    </a:lnTo>
                    <a:lnTo>
                      <a:pt x="148" y="39"/>
                    </a:lnTo>
                    <a:lnTo>
                      <a:pt x="127" y="36"/>
                    </a:lnTo>
                    <a:lnTo>
                      <a:pt x="106" y="33"/>
                    </a:lnTo>
                    <a:lnTo>
                      <a:pt x="85" y="29"/>
                    </a:lnTo>
                    <a:lnTo>
                      <a:pt x="66" y="24"/>
                    </a:lnTo>
                    <a:lnTo>
                      <a:pt x="47" y="19"/>
                    </a:lnTo>
                    <a:lnTo>
                      <a:pt x="29" y="1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2" y="69"/>
                    </a:lnTo>
                    <a:lnTo>
                      <a:pt x="6" y="74"/>
                    </a:lnTo>
                    <a:lnTo>
                      <a:pt x="11" y="79"/>
                    </a:lnTo>
                    <a:lnTo>
                      <a:pt x="20" y="83"/>
                    </a:lnTo>
                    <a:lnTo>
                      <a:pt x="32" y="89"/>
                    </a:lnTo>
                    <a:lnTo>
                      <a:pt x="44" y="94"/>
                    </a:lnTo>
                    <a:lnTo>
                      <a:pt x="59" y="98"/>
                    </a:lnTo>
                    <a:lnTo>
                      <a:pt x="77" y="103"/>
                    </a:lnTo>
                    <a:lnTo>
                      <a:pt x="96" y="107"/>
                    </a:lnTo>
                    <a:lnTo>
                      <a:pt x="117" y="111"/>
                    </a:lnTo>
                    <a:lnTo>
                      <a:pt x="140" y="116"/>
                    </a:lnTo>
                    <a:lnTo>
                      <a:pt x="165" y="118"/>
                    </a:lnTo>
                    <a:lnTo>
                      <a:pt x="190" y="121"/>
                    </a:lnTo>
                    <a:lnTo>
                      <a:pt x="218" y="123"/>
                    </a:lnTo>
                    <a:lnTo>
                      <a:pt x="248" y="124"/>
                    </a:lnTo>
                    <a:lnTo>
                      <a:pt x="278" y="125"/>
                    </a:lnTo>
                    <a:lnTo>
                      <a:pt x="283" y="119"/>
                    </a:lnTo>
                    <a:lnTo>
                      <a:pt x="287" y="112"/>
                    </a:lnTo>
                    <a:lnTo>
                      <a:pt x="292" y="106"/>
                    </a:lnTo>
                    <a:lnTo>
                      <a:pt x="298" y="101"/>
                    </a:lnTo>
                    <a:lnTo>
                      <a:pt x="305" y="94"/>
                    </a:lnTo>
                    <a:lnTo>
                      <a:pt x="313" y="89"/>
                    </a:lnTo>
                    <a:lnTo>
                      <a:pt x="320" y="84"/>
                    </a:lnTo>
                    <a:lnTo>
                      <a:pt x="330" y="79"/>
                    </a:lnTo>
                    <a:lnTo>
                      <a:pt x="350" y="70"/>
                    </a:lnTo>
                    <a:lnTo>
                      <a:pt x="374" y="62"/>
                    </a:lnTo>
                    <a:lnTo>
                      <a:pt x="400" y="55"/>
                    </a:lnTo>
                    <a:lnTo>
                      <a:pt x="429" y="49"/>
                    </a:lnTo>
                    <a:lnTo>
                      <a:pt x="458" y="45"/>
                    </a:lnTo>
                    <a:lnTo>
                      <a:pt x="486" y="40"/>
                    </a:lnTo>
                    <a:lnTo>
                      <a:pt x="514" y="38"/>
                    </a:lnTo>
                    <a:lnTo>
                      <a:pt x="539" y="36"/>
                    </a:lnTo>
                    <a:lnTo>
                      <a:pt x="561" y="35"/>
                    </a:lnTo>
                    <a:lnTo>
                      <a:pt x="580" y="35"/>
                    </a:lnTo>
                    <a:lnTo>
                      <a:pt x="594" y="35"/>
                    </a:lnTo>
                    <a:lnTo>
                      <a:pt x="602" y="34"/>
                    </a:lnTo>
                    <a:lnTo>
                      <a:pt x="60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462"/>
              <p:cNvSpPr>
                <a:spLocks/>
              </p:cNvSpPr>
              <p:nvPr/>
            </p:nvSpPr>
            <p:spPr bwMode="auto">
              <a:xfrm>
                <a:off x="2598738" y="1520825"/>
                <a:ext cx="85725" cy="49213"/>
              </a:xfrm>
              <a:custGeom>
                <a:avLst/>
                <a:gdLst>
                  <a:gd name="T0" fmla="*/ 0 w 271"/>
                  <a:gd name="T1" fmla="*/ 63 h 153"/>
                  <a:gd name="T2" fmla="*/ 0 w 271"/>
                  <a:gd name="T3" fmla="*/ 69 h 153"/>
                  <a:gd name="T4" fmla="*/ 3 w 271"/>
                  <a:gd name="T5" fmla="*/ 75 h 153"/>
                  <a:gd name="T6" fmla="*/ 5 w 271"/>
                  <a:gd name="T7" fmla="*/ 80 h 153"/>
                  <a:gd name="T8" fmla="*/ 7 w 271"/>
                  <a:gd name="T9" fmla="*/ 86 h 153"/>
                  <a:gd name="T10" fmla="*/ 11 w 271"/>
                  <a:gd name="T11" fmla="*/ 90 h 153"/>
                  <a:gd name="T12" fmla="*/ 15 w 271"/>
                  <a:gd name="T13" fmla="*/ 95 h 153"/>
                  <a:gd name="T14" fmla="*/ 21 w 271"/>
                  <a:gd name="T15" fmla="*/ 100 h 153"/>
                  <a:gd name="T16" fmla="*/ 27 w 271"/>
                  <a:gd name="T17" fmla="*/ 104 h 153"/>
                  <a:gd name="T18" fmla="*/ 40 w 271"/>
                  <a:gd name="T19" fmla="*/ 113 h 153"/>
                  <a:gd name="T20" fmla="*/ 56 w 271"/>
                  <a:gd name="T21" fmla="*/ 119 h 153"/>
                  <a:gd name="T22" fmla="*/ 74 w 271"/>
                  <a:gd name="T23" fmla="*/ 125 h 153"/>
                  <a:gd name="T24" fmla="*/ 94 w 271"/>
                  <a:gd name="T25" fmla="*/ 131 h 153"/>
                  <a:gd name="T26" fmla="*/ 114 w 271"/>
                  <a:gd name="T27" fmla="*/ 136 h 153"/>
                  <a:gd name="T28" fmla="*/ 136 w 271"/>
                  <a:gd name="T29" fmla="*/ 140 h 153"/>
                  <a:gd name="T30" fmla="*/ 158 w 271"/>
                  <a:gd name="T31" fmla="*/ 144 h 153"/>
                  <a:gd name="T32" fmla="*/ 182 w 271"/>
                  <a:gd name="T33" fmla="*/ 147 h 153"/>
                  <a:gd name="T34" fmla="*/ 227 w 271"/>
                  <a:gd name="T35" fmla="*/ 151 h 153"/>
                  <a:gd name="T36" fmla="*/ 271 w 271"/>
                  <a:gd name="T37" fmla="*/ 153 h 153"/>
                  <a:gd name="T38" fmla="*/ 271 w 271"/>
                  <a:gd name="T39" fmla="*/ 48 h 153"/>
                  <a:gd name="T40" fmla="*/ 271 w 271"/>
                  <a:gd name="T41" fmla="*/ 48 h 153"/>
                  <a:gd name="T42" fmla="*/ 271 w 271"/>
                  <a:gd name="T43" fmla="*/ 48 h 153"/>
                  <a:gd name="T44" fmla="*/ 237 w 271"/>
                  <a:gd name="T45" fmla="*/ 47 h 153"/>
                  <a:gd name="T46" fmla="*/ 201 w 271"/>
                  <a:gd name="T47" fmla="*/ 45 h 153"/>
                  <a:gd name="T48" fmla="*/ 163 w 271"/>
                  <a:gd name="T49" fmla="*/ 42 h 153"/>
                  <a:gd name="T50" fmla="*/ 126 w 271"/>
                  <a:gd name="T51" fmla="*/ 36 h 153"/>
                  <a:gd name="T52" fmla="*/ 107 w 271"/>
                  <a:gd name="T53" fmla="*/ 33 h 153"/>
                  <a:gd name="T54" fmla="*/ 89 w 271"/>
                  <a:gd name="T55" fmla="*/ 30 h 153"/>
                  <a:gd name="T56" fmla="*/ 71 w 271"/>
                  <a:gd name="T57" fmla="*/ 26 h 153"/>
                  <a:gd name="T58" fmla="*/ 55 w 271"/>
                  <a:gd name="T59" fmla="*/ 21 h 153"/>
                  <a:gd name="T60" fmla="*/ 39 w 271"/>
                  <a:gd name="T61" fmla="*/ 17 h 153"/>
                  <a:gd name="T62" fmla="*/ 25 w 271"/>
                  <a:gd name="T63" fmla="*/ 12 h 153"/>
                  <a:gd name="T64" fmla="*/ 12 w 271"/>
                  <a:gd name="T65" fmla="*/ 5 h 153"/>
                  <a:gd name="T66" fmla="*/ 0 w 271"/>
                  <a:gd name="T67" fmla="*/ 0 h 153"/>
                  <a:gd name="T68" fmla="*/ 0 w 271"/>
                  <a:gd name="T69" fmla="*/ 6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71" h="153">
                    <a:moveTo>
                      <a:pt x="0" y="63"/>
                    </a:moveTo>
                    <a:lnTo>
                      <a:pt x="0" y="69"/>
                    </a:lnTo>
                    <a:lnTo>
                      <a:pt x="3" y="75"/>
                    </a:lnTo>
                    <a:lnTo>
                      <a:pt x="5" y="80"/>
                    </a:lnTo>
                    <a:lnTo>
                      <a:pt x="7" y="86"/>
                    </a:lnTo>
                    <a:lnTo>
                      <a:pt x="11" y="90"/>
                    </a:lnTo>
                    <a:lnTo>
                      <a:pt x="15" y="95"/>
                    </a:lnTo>
                    <a:lnTo>
                      <a:pt x="21" y="100"/>
                    </a:lnTo>
                    <a:lnTo>
                      <a:pt x="27" y="104"/>
                    </a:lnTo>
                    <a:lnTo>
                      <a:pt x="40" y="113"/>
                    </a:lnTo>
                    <a:lnTo>
                      <a:pt x="56" y="119"/>
                    </a:lnTo>
                    <a:lnTo>
                      <a:pt x="74" y="125"/>
                    </a:lnTo>
                    <a:lnTo>
                      <a:pt x="94" y="131"/>
                    </a:lnTo>
                    <a:lnTo>
                      <a:pt x="114" y="136"/>
                    </a:lnTo>
                    <a:lnTo>
                      <a:pt x="136" y="140"/>
                    </a:lnTo>
                    <a:lnTo>
                      <a:pt x="158" y="144"/>
                    </a:lnTo>
                    <a:lnTo>
                      <a:pt x="182" y="147"/>
                    </a:lnTo>
                    <a:lnTo>
                      <a:pt x="227" y="151"/>
                    </a:lnTo>
                    <a:lnTo>
                      <a:pt x="271" y="153"/>
                    </a:lnTo>
                    <a:lnTo>
                      <a:pt x="271" y="48"/>
                    </a:lnTo>
                    <a:lnTo>
                      <a:pt x="271" y="48"/>
                    </a:lnTo>
                    <a:lnTo>
                      <a:pt x="271" y="48"/>
                    </a:lnTo>
                    <a:lnTo>
                      <a:pt x="237" y="47"/>
                    </a:lnTo>
                    <a:lnTo>
                      <a:pt x="201" y="45"/>
                    </a:lnTo>
                    <a:lnTo>
                      <a:pt x="163" y="42"/>
                    </a:lnTo>
                    <a:lnTo>
                      <a:pt x="126" y="36"/>
                    </a:lnTo>
                    <a:lnTo>
                      <a:pt x="107" y="33"/>
                    </a:lnTo>
                    <a:lnTo>
                      <a:pt x="89" y="30"/>
                    </a:lnTo>
                    <a:lnTo>
                      <a:pt x="71" y="26"/>
                    </a:lnTo>
                    <a:lnTo>
                      <a:pt x="55" y="21"/>
                    </a:lnTo>
                    <a:lnTo>
                      <a:pt x="39" y="17"/>
                    </a:lnTo>
                    <a:lnTo>
                      <a:pt x="25" y="12"/>
                    </a:lnTo>
                    <a:lnTo>
                      <a:pt x="12" y="5"/>
                    </a:lnTo>
                    <a:lnTo>
                      <a:pt x="0" y="0"/>
                    </a:lnTo>
                    <a:lnTo>
                      <a:pt x="0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463"/>
              <p:cNvSpPr>
                <a:spLocks/>
              </p:cNvSpPr>
              <p:nvPr/>
            </p:nvSpPr>
            <p:spPr bwMode="auto">
              <a:xfrm>
                <a:off x="2693988" y="1582738"/>
                <a:ext cx="192088" cy="49213"/>
              </a:xfrm>
              <a:custGeom>
                <a:avLst/>
                <a:gdLst>
                  <a:gd name="T0" fmla="*/ 0 w 601"/>
                  <a:gd name="T1" fmla="*/ 0 h 155"/>
                  <a:gd name="T2" fmla="*/ 0 w 601"/>
                  <a:gd name="T3" fmla="*/ 64 h 155"/>
                  <a:gd name="T4" fmla="*/ 0 w 601"/>
                  <a:gd name="T5" fmla="*/ 71 h 155"/>
                  <a:gd name="T6" fmla="*/ 2 w 601"/>
                  <a:gd name="T7" fmla="*/ 77 h 155"/>
                  <a:gd name="T8" fmla="*/ 4 w 601"/>
                  <a:gd name="T9" fmla="*/ 84 h 155"/>
                  <a:gd name="T10" fmla="*/ 7 w 601"/>
                  <a:gd name="T11" fmla="*/ 89 h 155"/>
                  <a:gd name="T12" fmla="*/ 13 w 601"/>
                  <a:gd name="T13" fmla="*/ 95 h 155"/>
                  <a:gd name="T14" fmla="*/ 18 w 601"/>
                  <a:gd name="T15" fmla="*/ 100 h 155"/>
                  <a:gd name="T16" fmla="*/ 23 w 601"/>
                  <a:gd name="T17" fmla="*/ 104 h 155"/>
                  <a:gd name="T18" fmla="*/ 31 w 601"/>
                  <a:gd name="T19" fmla="*/ 108 h 155"/>
                  <a:gd name="T20" fmla="*/ 47 w 601"/>
                  <a:gd name="T21" fmla="*/ 117 h 155"/>
                  <a:gd name="T22" fmla="*/ 65 w 601"/>
                  <a:gd name="T23" fmla="*/ 125 h 155"/>
                  <a:gd name="T24" fmla="*/ 86 w 601"/>
                  <a:gd name="T25" fmla="*/ 131 h 155"/>
                  <a:gd name="T26" fmla="*/ 108 w 601"/>
                  <a:gd name="T27" fmla="*/ 136 h 155"/>
                  <a:gd name="T28" fmla="*/ 132 w 601"/>
                  <a:gd name="T29" fmla="*/ 142 h 155"/>
                  <a:gd name="T30" fmla="*/ 156 w 601"/>
                  <a:gd name="T31" fmla="*/ 145 h 155"/>
                  <a:gd name="T32" fmla="*/ 181 w 601"/>
                  <a:gd name="T33" fmla="*/ 148 h 155"/>
                  <a:gd name="T34" fmla="*/ 206 w 601"/>
                  <a:gd name="T35" fmla="*/ 151 h 155"/>
                  <a:gd name="T36" fmla="*/ 255 w 601"/>
                  <a:gd name="T37" fmla="*/ 155 h 155"/>
                  <a:gd name="T38" fmla="*/ 300 w 601"/>
                  <a:gd name="T39" fmla="*/ 155 h 155"/>
                  <a:gd name="T40" fmla="*/ 345 w 601"/>
                  <a:gd name="T41" fmla="*/ 155 h 155"/>
                  <a:gd name="T42" fmla="*/ 394 w 601"/>
                  <a:gd name="T43" fmla="*/ 151 h 155"/>
                  <a:gd name="T44" fmla="*/ 420 w 601"/>
                  <a:gd name="T45" fmla="*/ 148 h 155"/>
                  <a:gd name="T46" fmla="*/ 445 w 601"/>
                  <a:gd name="T47" fmla="*/ 145 h 155"/>
                  <a:gd name="T48" fmla="*/ 470 w 601"/>
                  <a:gd name="T49" fmla="*/ 142 h 155"/>
                  <a:gd name="T50" fmla="*/ 493 w 601"/>
                  <a:gd name="T51" fmla="*/ 136 h 155"/>
                  <a:gd name="T52" fmla="*/ 515 w 601"/>
                  <a:gd name="T53" fmla="*/ 131 h 155"/>
                  <a:gd name="T54" fmla="*/ 536 w 601"/>
                  <a:gd name="T55" fmla="*/ 125 h 155"/>
                  <a:gd name="T56" fmla="*/ 554 w 601"/>
                  <a:gd name="T57" fmla="*/ 117 h 155"/>
                  <a:gd name="T58" fmla="*/ 570 w 601"/>
                  <a:gd name="T59" fmla="*/ 108 h 155"/>
                  <a:gd name="T60" fmla="*/ 577 w 601"/>
                  <a:gd name="T61" fmla="*/ 104 h 155"/>
                  <a:gd name="T62" fmla="*/ 583 w 601"/>
                  <a:gd name="T63" fmla="*/ 100 h 155"/>
                  <a:gd name="T64" fmla="*/ 589 w 601"/>
                  <a:gd name="T65" fmla="*/ 95 h 155"/>
                  <a:gd name="T66" fmla="*/ 593 w 601"/>
                  <a:gd name="T67" fmla="*/ 89 h 155"/>
                  <a:gd name="T68" fmla="*/ 597 w 601"/>
                  <a:gd name="T69" fmla="*/ 84 h 155"/>
                  <a:gd name="T70" fmla="*/ 599 w 601"/>
                  <a:gd name="T71" fmla="*/ 77 h 155"/>
                  <a:gd name="T72" fmla="*/ 600 w 601"/>
                  <a:gd name="T73" fmla="*/ 71 h 155"/>
                  <a:gd name="T74" fmla="*/ 601 w 601"/>
                  <a:gd name="T75" fmla="*/ 64 h 155"/>
                  <a:gd name="T76" fmla="*/ 601 w 601"/>
                  <a:gd name="T77" fmla="*/ 0 h 155"/>
                  <a:gd name="T78" fmla="*/ 588 w 601"/>
                  <a:gd name="T79" fmla="*/ 7 h 155"/>
                  <a:gd name="T80" fmla="*/ 573 w 601"/>
                  <a:gd name="T81" fmla="*/ 13 h 155"/>
                  <a:gd name="T82" fmla="*/ 555 w 601"/>
                  <a:gd name="T83" fmla="*/ 19 h 155"/>
                  <a:gd name="T84" fmla="*/ 536 w 601"/>
                  <a:gd name="T85" fmla="*/ 25 h 155"/>
                  <a:gd name="T86" fmla="*/ 517 w 601"/>
                  <a:gd name="T87" fmla="*/ 29 h 155"/>
                  <a:gd name="T88" fmla="*/ 495 w 601"/>
                  <a:gd name="T89" fmla="*/ 33 h 155"/>
                  <a:gd name="T90" fmla="*/ 474 w 601"/>
                  <a:gd name="T91" fmla="*/ 37 h 155"/>
                  <a:gd name="T92" fmla="*/ 452 w 601"/>
                  <a:gd name="T93" fmla="*/ 40 h 155"/>
                  <a:gd name="T94" fmla="*/ 410 w 601"/>
                  <a:gd name="T95" fmla="*/ 44 h 155"/>
                  <a:gd name="T96" fmla="*/ 369 w 601"/>
                  <a:gd name="T97" fmla="*/ 47 h 155"/>
                  <a:gd name="T98" fmla="*/ 331 w 601"/>
                  <a:gd name="T99" fmla="*/ 49 h 155"/>
                  <a:gd name="T100" fmla="*/ 300 w 601"/>
                  <a:gd name="T101" fmla="*/ 49 h 155"/>
                  <a:gd name="T102" fmla="*/ 269 w 601"/>
                  <a:gd name="T103" fmla="*/ 49 h 155"/>
                  <a:gd name="T104" fmla="*/ 233 w 601"/>
                  <a:gd name="T105" fmla="*/ 47 h 155"/>
                  <a:gd name="T106" fmla="*/ 191 w 601"/>
                  <a:gd name="T107" fmla="*/ 44 h 155"/>
                  <a:gd name="T108" fmla="*/ 148 w 601"/>
                  <a:gd name="T109" fmla="*/ 40 h 155"/>
                  <a:gd name="T110" fmla="*/ 126 w 601"/>
                  <a:gd name="T111" fmla="*/ 37 h 155"/>
                  <a:gd name="T112" fmla="*/ 105 w 601"/>
                  <a:gd name="T113" fmla="*/ 33 h 155"/>
                  <a:gd name="T114" fmla="*/ 85 w 601"/>
                  <a:gd name="T115" fmla="*/ 29 h 155"/>
                  <a:gd name="T116" fmla="*/ 64 w 601"/>
                  <a:gd name="T117" fmla="*/ 25 h 155"/>
                  <a:gd name="T118" fmla="*/ 46 w 601"/>
                  <a:gd name="T119" fmla="*/ 19 h 155"/>
                  <a:gd name="T120" fmla="*/ 29 w 601"/>
                  <a:gd name="T121" fmla="*/ 14 h 155"/>
                  <a:gd name="T122" fmla="*/ 13 w 601"/>
                  <a:gd name="T123" fmla="*/ 8 h 155"/>
                  <a:gd name="T124" fmla="*/ 0 w 601"/>
                  <a:gd name="T125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01" h="155">
                    <a:moveTo>
                      <a:pt x="0" y="0"/>
                    </a:moveTo>
                    <a:lnTo>
                      <a:pt x="0" y="64"/>
                    </a:lnTo>
                    <a:lnTo>
                      <a:pt x="0" y="71"/>
                    </a:lnTo>
                    <a:lnTo>
                      <a:pt x="2" y="77"/>
                    </a:lnTo>
                    <a:lnTo>
                      <a:pt x="4" y="84"/>
                    </a:lnTo>
                    <a:lnTo>
                      <a:pt x="7" y="89"/>
                    </a:lnTo>
                    <a:lnTo>
                      <a:pt x="13" y="95"/>
                    </a:lnTo>
                    <a:lnTo>
                      <a:pt x="18" y="100"/>
                    </a:lnTo>
                    <a:lnTo>
                      <a:pt x="23" y="104"/>
                    </a:lnTo>
                    <a:lnTo>
                      <a:pt x="31" y="108"/>
                    </a:lnTo>
                    <a:lnTo>
                      <a:pt x="47" y="117"/>
                    </a:lnTo>
                    <a:lnTo>
                      <a:pt x="65" y="125"/>
                    </a:lnTo>
                    <a:lnTo>
                      <a:pt x="86" y="131"/>
                    </a:lnTo>
                    <a:lnTo>
                      <a:pt x="108" y="136"/>
                    </a:lnTo>
                    <a:lnTo>
                      <a:pt x="132" y="142"/>
                    </a:lnTo>
                    <a:lnTo>
                      <a:pt x="156" y="145"/>
                    </a:lnTo>
                    <a:lnTo>
                      <a:pt x="181" y="148"/>
                    </a:lnTo>
                    <a:lnTo>
                      <a:pt x="206" y="151"/>
                    </a:lnTo>
                    <a:lnTo>
                      <a:pt x="255" y="155"/>
                    </a:lnTo>
                    <a:lnTo>
                      <a:pt x="300" y="155"/>
                    </a:lnTo>
                    <a:lnTo>
                      <a:pt x="345" y="155"/>
                    </a:lnTo>
                    <a:lnTo>
                      <a:pt x="394" y="151"/>
                    </a:lnTo>
                    <a:lnTo>
                      <a:pt x="420" y="148"/>
                    </a:lnTo>
                    <a:lnTo>
                      <a:pt x="445" y="145"/>
                    </a:lnTo>
                    <a:lnTo>
                      <a:pt x="470" y="142"/>
                    </a:lnTo>
                    <a:lnTo>
                      <a:pt x="493" y="136"/>
                    </a:lnTo>
                    <a:lnTo>
                      <a:pt x="515" y="131"/>
                    </a:lnTo>
                    <a:lnTo>
                      <a:pt x="536" y="125"/>
                    </a:lnTo>
                    <a:lnTo>
                      <a:pt x="554" y="117"/>
                    </a:lnTo>
                    <a:lnTo>
                      <a:pt x="570" y="108"/>
                    </a:lnTo>
                    <a:lnTo>
                      <a:pt x="577" y="104"/>
                    </a:lnTo>
                    <a:lnTo>
                      <a:pt x="583" y="100"/>
                    </a:lnTo>
                    <a:lnTo>
                      <a:pt x="589" y="95"/>
                    </a:lnTo>
                    <a:lnTo>
                      <a:pt x="593" y="89"/>
                    </a:lnTo>
                    <a:lnTo>
                      <a:pt x="597" y="84"/>
                    </a:lnTo>
                    <a:lnTo>
                      <a:pt x="599" y="77"/>
                    </a:lnTo>
                    <a:lnTo>
                      <a:pt x="600" y="71"/>
                    </a:lnTo>
                    <a:lnTo>
                      <a:pt x="601" y="64"/>
                    </a:lnTo>
                    <a:lnTo>
                      <a:pt x="601" y="0"/>
                    </a:lnTo>
                    <a:lnTo>
                      <a:pt x="588" y="7"/>
                    </a:lnTo>
                    <a:lnTo>
                      <a:pt x="573" y="13"/>
                    </a:lnTo>
                    <a:lnTo>
                      <a:pt x="555" y="19"/>
                    </a:lnTo>
                    <a:lnTo>
                      <a:pt x="536" y="25"/>
                    </a:lnTo>
                    <a:lnTo>
                      <a:pt x="517" y="29"/>
                    </a:lnTo>
                    <a:lnTo>
                      <a:pt x="495" y="33"/>
                    </a:lnTo>
                    <a:lnTo>
                      <a:pt x="474" y="37"/>
                    </a:lnTo>
                    <a:lnTo>
                      <a:pt x="452" y="40"/>
                    </a:lnTo>
                    <a:lnTo>
                      <a:pt x="410" y="44"/>
                    </a:lnTo>
                    <a:lnTo>
                      <a:pt x="369" y="47"/>
                    </a:lnTo>
                    <a:lnTo>
                      <a:pt x="331" y="49"/>
                    </a:lnTo>
                    <a:lnTo>
                      <a:pt x="300" y="49"/>
                    </a:lnTo>
                    <a:lnTo>
                      <a:pt x="269" y="49"/>
                    </a:lnTo>
                    <a:lnTo>
                      <a:pt x="233" y="47"/>
                    </a:lnTo>
                    <a:lnTo>
                      <a:pt x="191" y="44"/>
                    </a:lnTo>
                    <a:lnTo>
                      <a:pt x="148" y="40"/>
                    </a:lnTo>
                    <a:lnTo>
                      <a:pt x="126" y="37"/>
                    </a:lnTo>
                    <a:lnTo>
                      <a:pt x="105" y="33"/>
                    </a:lnTo>
                    <a:lnTo>
                      <a:pt x="85" y="29"/>
                    </a:lnTo>
                    <a:lnTo>
                      <a:pt x="64" y="25"/>
                    </a:lnTo>
                    <a:lnTo>
                      <a:pt x="46" y="19"/>
                    </a:lnTo>
                    <a:lnTo>
                      <a:pt x="29" y="14"/>
                    </a:lnTo>
                    <a:lnTo>
                      <a:pt x="13" y="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464"/>
              <p:cNvSpPr>
                <a:spLocks/>
              </p:cNvSpPr>
              <p:nvPr/>
            </p:nvSpPr>
            <p:spPr bwMode="auto">
              <a:xfrm>
                <a:off x="2693988" y="1549400"/>
                <a:ext cx="192088" cy="39688"/>
              </a:xfrm>
              <a:custGeom>
                <a:avLst/>
                <a:gdLst>
                  <a:gd name="T0" fmla="*/ 0 w 601"/>
                  <a:gd name="T1" fmla="*/ 65 h 125"/>
                  <a:gd name="T2" fmla="*/ 1 w 601"/>
                  <a:gd name="T3" fmla="*/ 70 h 125"/>
                  <a:gd name="T4" fmla="*/ 5 w 601"/>
                  <a:gd name="T5" fmla="*/ 75 h 125"/>
                  <a:gd name="T6" fmla="*/ 22 w 601"/>
                  <a:gd name="T7" fmla="*/ 85 h 125"/>
                  <a:gd name="T8" fmla="*/ 49 w 601"/>
                  <a:gd name="T9" fmla="*/ 94 h 125"/>
                  <a:gd name="T10" fmla="*/ 86 w 601"/>
                  <a:gd name="T11" fmla="*/ 104 h 125"/>
                  <a:gd name="T12" fmla="*/ 130 w 601"/>
                  <a:gd name="T13" fmla="*/ 113 h 125"/>
                  <a:gd name="T14" fmla="*/ 181 w 601"/>
                  <a:gd name="T15" fmla="*/ 119 h 125"/>
                  <a:gd name="T16" fmla="*/ 238 w 601"/>
                  <a:gd name="T17" fmla="*/ 124 h 125"/>
                  <a:gd name="T18" fmla="*/ 300 w 601"/>
                  <a:gd name="T19" fmla="*/ 125 h 125"/>
                  <a:gd name="T20" fmla="*/ 362 w 601"/>
                  <a:gd name="T21" fmla="*/ 124 h 125"/>
                  <a:gd name="T22" fmla="*/ 420 w 601"/>
                  <a:gd name="T23" fmla="*/ 119 h 125"/>
                  <a:gd name="T24" fmla="*/ 471 w 601"/>
                  <a:gd name="T25" fmla="*/ 113 h 125"/>
                  <a:gd name="T26" fmla="*/ 516 w 601"/>
                  <a:gd name="T27" fmla="*/ 104 h 125"/>
                  <a:gd name="T28" fmla="*/ 551 w 601"/>
                  <a:gd name="T29" fmla="*/ 94 h 125"/>
                  <a:gd name="T30" fmla="*/ 579 w 601"/>
                  <a:gd name="T31" fmla="*/ 85 h 125"/>
                  <a:gd name="T32" fmla="*/ 595 w 601"/>
                  <a:gd name="T33" fmla="*/ 75 h 125"/>
                  <a:gd name="T34" fmla="*/ 600 w 601"/>
                  <a:gd name="T35" fmla="*/ 70 h 125"/>
                  <a:gd name="T36" fmla="*/ 601 w 601"/>
                  <a:gd name="T37" fmla="*/ 65 h 125"/>
                  <a:gd name="T38" fmla="*/ 589 w 601"/>
                  <a:gd name="T39" fmla="*/ 6 h 125"/>
                  <a:gd name="T40" fmla="*/ 560 w 601"/>
                  <a:gd name="T41" fmla="*/ 18 h 125"/>
                  <a:gd name="T42" fmla="*/ 524 w 601"/>
                  <a:gd name="T43" fmla="*/ 28 h 125"/>
                  <a:gd name="T44" fmla="*/ 486 w 601"/>
                  <a:gd name="T45" fmla="*/ 35 h 125"/>
                  <a:gd name="T46" fmla="*/ 422 w 601"/>
                  <a:gd name="T47" fmla="*/ 44 h 125"/>
                  <a:gd name="T48" fmla="*/ 339 w 601"/>
                  <a:gd name="T49" fmla="*/ 49 h 125"/>
                  <a:gd name="T50" fmla="*/ 261 w 601"/>
                  <a:gd name="T51" fmla="*/ 49 h 125"/>
                  <a:gd name="T52" fmla="*/ 178 w 601"/>
                  <a:gd name="T53" fmla="*/ 44 h 125"/>
                  <a:gd name="T54" fmla="*/ 116 w 601"/>
                  <a:gd name="T55" fmla="*/ 35 h 125"/>
                  <a:gd name="T56" fmla="*/ 77 w 601"/>
                  <a:gd name="T57" fmla="*/ 28 h 125"/>
                  <a:gd name="T58" fmla="*/ 42 w 601"/>
                  <a:gd name="T59" fmla="*/ 18 h 125"/>
                  <a:gd name="T60" fmla="*/ 12 w 601"/>
                  <a:gd name="T61" fmla="*/ 6 h 125"/>
                  <a:gd name="T62" fmla="*/ 0 w 601"/>
                  <a:gd name="T6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01" h="125">
                    <a:moveTo>
                      <a:pt x="0" y="0"/>
                    </a:moveTo>
                    <a:lnTo>
                      <a:pt x="0" y="65"/>
                    </a:lnTo>
                    <a:lnTo>
                      <a:pt x="0" y="67"/>
                    </a:lnTo>
                    <a:lnTo>
                      <a:pt x="1" y="70"/>
                    </a:lnTo>
                    <a:lnTo>
                      <a:pt x="3" y="72"/>
                    </a:lnTo>
                    <a:lnTo>
                      <a:pt x="5" y="75"/>
                    </a:lnTo>
                    <a:lnTo>
                      <a:pt x="13" y="79"/>
                    </a:lnTo>
                    <a:lnTo>
                      <a:pt x="22" y="85"/>
                    </a:lnTo>
                    <a:lnTo>
                      <a:pt x="34" y="90"/>
                    </a:lnTo>
                    <a:lnTo>
                      <a:pt x="49" y="94"/>
                    </a:lnTo>
                    <a:lnTo>
                      <a:pt x="66" y="100"/>
                    </a:lnTo>
                    <a:lnTo>
                      <a:pt x="86" y="104"/>
                    </a:lnTo>
                    <a:lnTo>
                      <a:pt x="107" y="108"/>
                    </a:lnTo>
                    <a:lnTo>
                      <a:pt x="130" y="113"/>
                    </a:lnTo>
                    <a:lnTo>
                      <a:pt x="154" y="117"/>
                    </a:lnTo>
                    <a:lnTo>
                      <a:pt x="181" y="119"/>
                    </a:lnTo>
                    <a:lnTo>
                      <a:pt x="209" y="122"/>
                    </a:lnTo>
                    <a:lnTo>
                      <a:pt x="238" y="124"/>
                    </a:lnTo>
                    <a:lnTo>
                      <a:pt x="269" y="125"/>
                    </a:lnTo>
                    <a:lnTo>
                      <a:pt x="300" y="125"/>
                    </a:lnTo>
                    <a:lnTo>
                      <a:pt x="332" y="125"/>
                    </a:lnTo>
                    <a:lnTo>
                      <a:pt x="362" y="124"/>
                    </a:lnTo>
                    <a:lnTo>
                      <a:pt x="392" y="122"/>
                    </a:lnTo>
                    <a:lnTo>
                      <a:pt x="420" y="119"/>
                    </a:lnTo>
                    <a:lnTo>
                      <a:pt x="446" y="117"/>
                    </a:lnTo>
                    <a:lnTo>
                      <a:pt x="471" y="113"/>
                    </a:lnTo>
                    <a:lnTo>
                      <a:pt x="494" y="108"/>
                    </a:lnTo>
                    <a:lnTo>
                      <a:pt x="516" y="104"/>
                    </a:lnTo>
                    <a:lnTo>
                      <a:pt x="535" y="100"/>
                    </a:lnTo>
                    <a:lnTo>
                      <a:pt x="551" y="94"/>
                    </a:lnTo>
                    <a:lnTo>
                      <a:pt x="566" y="90"/>
                    </a:lnTo>
                    <a:lnTo>
                      <a:pt x="579" y="85"/>
                    </a:lnTo>
                    <a:lnTo>
                      <a:pt x="589" y="79"/>
                    </a:lnTo>
                    <a:lnTo>
                      <a:pt x="595" y="75"/>
                    </a:lnTo>
                    <a:lnTo>
                      <a:pt x="598" y="72"/>
                    </a:lnTo>
                    <a:lnTo>
                      <a:pt x="600" y="70"/>
                    </a:lnTo>
                    <a:lnTo>
                      <a:pt x="601" y="67"/>
                    </a:lnTo>
                    <a:lnTo>
                      <a:pt x="601" y="65"/>
                    </a:lnTo>
                    <a:lnTo>
                      <a:pt x="601" y="0"/>
                    </a:lnTo>
                    <a:lnTo>
                      <a:pt x="589" y="6"/>
                    </a:lnTo>
                    <a:lnTo>
                      <a:pt x="575" y="12"/>
                    </a:lnTo>
                    <a:lnTo>
                      <a:pt x="560" y="18"/>
                    </a:lnTo>
                    <a:lnTo>
                      <a:pt x="542" y="22"/>
                    </a:lnTo>
                    <a:lnTo>
                      <a:pt x="524" y="28"/>
                    </a:lnTo>
                    <a:lnTo>
                      <a:pt x="505" y="31"/>
                    </a:lnTo>
                    <a:lnTo>
                      <a:pt x="486" y="35"/>
                    </a:lnTo>
                    <a:lnTo>
                      <a:pt x="464" y="39"/>
                    </a:lnTo>
                    <a:lnTo>
                      <a:pt x="422" y="44"/>
                    </a:lnTo>
                    <a:lnTo>
                      <a:pt x="381" y="47"/>
                    </a:lnTo>
                    <a:lnTo>
                      <a:pt x="339" y="49"/>
                    </a:lnTo>
                    <a:lnTo>
                      <a:pt x="300" y="50"/>
                    </a:lnTo>
                    <a:lnTo>
                      <a:pt x="261" y="49"/>
                    </a:lnTo>
                    <a:lnTo>
                      <a:pt x="221" y="47"/>
                    </a:lnTo>
                    <a:lnTo>
                      <a:pt x="178" y="44"/>
                    </a:lnTo>
                    <a:lnTo>
                      <a:pt x="136" y="39"/>
                    </a:lnTo>
                    <a:lnTo>
                      <a:pt x="116" y="35"/>
                    </a:lnTo>
                    <a:lnTo>
                      <a:pt x="95" y="32"/>
                    </a:lnTo>
                    <a:lnTo>
                      <a:pt x="77" y="28"/>
                    </a:lnTo>
                    <a:lnTo>
                      <a:pt x="59" y="22"/>
                    </a:lnTo>
                    <a:lnTo>
                      <a:pt x="42" y="18"/>
                    </a:lnTo>
                    <a:lnTo>
                      <a:pt x="26" y="13"/>
                    </a:lnTo>
                    <a:lnTo>
                      <a:pt x="12" y="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465"/>
              <p:cNvSpPr>
                <a:spLocks/>
              </p:cNvSpPr>
              <p:nvPr/>
            </p:nvSpPr>
            <p:spPr bwMode="auto">
              <a:xfrm>
                <a:off x="2598738" y="1344613"/>
                <a:ext cx="190500" cy="49213"/>
              </a:xfrm>
              <a:custGeom>
                <a:avLst/>
                <a:gdLst>
                  <a:gd name="T0" fmla="*/ 337 w 602"/>
                  <a:gd name="T1" fmla="*/ 151 h 152"/>
                  <a:gd name="T2" fmla="*/ 403 w 602"/>
                  <a:gd name="T3" fmla="*/ 147 h 152"/>
                  <a:gd name="T4" fmla="*/ 458 w 602"/>
                  <a:gd name="T5" fmla="*/ 141 h 152"/>
                  <a:gd name="T6" fmla="*/ 506 w 602"/>
                  <a:gd name="T7" fmla="*/ 132 h 152"/>
                  <a:gd name="T8" fmla="*/ 544 w 602"/>
                  <a:gd name="T9" fmla="*/ 122 h 152"/>
                  <a:gd name="T10" fmla="*/ 572 w 602"/>
                  <a:gd name="T11" fmla="*/ 112 h 152"/>
                  <a:gd name="T12" fmla="*/ 591 w 602"/>
                  <a:gd name="T13" fmla="*/ 102 h 152"/>
                  <a:gd name="T14" fmla="*/ 601 w 602"/>
                  <a:gd name="T15" fmla="*/ 95 h 152"/>
                  <a:gd name="T16" fmla="*/ 602 w 602"/>
                  <a:gd name="T17" fmla="*/ 85 h 152"/>
                  <a:gd name="T18" fmla="*/ 599 w 602"/>
                  <a:gd name="T19" fmla="*/ 74 h 152"/>
                  <a:gd name="T20" fmla="*/ 591 w 602"/>
                  <a:gd name="T21" fmla="*/ 65 h 152"/>
                  <a:gd name="T22" fmla="*/ 582 w 602"/>
                  <a:gd name="T23" fmla="*/ 55 h 152"/>
                  <a:gd name="T24" fmla="*/ 561 w 602"/>
                  <a:gd name="T25" fmla="*/ 42 h 152"/>
                  <a:gd name="T26" fmla="*/ 527 w 602"/>
                  <a:gd name="T27" fmla="*/ 28 h 152"/>
                  <a:gd name="T28" fmla="*/ 484 w 602"/>
                  <a:gd name="T29" fmla="*/ 18 h 152"/>
                  <a:gd name="T30" fmla="*/ 436 w 602"/>
                  <a:gd name="T31" fmla="*/ 9 h 152"/>
                  <a:gd name="T32" fmla="*/ 383 w 602"/>
                  <a:gd name="T33" fmla="*/ 4 h 152"/>
                  <a:gd name="T34" fmla="*/ 329 w 602"/>
                  <a:gd name="T35" fmla="*/ 1 h 152"/>
                  <a:gd name="T36" fmla="*/ 274 w 602"/>
                  <a:gd name="T37" fmla="*/ 1 h 152"/>
                  <a:gd name="T38" fmla="*/ 219 w 602"/>
                  <a:gd name="T39" fmla="*/ 4 h 152"/>
                  <a:gd name="T40" fmla="*/ 168 w 602"/>
                  <a:gd name="T41" fmla="*/ 9 h 152"/>
                  <a:gd name="T42" fmla="*/ 118 w 602"/>
                  <a:gd name="T43" fmla="*/ 18 h 152"/>
                  <a:gd name="T44" fmla="*/ 76 w 602"/>
                  <a:gd name="T45" fmla="*/ 28 h 152"/>
                  <a:gd name="T46" fmla="*/ 41 w 602"/>
                  <a:gd name="T47" fmla="*/ 42 h 152"/>
                  <a:gd name="T48" fmla="*/ 21 w 602"/>
                  <a:gd name="T49" fmla="*/ 55 h 152"/>
                  <a:gd name="T50" fmla="*/ 11 w 602"/>
                  <a:gd name="T51" fmla="*/ 65 h 152"/>
                  <a:gd name="T52" fmla="*/ 5 w 602"/>
                  <a:gd name="T53" fmla="*/ 74 h 152"/>
                  <a:gd name="T54" fmla="*/ 0 w 602"/>
                  <a:gd name="T55" fmla="*/ 85 h 152"/>
                  <a:gd name="T56" fmla="*/ 2 w 602"/>
                  <a:gd name="T57" fmla="*/ 95 h 152"/>
                  <a:gd name="T58" fmla="*/ 11 w 602"/>
                  <a:gd name="T59" fmla="*/ 102 h 152"/>
                  <a:gd name="T60" fmla="*/ 30 w 602"/>
                  <a:gd name="T61" fmla="*/ 112 h 152"/>
                  <a:gd name="T62" fmla="*/ 59 w 602"/>
                  <a:gd name="T63" fmla="*/ 122 h 152"/>
                  <a:gd name="T64" fmla="*/ 97 w 602"/>
                  <a:gd name="T65" fmla="*/ 131 h 152"/>
                  <a:gd name="T66" fmla="*/ 144 w 602"/>
                  <a:gd name="T67" fmla="*/ 141 h 152"/>
                  <a:gd name="T68" fmla="*/ 200 w 602"/>
                  <a:gd name="T69" fmla="*/ 147 h 152"/>
                  <a:gd name="T70" fmla="*/ 265 w 602"/>
                  <a:gd name="T71" fmla="*/ 15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602" h="152">
                    <a:moveTo>
                      <a:pt x="302" y="152"/>
                    </a:moveTo>
                    <a:lnTo>
                      <a:pt x="337" y="151"/>
                    </a:lnTo>
                    <a:lnTo>
                      <a:pt x="370" y="149"/>
                    </a:lnTo>
                    <a:lnTo>
                      <a:pt x="403" y="147"/>
                    </a:lnTo>
                    <a:lnTo>
                      <a:pt x="432" y="144"/>
                    </a:lnTo>
                    <a:lnTo>
                      <a:pt x="458" y="141"/>
                    </a:lnTo>
                    <a:lnTo>
                      <a:pt x="483" y="137"/>
                    </a:lnTo>
                    <a:lnTo>
                      <a:pt x="506" y="132"/>
                    </a:lnTo>
                    <a:lnTo>
                      <a:pt x="526" y="127"/>
                    </a:lnTo>
                    <a:lnTo>
                      <a:pt x="544" y="122"/>
                    </a:lnTo>
                    <a:lnTo>
                      <a:pt x="559" y="117"/>
                    </a:lnTo>
                    <a:lnTo>
                      <a:pt x="572" y="112"/>
                    </a:lnTo>
                    <a:lnTo>
                      <a:pt x="583" y="107"/>
                    </a:lnTo>
                    <a:lnTo>
                      <a:pt x="591" y="102"/>
                    </a:lnTo>
                    <a:lnTo>
                      <a:pt x="598" y="98"/>
                    </a:lnTo>
                    <a:lnTo>
                      <a:pt x="601" y="95"/>
                    </a:lnTo>
                    <a:lnTo>
                      <a:pt x="602" y="92"/>
                    </a:lnTo>
                    <a:lnTo>
                      <a:pt x="602" y="85"/>
                    </a:lnTo>
                    <a:lnTo>
                      <a:pt x="601" y="80"/>
                    </a:lnTo>
                    <a:lnTo>
                      <a:pt x="599" y="74"/>
                    </a:lnTo>
                    <a:lnTo>
                      <a:pt x="596" y="69"/>
                    </a:lnTo>
                    <a:lnTo>
                      <a:pt x="591" y="65"/>
                    </a:lnTo>
                    <a:lnTo>
                      <a:pt x="587" y="59"/>
                    </a:lnTo>
                    <a:lnTo>
                      <a:pt x="582" y="55"/>
                    </a:lnTo>
                    <a:lnTo>
                      <a:pt x="575" y="51"/>
                    </a:lnTo>
                    <a:lnTo>
                      <a:pt x="561" y="42"/>
                    </a:lnTo>
                    <a:lnTo>
                      <a:pt x="545" y="35"/>
                    </a:lnTo>
                    <a:lnTo>
                      <a:pt x="527" y="28"/>
                    </a:lnTo>
                    <a:lnTo>
                      <a:pt x="507" y="23"/>
                    </a:lnTo>
                    <a:lnTo>
                      <a:pt x="484" y="18"/>
                    </a:lnTo>
                    <a:lnTo>
                      <a:pt x="461" y="13"/>
                    </a:lnTo>
                    <a:lnTo>
                      <a:pt x="436" y="9"/>
                    </a:lnTo>
                    <a:lnTo>
                      <a:pt x="409" y="6"/>
                    </a:lnTo>
                    <a:lnTo>
                      <a:pt x="383" y="4"/>
                    </a:lnTo>
                    <a:lnTo>
                      <a:pt x="355" y="3"/>
                    </a:lnTo>
                    <a:lnTo>
                      <a:pt x="329" y="1"/>
                    </a:lnTo>
                    <a:lnTo>
                      <a:pt x="302" y="0"/>
                    </a:lnTo>
                    <a:lnTo>
                      <a:pt x="274" y="1"/>
                    </a:lnTo>
                    <a:lnTo>
                      <a:pt x="247" y="3"/>
                    </a:lnTo>
                    <a:lnTo>
                      <a:pt x="219" y="4"/>
                    </a:lnTo>
                    <a:lnTo>
                      <a:pt x="193" y="6"/>
                    </a:lnTo>
                    <a:lnTo>
                      <a:pt x="168" y="9"/>
                    </a:lnTo>
                    <a:lnTo>
                      <a:pt x="142" y="13"/>
                    </a:lnTo>
                    <a:lnTo>
                      <a:pt x="118" y="18"/>
                    </a:lnTo>
                    <a:lnTo>
                      <a:pt x="97" y="23"/>
                    </a:lnTo>
                    <a:lnTo>
                      <a:pt x="76" y="28"/>
                    </a:lnTo>
                    <a:lnTo>
                      <a:pt x="57" y="35"/>
                    </a:lnTo>
                    <a:lnTo>
                      <a:pt x="41" y="42"/>
                    </a:lnTo>
                    <a:lnTo>
                      <a:pt x="27" y="51"/>
                    </a:lnTo>
                    <a:lnTo>
                      <a:pt x="21" y="55"/>
                    </a:lnTo>
                    <a:lnTo>
                      <a:pt x="15" y="59"/>
                    </a:lnTo>
                    <a:lnTo>
                      <a:pt x="11" y="65"/>
                    </a:lnTo>
                    <a:lnTo>
                      <a:pt x="7" y="69"/>
                    </a:lnTo>
                    <a:lnTo>
                      <a:pt x="5" y="74"/>
                    </a:lnTo>
                    <a:lnTo>
                      <a:pt x="3" y="80"/>
                    </a:lnTo>
                    <a:lnTo>
                      <a:pt x="0" y="85"/>
                    </a:lnTo>
                    <a:lnTo>
                      <a:pt x="0" y="92"/>
                    </a:lnTo>
                    <a:lnTo>
                      <a:pt x="2" y="95"/>
                    </a:lnTo>
                    <a:lnTo>
                      <a:pt x="5" y="98"/>
                    </a:lnTo>
                    <a:lnTo>
                      <a:pt x="11" y="102"/>
                    </a:lnTo>
                    <a:lnTo>
                      <a:pt x="20" y="107"/>
                    </a:lnTo>
                    <a:lnTo>
                      <a:pt x="30" y="112"/>
                    </a:lnTo>
                    <a:lnTo>
                      <a:pt x="43" y="117"/>
                    </a:lnTo>
                    <a:lnTo>
                      <a:pt x="59" y="122"/>
                    </a:lnTo>
                    <a:lnTo>
                      <a:pt x="77" y="127"/>
                    </a:lnTo>
                    <a:lnTo>
                      <a:pt x="97" y="131"/>
                    </a:lnTo>
                    <a:lnTo>
                      <a:pt x="119" y="137"/>
                    </a:lnTo>
                    <a:lnTo>
                      <a:pt x="144" y="141"/>
                    </a:lnTo>
                    <a:lnTo>
                      <a:pt x="171" y="144"/>
                    </a:lnTo>
                    <a:lnTo>
                      <a:pt x="200" y="147"/>
                    </a:lnTo>
                    <a:lnTo>
                      <a:pt x="232" y="149"/>
                    </a:lnTo>
                    <a:lnTo>
                      <a:pt x="265" y="151"/>
                    </a:lnTo>
                    <a:lnTo>
                      <a:pt x="302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6" name="Group 65"/>
            <p:cNvGrpSpPr>
              <a:grpSpLocks noChangeAspect="1"/>
            </p:cNvGrpSpPr>
            <p:nvPr/>
          </p:nvGrpSpPr>
          <p:grpSpPr>
            <a:xfrm>
              <a:off x="1931840" y="3354380"/>
              <a:ext cx="415032" cy="360000"/>
              <a:chOff x="3171825" y="2530475"/>
              <a:chExt cx="287338" cy="249238"/>
            </a:xfrm>
            <a:solidFill>
              <a:schemeClr val="bg1"/>
            </a:solidFill>
          </p:grpSpPr>
          <p:sp>
            <p:nvSpPr>
              <p:cNvPr id="67" name="Freeform 535"/>
              <p:cNvSpPr>
                <a:spLocks noEditPoints="1"/>
              </p:cNvSpPr>
              <p:nvPr/>
            </p:nvSpPr>
            <p:spPr bwMode="auto">
              <a:xfrm>
                <a:off x="3200400" y="2640013"/>
                <a:ext cx="230188" cy="139700"/>
              </a:xfrm>
              <a:custGeom>
                <a:avLst/>
                <a:gdLst>
                  <a:gd name="T0" fmla="*/ 481 w 722"/>
                  <a:gd name="T1" fmla="*/ 407 h 437"/>
                  <a:gd name="T2" fmla="*/ 632 w 722"/>
                  <a:gd name="T3" fmla="*/ 106 h 437"/>
                  <a:gd name="T4" fmla="*/ 361 w 722"/>
                  <a:gd name="T5" fmla="*/ 287 h 437"/>
                  <a:gd name="T6" fmla="*/ 90 w 722"/>
                  <a:gd name="T7" fmla="*/ 106 h 437"/>
                  <a:gd name="T8" fmla="*/ 361 w 722"/>
                  <a:gd name="T9" fmla="*/ 287 h 437"/>
                  <a:gd name="T10" fmla="*/ 584 w 722"/>
                  <a:gd name="T11" fmla="*/ 10 h 437"/>
                  <a:gd name="T12" fmla="*/ 555 w 722"/>
                  <a:gd name="T13" fmla="*/ 28 h 437"/>
                  <a:gd name="T14" fmla="*/ 523 w 722"/>
                  <a:gd name="T15" fmla="*/ 39 h 437"/>
                  <a:gd name="T16" fmla="*/ 487 w 722"/>
                  <a:gd name="T17" fmla="*/ 45 h 437"/>
                  <a:gd name="T18" fmla="*/ 450 w 722"/>
                  <a:gd name="T19" fmla="*/ 46 h 437"/>
                  <a:gd name="T20" fmla="*/ 418 w 722"/>
                  <a:gd name="T21" fmla="*/ 42 h 437"/>
                  <a:gd name="T22" fmla="*/ 388 w 722"/>
                  <a:gd name="T23" fmla="*/ 33 h 437"/>
                  <a:gd name="T24" fmla="*/ 360 w 722"/>
                  <a:gd name="T25" fmla="*/ 22 h 437"/>
                  <a:gd name="T26" fmla="*/ 336 w 722"/>
                  <a:gd name="T27" fmla="*/ 22 h 437"/>
                  <a:gd name="T28" fmla="*/ 312 w 722"/>
                  <a:gd name="T29" fmla="*/ 34 h 437"/>
                  <a:gd name="T30" fmla="*/ 285 w 722"/>
                  <a:gd name="T31" fmla="*/ 42 h 437"/>
                  <a:gd name="T32" fmla="*/ 256 w 722"/>
                  <a:gd name="T33" fmla="*/ 46 h 437"/>
                  <a:gd name="T34" fmla="*/ 223 w 722"/>
                  <a:gd name="T35" fmla="*/ 45 h 437"/>
                  <a:gd name="T36" fmla="*/ 188 w 722"/>
                  <a:gd name="T37" fmla="*/ 39 h 437"/>
                  <a:gd name="T38" fmla="*/ 159 w 722"/>
                  <a:gd name="T39" fmla="*/ 28 h 437"/>
                  <a:gd name="T40" fmla="*/ 135 w 722"/>
                  <a:gd name="T41" fmla="*/ 10 h 437"/>
                  <a:gd name="T42" fmla="*/ 110 w 722"/>
                  <a:gd name="T43" fmla="*/ 4 h 437"/>
                  <a:gd name="T44" fmla="*/ 83 w 722"/>
                  <a:gd name="T45" fmla="*/ 10 h 437"/>
                  <a:gd name="T46" fmla="*/ 48 w 722"/>
                  <a:gd name="T47" fmla="*/ 15 h 437"/>
                  <a:gd name="T48" fmla="*/ 15 w 722"/>
                  <a:gd name="T49" fmla="*/ 15 h 437"/>
                  <a:gd name="T50" fmla="*/ 0 w 722"/>
                  <a:gd name="T51" fmla="*/ 422 h 437"/>
                  <a:gd name="T52" fmla="*/ 1 w 722"/>
                  <a:gd name="T53" fmla="*/ 428 h 437"/>
                  <a:gd name="T54" fmla="*/ 4 w 722"/>
                  <a:gd name="T55" fmla="*/ 433 h 437"/>
                  <a:gd name="T56" fmla="*/ 9 w 722"/>
                  <a:gd name="T57" fmla="*/ 436 h 437"/>
                  <a:gd name="T58" fmla="*/ 15 w 722"/>
                  <a:gd name="T59" fmla="*/ 437 h 437"/>
                  <a:gd name="T60" fmla="*/ 647 w 722"/>
                  <a:gd name="T61" fmla="*/ 437 h 437"/>
                  <a:gd name="T62" fmla="*/ 711 w 722"/>
                  <a:gd name="T63" fmla="*/ 437 h 437"/>
                  <a:gd name="T64" fmla="*/ 716 w 722"/>
                  <a:gd name="T65" fmla="*/ 435 h 437"/>
                  <a:gd name="T66" fmla="*/ 720 w 722"/>
                  <a:gd name="T67" fmla="*/ 431 h 437"/>
                  <a:gd name="T68" fmla="*/ 722 w 722"/>
                  <a:gd name="T69" fmla="*/ 426 h 437"/>
                  <a:gd name="T70" fmla="*/ 722 w 722"/>
                  <a:gd name="T71" fmla="*/ 9 h 437"/>
                  <a:gd name="T72" fmla="*/ 700 w 722"/>
                  <a:gd name="T73" fmla="*/ 14 h 437"/>
                  <a:gd name="T74" fmla="*/ 677 w 722"/>
                  <a:gd name="T75" fmla="*/ 16 h 437"/>
                  <a:gd name="T76" fmla="*/ 636 w 722"/>
                  <a:gd name="T77" fmla="*/ 12 h 437"/>
                  <a:gd name="T78" fmla="*/ 597 w 722"/>
                  <a:gd name="T79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22" h="437">
                    <a:moveTo>
                      <a:pt x="632" y="407"/>
                    </a:moveTo>
                    <a:lnTo>
                      <a:pt x="481" y="407"/>
                    </a:lnTo>
                    <a:lnTo>
                      <a:pt x="481" y="106"/>
                    </a:lnTo>
                    <a:lnTo>
                      <a:pt x="632" y="106"/>
                    </a:lnTo>
                    <a:lnTo>
                      <a:pt x="632" y="407"/>
                    </a:lnTo>
                    <a:close/>
                    <a:moveTo>
                      <a:pt x="361" y="287"/>
                    </a:moveTo>
                    <a:lnTo>
                      <a:pt x="90" y="287"/>
                    </a:lnTo>
                    <a:lnTo>
                      <a:pt x="90" y="106"/>
                    </a:lnTo>
                    <a:lnTo>
                      <a:pt x="361" y="106"/>
                    </a:lnTo>
                    <a:lnTo>
                      <a:pt x="361" y="287"/>
                    </a:lnTo>
                    <a:close/>
                    <a:moveTo>
                      <a:pt x="597" y="0"/>
                    </a:moveTo>
                    <a:lnTo>
                      <a:pt x="584" y="10"/>
                    </a:lnTo>
                    <a:lnTo>
                      <a:pt x="570" y="20"/>
                    </a:lnTo>
                    <a:lnTo>
                      <a:pt x="555" y="28"/>
                    </a:lnTo>
                    <a:lnTo>
                      <a:pt x="540" y="34"/>
                    </a:lnTo>
                    <a:lnTo>
                      <a:pt x="523" y="39"/>
                    </a:lnTo>
                    <a:lnTo>
                      <a:pt x="505" y="43"/>
                    </a:lnTo>
                    <a:lnTo>
                      <a:pt x="487" y="45"/>
                    </a:lnTo>
                    <a:lnTo>
                      <a:pt x="466" y="46"/>
                    </a:lnTo>
                    <a:lnTo>
                      <a:pt x="450" y="46"/>
                    </a:lnTo>
                    <a:lnTo>
                      <a:pt x="434" y="44"/>
                    </a:lnTo>
                    <a:lnTo>
                      <a:pt x="418" y="42"/>
                    </a:lnTo>
                    <a:lnTo>
                      <a:pt x="403" y="38"/>
                    </a:lnTo>
                    <a:lnTo>
                      <a:pt x="388" y="33"/>
                    </a:lnTo>
                    <a:lnTo>
                      <a:pt x="374" y="29"/>
                    </a:lnTo>
                    <a:lnTo>
                      <a:pt x="360" y="22"/>
                    </a:lnTo>
                    <a:lnTo>
                      <a:pt x="347" y="15"/>
                    </a:lnTo>
                    <a:lnTo>
                      <a:pt x="336" y="22"/>
                    </a:lnTo>
                    <a:lnTo>
                      <a:pt x="325" y="29"/>
                    </a:lnTo>
                    <a:lnTo>
                      <a:pt x="312" y="34"/>
                    </a:lnTo>
                    <a:lnTo>
                      <a:pt x="299" y="38"/>
                    </a:lnTo>
                    <a:lnTo>
                      <a:pt x="285" y="42"/>
                    </a:lnTo>
                    <a:lnTo>
                      <a:pt x="271" y="44"/>
                    </a:lnTo>
                    <a:lnTo>
                      <a:pt x="256" y="46"/>
                    </a:lnTo>
                    <a:lnTo>
                      <a:pt x="241" y="46"/>
                    </a:lnTo>
                    <a:lnTo>
                      <a:pt x="223" y="45"/>
                    </a:lnTo>
                    <a:lnTo>
                      <a:pt x="204" y="43"/>
                    </a:lnTo>
                    <a:lnTo>
                      <a:pt x="188" y="39"/>
                    </a:lnTo>
                    <a:lnTo>
                      <a:pt x="173" y="35"/>
                    </a:lnTo>
                    <a:lnTo>
                      <a:pt x="159" y="28"/>
                    </a:lnTo>
                    <a:lnTo>
                      <a:pt x="147" y="20"/>
                    </a:lnTo>
                    <a:lnTo>
                      <a:pt x="135" y="10"/>
                    </a:lnTo>
                    <a:lnTo>
                      <a:pt x="123" y="0"/>
                    </a:lnTo>
                    <a:lnTo>
                      <a:pt x="110" y="4"/>
                    </a:lnTo>
                    <a:lnTo>
                      <a:pt x="96" y="7"/>
                    </a:lnTo>
                    <a:lnTo>
                      <a:pt x="83" y="10"/>
                    </a:lnTo>
                    <a:lnTo>
                      <a:pt x="70" y="13"/>
                    </a:lnTo>
                    <a:lnTo>
                      <a:pt x="48" y="15"/>
                    </a:lnTo>
                    <a:lnTo>
                      <a:pt x="30" y="16"/>
                    </a:lnTo>
                    <a:lnTo>
                      <a:pt x="15" y="15"/>
                    </a:lnTo>
                    <a:lnTo>
                      <a:pt x="0" y="13"/>
                    </a:lnTo>
                    <a:lnTo>
                      <a:pt x="0" y="422"/>
                    </a:lnTo>
                    <a:lnTo>
                      <a:pt x="1" y="426"/>
                    </a:lnTo>
                    <a:lnTo>
                      <a:pt x="1" y="428"/>
                    </a:lnTo>
                    <a:lnTo>
                      <a:pt x="3" y="431"/>
                    </a:lnTo>
                    <a:lnTo>
                      <a:pt x="4" y="433"/>
                    </a:lnTo>
                    <a:lnTo>
                      <a:pt x="6" y="435"/>
                    </a:lnTo>
                    <a:lnTo>
                      <a:pt x="9" y="436"/>
                    </a:lnTo>
                    <a:lnTo>
                      <a:pt x="11" y="437"/>
                    </a:lnTo>
                    <a:lnTo>
                      <a:pt x="15" y="437"/>
                    </a:lnTo>
                    <a:lnTo>
                      <a:pt x="466" y="437"/>
                    </a:lnTo>
                    <a:lnTo>
                      <a:pt x="647" y="437"/>
                    </a:lnTo>
                    <a:lnTo>
                      <a:pt x="707" y="437"/>
                    </a:lnTo>
                    <a:lnTo>
                      <a:pt x="711" y="437"/>
                    </a:lnTo>
                    <a:lnTo>
                      <a:pt x="713" y="436"/>
                    </a:lnTo>
                    <a:lnTo>
                      <a:pt x="716" y="435"/>
                    </a:lnTo>
                    <a:lnTo>
                      <a:pt x="718" y="433"/>
                    </a:lnTo>
                    <a:lnTo>
                      <a:pt x="720" y="431"/>
                    </a:lnTo>
                    <a:lnTo>
                      <a:pt x="721" y="428"/>
                    </a:lnTo>
                    <a:lnTo>
                      <a:pt x="722" y="426"/>
                    </a:lnTo>
                    <a:lnTo>
                      <a:pt x="722" y="422"/>
                    </a:lnTo>
                    <a:lnTo>
                      <a:pt x="722" y="9"/>
                    </a:lnTo>
                    <a:lnTo>
                      <a:pt x="712" y="12"/>
                    </a:lnTo>
                    <a:lnTo>
                      <a:pt x="700" y="14"/>
                    </a:lnTo>
                    <a:lnTo>
                      <a:pt x="689" y="16"/>
                    </a:lnTo>
                    <a:lnTo>
                      <a:pt x="677" y="16"/>
                    </a:lnTo>
                    <a:lnTo>
                      <a:pt x="656" y="15"/>
                    </a:lnTo>
                    <a:lnTo>
                      <a:pt x="636" y="12"/>
                    </a:lnTo>
                    <a:lnTo>
                      <a:pt x="615" y="6"/>
                    </a:lnTo>
                    <a:lnTo>
                      <a:pt x="597" y="0"/>
                    </a:lnTo>
                    <a:lnTo>
                      <a:pt x="59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536"/>
              <p:cNvSpPr>
                <a:spLocks/>
              </p:cNvSpPr>
              <p:nvPr/>
            </p:nvSpPr>
            <p:spPr bwMode="auto">
              <a:xfrm>
                <a:off x="3392488" y="2587625"/>
                <a:ext cx="66675" cy="47625"/>
              </a:xfrm>
              <a:custGeom>
                <a:avLst/>
                <a:gdLst>
                  <a:gd name="T0" fmla="*/ 196 w 211"/>
                  <a:gd name="T1" fmla="*/ 0 h 151"/>
                  <a:gd name="T2" fmla="*/ 181 w 211"/>
                  <a:gd name="T3" fmla="*/ 0 h 151"/>
                  <a:gd name="T4" fmla="*/ 0 w 211"/>
                  <a:gd name="T5" fmla="*/ 0 h 151"/>
                  <a:gd name="T6" fmla="*/ 0 w 211"/>
                  <a:gd name="T7" fmla="*/ 134 h 151"/>
                  <a:gd name="T8" fmla="*/ 11 w 211"/>
                  <a:gd name="T9" fmla="*/ 139 h 151"/>
                  <a:gd name="T10" fmla="*/ 23 w 211"/>
                  <a:gd name="T11" fmla="*/ 143 h 151"/>
                  <a:gd name="T12" fmla="*/ 34 w 211"/>
                  <a:gd name="T13" fmla="*/ 145 h 151"/>
                  <a:gd name="T14" fmla="*/ 44 w 211"/>
                  <a:gd name="T15" fmla="*/ 148 h 151"/>
                  <a:gd name="T16" fmla="*/ 63 w 211"/>
                  <a:gd name="T17" fmla="*/ 150 h 151"/>
                  <a:gd name="T18" fmla="*/ 75 w 211"/>
                  <a:gd name="T19" fmla="*/ 151 h 151"/>
                  <a:gd name="T20" fmla="*/ 87 w 211"/>
                  <a:gd name="T21" fmla="*/ 150 h 151"/>
                  <a:gd name="T22" fmla="*/ 98 w 211"/>
                  <a:gd name="T23" fmla="*/ 149 h 151"/>
                  <a:gd name="T24" fmla="*/ 110 w 211"/>
                  <a:gd name="T25" fmla="*/ 145 h 151"/>
                  <a:gd name="T26" fmla="*/ 120 w 211"/>
                  <a:gd name="T27" fmla="*/ 142 h 151"/>
                  <a:gd name="T28" fmla="*/ 120 w 211"/>
                  <a:gd name="T29" fmla="*/ 142 h 151"/>
                  <a:gd name="T30" fmla="*/ 130 w 211"/>
                  <a:gd name="T31" fmla="*/ 138 h 151"/>
                  <a:gd name="T32" fmla="*/ 139 w 211"/>
                  <a:gd name="T33" fmla="*/ 133 h 151"/>
                  <a:gd name="T34" fmla="*/ 147 w 211"/>
                  <a:gd name="T35" fmla="*/ 127 h 151"/>
                  <a:gd name="T36" fmla="*/ 156 w 211"/>
                  <a:gd name="T37" fmla="*/ 122 h 151"/>
                  <a:gd name="T38" fmla="*/ 163 w 211"/>
                  <a:gd name="T39" fmla="*/ 114 h 151"/>
                  <a:gd name="T40" fmla="*/ 171 w 211"/>
                  <a:gd name="T41" fmla="*/ 108 h 151"/>
                  <a:gd name="T42" fmla="*/ 178 w 211"/>
                  <a:gd name="T43" fmla="*/ 100 h 151"/>
                  <a:gd name="T44" fmla="*/ 185 w 211"/>
                  <a:gd name="T45" fmla="*/ 92 h 151"/>
                  <a:gd name="T46" fmla="*/ 190 w 211"/>
                  <a:gd name="T47" fmla="*/ 83 h 151"/>
                  <a:gd name="T48" fmla="*/ 196 w 211"/>
                  <a:gd name="T49" fmla="*/ 75 h 151"/>
                  <a:gd name="T50" fmla="*/ 200 w 211"/>
                  <a:gd name="T51" fmla="*/ 65 h 151"/>
                  <a:gd name="T52" fmla="*/ 204 w 211"/>
                  <a:gd name="T53" fmla="*/ 55 h 151"/>
                  <a:gd name="T54" fmla="*/ 206 w 211"/>
                  <a:gd name="T55" fmla="*/ 46 h 151"/>
                  <a:gd name="T56" fmla="*/ 208 w 211"/>
                  <a:gd name="T57" fmla="*/ 36 h 151"/>
                  <a:gd name="T58" fmla="*/ 211 w 211"/>
                  <a:gd name="T59" fmla="*/ 25 h 151"/>
                  <a:gd name="T60" fmla="*/ 211 w 211"/>
                  <a:gd name="T61" fmla="*/ 16 h 151"/>
                  <a:gd name="T62" fmla="*/ 211 w 211"/>
                  <a:gd name="T63" fmla="*/ 0 h 151"/>
                  <a:gd name="T64" fmla="*/ 196 w 211"/>
                  <a:gd name="T65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11" h="151">
                    <a:moveTo>
                      <a:pt x="196" y="0"/>
                    </a:moveTo>
                    <a:lnTo>
                      <a:pt x="181" y="0"/>
                    </a:lnTo>
                    <a:lnTo>
                      <a:pt x="0" y="0"/>
                    </a:lnTo>
                    <a:lnTo>
                      <a:pt x="0" y="134"/>
                    </a:lnTo>
                    <a:lnTo>
                      <a:pt x="11" y="139"/>
                    </a:lnTo>
                    <a:lnTo>
                      <a:pt x="23" y="143"/>
                    </a:lnTo>
                    <a:lnTo>
                      <a:pt x="34" y="145"/>
                    </a:lnTo>
                    <a:lnTo>
                      <a:pt x="44" y="148"/>
                    </a:lnTo>
                    <a:lnTo>
                      <a:pt x="63" y="150"/>
                    </a:lnTo>
                    <a:lnTo>
                      <a:pt x="75" y="151"/>
                    </a:lnTo>
                    <a:lnTo>
                      <a:pt x="87" y="150"/>
                    </a:lnTo>
                    <a:lnTo>
                      <a:pt x="98" y="149"/>
                    </a:lnTo>
                    <a:lnTo>
                      <a:pt x="110" y="145"/>
                    </a:lnTo>
                    <a:lnTo>
                      <a:pt x="120" y="142"/>
                    </a:lnTo>
                    <a:lnTo>
                      <a:pt x="120" y="142"/>
                    </a:lnTo>
                    <a:lnTo>
                      <a:pt x="130" y="138"/>
                    </a:lnTo>
                    <a:lnTo>
                      <a:pt x="139" y="133"/>
                    </a:lnTo>
                    <a:lnTo>
                      <a:pt x="147" y="127"/>
                    </a:lnTo>
                    <a:lnTo>
                      <a:pt x="156" y="122"/>
                    </a:lnTo>
                    <a:lnTo>
                      <a:pt x="163" y="114"/>
                    </a:lnTo>
                    <a:lnTo>
                      <a:pt x="171" y="108"/>
                    </a:lnTo>
                    <a:lnTo>
                      <a:pt x="178" y="100"/>
                    </a:lnTo>
                    <a:lnTo>
                      <a:pt x="185" y="92"/>
                    </a:lnTo>
                    <a:lnTo>
                      <a:pt x="190" y="83"/>
                    </a:lnTo>
                    <a:lnTo>
                      <a:pt x="196" y="75"/>
                    </a:lnTo>
                    <a:lnTo>
                      <a:pt x="200" y="65"/>
                    </a:lnTo>
                    <a:lnTo>
                      <a:pt x="204" y="55"/>
                    </a:lnTo>
                    <a:lnTo>
                      <a:pt x="206" y="46"/>
                    </a:lnTo>
                    <a:lnTo>
                      <a:pt x="208" y="36"/>
                    </a:lnTo>
                    <a:lnTo>
                      <a:pt x="211" y="25"/>
                    </a:lnTo>
                    <a:lnTo>
                      <a:pt x="211" y="16"/>
                    </a:lnTo>
                    <a:lnTo>
                      <a:pt x="211" y="0"/>
                    </a:lnTo>
                    <a:lnTo>
                      <a:pt x="19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537"/>
              <p:cNvSpPr>
                <a:spLocks/>
              </p:cNvSpPr>
              <p:nvPr/>
            </p:nvSpPr>
            <p:spPr bwMode="auto">
              <a:xfrm>
                <a:off x="3316288" y="2587625"/>
                <a:ext cx="66675" cy="57150"/>
              </a:xfrm>
              <a:custGeom>
                <a:avLst/>
                <a:gdLst>
                  <a:gd name="T0" fmla="*/ 213 w 213"/>
                  <a:gd name="T1" fmla="*/ 143 h 181"/>
                  <a:gd name="T2" fmla="*/ 211 w 213"/>
                  <a:gd name="T3" fmla="*/ 140 h 181"/>
                  <a:gd name="T4" fmla="*/ 211 w 213"/>
                  <a:gd name="T5" fmla="*/ 136 h 181"/>
                  <a:gd name="T6" fmla="*/ 211 w 213"/>
                  <a:gd name="T7" fmla="*/ 0 h 181"/>
                  <a:gd name="T8" fmla="*/ 0 w 213"/>
                  <a:gd name="T9" fmla="*/ 0 h 181"/>
                  <a:gd name="T10" fmla="*/ 0 w 213"/>
                  <a:gd name="T11" fmla="*/ 151 h 181"/>
                  <a:gd name="T12" fmla="*/ 0 w 213"/>
                  <a:gd name="T13" fmla="*/ 152 h 181"/>
                  <a:gd name="T14" fmla="*/ 0 w 213"/>
                  <a:gd name="T15" fmla="*/ 153 h 181"/>
                  <a:gd name="T16" fmla="*/ 11 w 213"/>
                  <a:gd name="T17" fmla="*/ 159 h 181"/>
                  <a:gd name="T18" fmla="*/ 23 w 213"/>
                  <a:gd name="T19" fmla="*/ 165 h 181"/>
                  <a:gd name="T20" fmla="*/ 34 w 213"/>
                  <a:gd name="T21" fmla="*/ 169 h 181"/>
                  <a:gd name="T22" fmla="*/ 48 w 213"/>
                  <a:gd name="T23" fmla="*/ 173 h 181"/>
                  <a:gd name="T24" fmla="*/ 61 w 213"/>
                  <a:gd name="T25" fmla="*/ 177 h 181"/>
                  <a:gd name="T26" fmla="*/ 76 w 213"/>
                  <a:gd name="T27" fmla="*/ 179 h 181"/>
                  <a:gd name="T28" fmla="*/ 90 w 213"/>
                  <a:gd name="T29" fmla="*/ 181 h 181"/>
                  <a:gd name="T30" fmla="*/ 105 w 213"/>
                  <a:gd name="T31" fmla="*/ 181 h 181"/>
                  <a:gd name="T32" fmla="*/ 122 w 213"/>
                  <a:gd name="T33" fmla="*/ 180 h 181"/>
                  <a:gd name="T34" fmla="*/ 138 w 213"/>
                  <a:gd name="T35" fmla="*/ 179 h 181"/>
                  <a:gd name="T36" fmla="*/ 152 w 213"/>
                  <a:gd name="T37" fmla="*/ 175 h 181"/>
                  <a:gd name="T38" fmla="*/ 166 w 213"/>
                  <a:gd name="T39" fmla="*/ 171 h 181"/>
                  <a:gd name="T40" fmla="*/ 179 w 213"/>
                  <a:gd name="T41" fmla="*/ 167 h 181"/>
                  <a:gd name="T42" fmla="*/ 192 w 213"/>
                  <a:gd name="T43" fmla="*/ 160 h 181"/>
                  <a:gd name="T44" fmla="*/ 203 w 213"/>
                  <a:gd name="T45" fmla="*/ 153 h 181"/>
                  <a:gd name="T46" fmla="*/ 213 w 213"/>
                  <a:gd name="T47" fmla="*/ 14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3" h="181">
                    <a:moveTo>
                      <a:pt x="213" y="143"/>
                    </a:moveTo>
                    <a:lnTo>
                      <a:pt x="211" y="140"/>
                    </a:lnTo>
                    <a:lnTo>
                      <a:pt x="211" y="136"/>
                    </a:lnTo>
                    <a:lnTo>
                      <a:pt x="211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0" y="152"/>
                    </a:lnTo>
                    <a:lnTo>
                      <a:pt x="0" y="153"/>
                    </a:lnTo>
                    <a:lnTo>
                      <a:pt x="11" y="159"/>
                    </a:lnTo>
                    <a:lnTo>
                      <a:pt x="23" y="165"/>
                    </a:lnTo>
                    <a:lnTo>
                      <a:pt x="34" y="169"/>
                    </a:lnTo>
                    <a:lnTo>
                      <a:pt x="48" y="173"/>
                    </a:lnTo>
                    <a:lnTo>
                      <a:pt x="61" y="177"/>
                    </a:lnTo>
                    <a:lnTo>
                      <a:pt x="76" y="179"/>
                    </a:lnTo>
                    <a:lnTo>
                      <a:pt x="90" y="181"/>
                    </a:lnTo>
                    <a:lnTo>
                      <a:pt x="105" y="181"/>
                    </a:lnTo>
                    <a:lnTo>
                      <a:pt x="122" y="180"/>
                    </a:lnTo>
                    <a:lnTo>
                      <a:pt x="138" y="179"/>
                    </a:lnTo>
                    <a:lnTo>
                      <a:pt x="152" y="175"/>
                    </a:lnTo>
                    <a:lnTo>
                      <a:pt x="166" y="171"/>
                    </a:lnTo>
                    <a:lnTo>
                      <a:pt x="179" y="167"/>
                    </a:lnTo>
                    <a:lnTo>
                      <a:pt x="192" y="160"/>
                    </a:lnTo>
                    <a:lnTo>
                      <a:pt x="203" y="153"/>
                    </a:lnTo>
                    <a:lnTo>
                      <a:pt x="213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538"/>
              <p:cNvSpPr>
                <a:spLocks/>
              </p:cNvSpPr>
              <p:nvPr/>
            </p:nvSpPr>
            <p:spPr bwMode="auto">
              <a:xfrm>
                <a:off x="3249613" y="2587625"/>
                <a:ext cx="57150" cy="57150"/>
              </a:xfrm>
              <a:custGeom>
                <a:avLst/>
                <a:gdLst>
                  <a:gd name="T0" fmla="*/ 0 w 181"/>
                  <a:gd name="T1" fmla="*/ 0 h 181"/>
                  <a:gd name="T2" fmla="*/ 0 w 181"/>
                  <a:gd name="T3" fmla="*/ 149 h 181"/>
                  <a:gd name="T4" fmla="*/ 8 w 181"/>
                  <a:gd name="T5" fmla="*/ 157 h 181"/>
                  <a:gd name="T6" fmla="*/ 18 w 181"/>
                  <a:gd name="T7" fmla="*/ 164 h 181"/>
                  <a:gd name="T8" fmla="*/ 28 w 181"/>
                  <a:gd name="T9" fmla="*/ 169 h 181"/>
                  <a:gd name="T10" fmla="*/ 38 w 181"/>
                  <a:gd name="T11" fmla="*/ 173 h 181"/>
                  <a:gd name="T12" fmla="*/ 49 w 181"/>
                  <a:gd name="T13" fmla="*/ 177 h 181"/>
                  <a:gd name="T14" fmla="*/ 62 w 181"/>
                  <a:gd name="T15" fmla="*/ 179 h 181"/>
                  <a:gd name="T16" fmla="*/ 75 w 181"/>
                  <a:gd name="T17" fmla="*/ 181 h 181"/>
                  <a:gd name="T18" fmla="*/ 90 w 181"/>
                  <a:gd name="T19" fmla="*/ 181 h 181"/>
                  <a:gd name="T20" fmla="*/ 103 w 181"/>
                  <a:gd name="T21" fmla="*/ 181 h 181"/>
                  <a:gd name="T22" fmla="*/ 116 w 181"/>
                  <a:gd name="T23" fmla="*/ 179 h 181"/>
                  <a:gd name="T24" fmla="*/ 129 w 181"/>
                  <a:gd name="T25" fmla="*/ 178 h 181"/>
                  <a:gd name="T26" fmla="*/ 139 w 181"/>
                  <a:gd name="T27" fmla="*/ 174 h 181"/>
                  <a:gd name="T28" fmla="*/ 151 w 181"/>
                  <a:gd name="T29" fmla="*/ 170 h 181"/>
                  <a:gd name="T30" fmla="*/ 161 w 181"/>
                  <a:gd name="T31" fmla="*/ 166 h 181"/>
                  <a:gd name="T32" fmla="*/ 171 w 181"/>
                  <a:gd name="T33" fmla="*/ 160 h 181"/>
                  <a:gd name="T34" fmla="*/ 181 w 181"/>
                  <a:gd name="T35" fmla="*/ 154 h 181"/>
                  <a:gd name="T36" fmla="*/ 180 w 181"/>
                  <a:gd name="T37" fmla="*/ 152 h 181"/>
                  <a:gd name="T38" fmla="*/ 180 w 181"/>
                  <a:gd name="T39" fmla="*/ 151 h 181"/>
                  <a:gd name="T40" fmla="*/ 180 w 181"/>
                  <a:gd name="T41" fmla="*/ 0 h 181"/>
                  <a:gd name="T42" fmla="*/ 0 w 181"/>
                  <a:gd name="T43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81" h="181">
                    <a:moveTo>
                      <a:pt x="0" y="0"/>
                    </a:moveTo>
                    <a:lnTo>
                      <a:pt x="0" y="149"/>
                    </a:lnTo>
                    <a:lnTo>
                      <a:pt x="8" y="157"/>
                    </a:lnTo>
                    <a:lnTo>
                      <a:pt x="18" y="164"/>
                    </a:lnTo>
                    <a:lnTo>
                      <a:pt x="28" y="169"/>
                    </a:lnTo>
                    <a:lnTo>
                      <a:pt x="38" y="173"/>
                    </a:lnTo>
                    <a:lnTo>
                      <a:pt x="49" y="177"/>
                    </a:lnTo>
                    <a:lnTo>
                      <a:pt x="62" y="179"/>
                    </a:lnTo>
                    <a:lnTo>
                      <a:pt x="75" y="181"/>
                    </a:lnTo>
                    <a:lnTo>
                      <a:pt x="90" y="181"/>
                    </a:lnTo>
                    <a:lnTo>
                      <a:pt x="103" y="181"/>
                    </a:lnTo>
                    <a:lnTo>
                      <a:pt x="116" y="179"/>
                    </a:lnTo>
                    <a:lnTo>
                      <a:pt x="129" y="178"/>
                    </a:lnTo>
                    <a:lnTo>
                      <a:pt x="139" y="174"/>
                    </a:lnTo>
                    <a:lnTo>
                      <a:pt x="151" y="170"/>
                    </a:lnTo>
                    <a:lnTo>
                      <a:pt x="161" y="166"/>
                    </a:lnTo>
                    <a:lnTo>
                      <a:pt x="171" y="160"/>
                    </a:lnTo>
                    <a:lnTo>
                      <a:pt x="181" y="154"/>
                    </a:lnTo>
                    <a:lnTo>
                      <a:pt x="180" y="152"/>
                    </a:lnTo>
                    <a:lnTo>
                      <a:pt x="180" y="151"/>
                    </a:lnTo>
                    <a:lnTo>
                      <a:pt x="18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539"/>
              <p:cNvSpPr>
                <a:spLocks/>
              </p:cNvSpPr>
              <p:nvPr/>
            </p:nvSpPr>
            <p:spPr bwMode="auto">
              <a:xfrm>
                <a:off x="3171825" y="2587625"/>
                <a:ext cx="68263" cy="47625"/>
              </a:xfrm>
              <a:custGeom>
                <a:avLst/>
                <a:gdLst>
                  <a:gd name="T0" fmla="*/ 211 w 211"/>
                  <a:gd name="T1" fmla="*/ 133 h 151"/>
                  <a:gd name="T2" fmla="*/ 211 w 211"/>
                  <a:gd name="T3" fmla="*/ 0 h 151"/>
                  <a:gd name="T4" fmla="*/ 30 w 211"/>
                  <a:gd name="T5" fmla="*/ 0 h 151"/>
                  <a:gd name="T6" fmla="*/ 15 w 211"/>
                  <a:gd name="T7" fmla="*/ 0 h 151"/>
                  <a:gd name="T8" fmla="*/ 0 w 211"/>
                  <a:gd name="T9" fmla="*/ 0 h 151"/>
                  <a:gd name="T10" fmla="*/ 0 w 211"/>
                  <a:gd name="T11" fmla="*/ 16 h 151"/>
                  <a:gd name="T12" fmla="*/ 1 w 211"/>
                  <a:gd name="T13" fmla="*/ 30 h 151"/>
                  <a:gd name="T14" fmla="*/ 2 w 211"/>
                  <a:gd name="T15" fmla="*/ 42 h 151"/>
                  <a:gd name="T16" fmla="*/ 5 w 211"/>
                  <a:gd name="T17" fmla="*/ 56 h 151"/>
                  <a:gd name="T18" fmla="*/ 9 w 211"/>
                  <a:gd name="T19" fmla="*/ 68 h 151"/>
                  <a:gd name="T20" fmla="*/ 13 w 211"/>
                  <a:gd name="T21" fmla="*/ 80 h 151"/>
                  <a:gd name="T22" fmla="*/ 20 w 211"/>
                  <a:gd name="T23" fmla="*/ 92 h 151"/>
                  <a:gd name="T24" fmla="*/ 26 w 211"/>
                  <a:gd name="T25" fmla="*/ 101 h 151"/>
                  <a:gd name="T26" fmla="*/ 35 w 211"/>
                  <a:gd name="T27" fmla="*/ 111 h 151"/>
                  <a:gd name="T28" fmla="*/ 42 w 211"/>
                  <a:gd name="T29" fmla="*/ 120 h 151"/>
                  <a:gd name="T30" fmla="*/ 52 w 211"/>
                  <a:gd name="T31" fmla="*/ 128 h 151"/>
                  <a:gd name="T32" fmla="*/ 62 w 211"/>
                  <a:gd name="T33" fmla="*/ 135 h 151"/>
                  <a:gd name="T34" fmla="*/ 72 w 211"/>
                  <a:gd name="T35" fmla="*/ 140 h 151"/>
                  <a:gd name="T36" fmla="*/ 84 w 211"/>
                  <a:gd name="T37" fmla="*/ 144 h 151"/>
                  <a:gd name="T38" fmla="*/ 95 w 211"/>
                  <a:gd name="T39" fmla="*/ 148 h 151"/>
                  <a:gd name="T40" fmla="*/ 108 w 211"/>
                  <a:gd name="T41" fmla="*/ 150 h 151"/>
                  <a:gd name="T42" fmla="*/ 120 w 211"/>
                  <a:gd name="T43" fmla="*/ 151 h 151"/>
                  <a:gd name="T44" fmla="*/ 137 w 211"/>
                  <a:gd name="T45" fmla="*/ 150 h 151"/>
                  <a:gd name="T46" fmla="*/ 159 w 211"/>
                  <a:gd name="T47" fmla="*/ 147 h 151"/>
                  <a:gd name="T48" fmla="*/ 172 w 211"/>
                  <a:gd name="T49" fmla="*/ 144 h 151"/>
                  <a:gd name="T50" fmla="*/ 185 w 211"/>
                  <a:gd name="T51" fmla="*/ 141 h 151"/>
                  <a:gd name="T52" fmla="*/ 198 w 211"/>
                  <a:gd name="T53" fmla="*/ 138 h 151"/>
                  <a:gd name="T54" fmla="*/ 211 w 211"/>
                  <a:gd name="T55" fmla="*/ 133 h 151"/>
                  <a:gd name="T56" fmla="*/ 211 w 211"/>
                  <a:gd name="T57" fmla="*/ 133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11" h="151">
                    <a:moveTo>
                      <a:pt x="211" y="133"/>
                    </a:moveTo>
                    <a:lnTo>
                      <a:pt x="211" y="0"/>
                    </a:lnTo>
                    <a:lnTo>
                      <a:pt x="30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1" y="30"/>
                    </a:lnTo>
                    <a:lnTo>
                      <a:pt x="2" y="42"/>
                    </a:lnTo>
                    <a:lnTo>
                      <a:pt x="5" y="56"/>
                    </a:lnTo>
                    <a:lnTo>
                      <a:pt x="9" y="68"/>
                    </a:lnTo>
                    <a:lnTo>
                      <a:pt x="13" y="80"/>
                    </a:lnTo>
                    <a:lnTo>
                      <a:pt x="20" y="92"/>
                    </a:lnTo>
                    <a:lnTo>
                      <a:pt x="26" y="101"/>
                    </a:lnTo>
                    <a:lnTo>
                      <a:pt x="35" y="111"/>
                    </a:lnTo>
                    <a:lnTo>
                      <a:pt x="42" y="120"/>
                    </a:lnTo>
                    <a:lnTo>
                      <a:pt x="52" y="128"/>
                    </a:lnTo>
                    <a:lnTo>
                      <a:pt x="62" y="135"/>
                    </a:lnTo>
                    <a:lnTo>
                      <a:pt x="72" y="140"/>
                    </a:lnTo>
                    <a:lnTo>
                      <a:pt x="84" y="144"/>
                    </a:lnTo>
                    <a:lnTo>
                      <a:pt x="95" y="148"/>
                    </a:lnTo>
                    <a:lnTo>
                      <a:pt x="108" y="150"/>
                    </a:lnTo>
                    <a:lnTo>
                      <a:pt x="120" y="151"/>
                    </a:lnTo>
                    <a:lnTo>
                      <a:pt x="137" y="150"/>
                    </a:lnTo>
                    <a:lnTo>
                      <a:pt x="159" y="147"/>
                    </a:lnTo>
                    <a:lnTo>
                      <a:pt x="172" y="144"/>
                    </a:lnTo>
                    <a:lnTo>
                      <a:pt x="185" y="141"/>
                    </a:lnTo>
                    <a:lnTo>
                      <a:pt x="198" y="138"/>
                    </a:lnTo>
                    <a:lnTo>
                      <a:pt x="211" y="133"/>
                    </a:lnTo>
                    <a:lnTo>
                      <a:pt x="211" y="1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40"/>
              <p:cNvSpPr>
                <a:spLocks/>
              </p:cNvSpPr>
              <p:nvPr/>
            </p:nvSpPr>
            <p:spPr bwMode="auto">
              <a:xfrm>
                <a:off x="3382963" y="2722563"/>
                <a:ext cx="9525" cy="9525"/>
              </a:xfrm>
              <a:custGeom>
                <a:avLst/>
                <a:gdLst>
                  <a:gd name="T0" fmla="*/ 15 w 30"/>
                  <a:gd name="T1" fmla="*/ 30 h 30"/>
                  <a:gd name="T2" fmla="*/ 17 w 30"/>
                  <a:gd name="T3" fmla="*/ 29 h 30"/>
                  <a:gd name="T4" fmla="*/ 21 w 30"/>
                  <a:gd name="T5" fmla="*/ 28 h 30"/>
                  <a:gd name="T6" fmla="*/ 23 w 30"/>
                  <a:gd name="T7" fmla="*/ 27 h 30"/>
                  <a:gd name="T8" fmla="*/ 26 w 30"/>
                  <a:gd name="T9" fmla="*/ 25 h 30"/>
                  <a:gd name="T10" fmla="*/ 27 w 30"/>
                  <a:gd name="T11" fmla="*/ 23 h 30"/>
                  <a:gd name="T12" fmla="*/ 29 w 30"/>
                  <a:gd name="T13" fmla="*/ 21 h 30"/>
                  <a:gd name="T14" fmla="*/ 29 w 30"/>
                  <a:gd name="T15" fmla="*/ 17 h 30"/>
                  <a:gd name="T16" fmla="*/ 30 w 30"/>
                  <a:gd name="T17" fmla="*/ 15 h 30"/>
                  <a:gd name="T18" fmla="*/ 29 w 30"/>
                  <a:gd name="T19" fmla="*/ 12 h 30"/>
                  <a:gd name="T20" fmla="*/ 29 w 30"/>
                  <a:gd name="T21" fmla="*/ 9 h 30"/>
                  <a:gd name="T22" fmla="*/ 27 w 30"/>
                  <a:gd name="T23" fmla="*/ 7 h 30"/>
                  <a:gd name="T24" fmla="*/ 26 w 30"/>
                  <a:gd name="T25" fmla="*/ 4 h 30"/>
                  <a:gd name="T26" fmla="*/ 23 w 30"/>
                  <a:gd name="T27" fmla="*/ 2 h 30"/>
                  <a:gd name="T28" fmla="*/ 21 w 30"/>
                  <a:gd name="T29" fmla="*/ 1 h 30"/>
                  <a:gd name="T30" fmla="*/ 17 w 30"/>
                  <a:gd name="T31" fmla="*/ 0 h 30"/>
                  <a:gd name="T32" fmla="*/ 15 w 30"/>
                  <a:gd name="T33" fmla="*/ 0 h 30"/>
                  <a:gd name="T34" fmla="*/ 12 w 30"/>
                  <a:gd name="T35" fmla="*/ 0 h 30"/>
                  <a:gd name="T36" fmla="*/ 9 w 30"/>
                  <a:gd name="T37" fmla="*/ 1 h 30"/>
                  <a:gd name="T38" fmla="*/ 7 w 30"/>
                  <a:gd name="T39" fmla="*/ 2 h 30"/>
                  <a:gd name="T40" fmla="*/ 5 w 30"/>
                  <a:gd name="T41" fmla="*/ 4 h 30"/>
                  <a:gd name="T42" fmla="*/ 2 w 30"/>
                  <a:gd name="T43" fmla="*/ 7 h 30"/>
                  <a:gd name="T44" fmla="*/ 1 w 30"/>
                  <a:gd name="T45" fmla="*/ 9 h 30"/>
                  <a:gd name="T46" fmla="*/ 0 w 30"/>
                  <a:gd name="T47" fmla="*/ 12 h 30"/>
                  <a:gd name="T48" fmla="*/ 0 w 30"/>
                  <a:gd name="T49" fmla="*/ 15 h 30"/>
                  <a:gd name="T50" fmla="*/ 0 w 30"/>
                  <a:gd name="T51" fmla="*/ 17 h 30"/>
                  <a:gd name="T52" fmla="*/ 1 w 30"/>
                  <a:gd name="T53" fmla="*/ 21 h 30"/>
                  <a:gd name="T54" fmla="*/ 2 w 30"/>
                  <a:gd name="T55" fmla="*/ 23 h 30"/>
                  <a:gd name="T56" fmla="*/ 5 w 30"/>
                  <a:gd name="T57" fmla="*/ 25 h 30"/>
                  <a:gd name="T58" fmla="*/ 7 w 30"/>
                  <a:gd name="T59" fmla="*/ 27 h 30"/>
                  <a:gd name="T60" fmla="*/ 9 w 30"/>
                  <a:gd name="T61" fmla="*/ 28 h 30"/>
                  <a:gd name="T62" fmla="*/ 12 w 30"/>
                  <a:gd name="T63" fmla="*/ 29 h 30"/>
                  <a:gd name="T64" fmla="*/ 15 w 30"/>
                  <a:gd name="T6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0" h="30">
                    <a:moveTo>
                      <a:pt x="15" y="30"/>
                    </a:moveTo>
                    <a:lnTo>
                      <a:pt x="17" y="29"/>
                    </a:lnTo>
                    <a:lnTo>
                      <a:pt x="21" y="28"/>
                    </a:lnTo>
                    <a:lnTo>
                      <a:pt x="23" y="27"/>
                    </a:lnTo>
                    <a:lnTo>
                      <a:pt x="26" y="25"/>
                    </a:lnTo>
                    <a:lnTo>
                      <a:pt x="27" y="23"/>
                    </a:lnTo>
                    <a:lnTo>
                      <a:pt x="29" y="21"/>
                    </a:lnTo>
                    <a:lnTo>
                      <a:pt x="29" y="17"/>
                    </a:lnTo>
                    <a:lnTo>
                      <a:pt x="30" y="15"/>
                    </a:lnTo>
                    <a:lnTo>
                      <a:pt x="29" y="12"/>
                    </a:lnTo>
                    <a:lnTo>
                      <a:pt x="29" y="9"/>
                    </a:lnTo>
                    <a:lnTo>
                      <a:pt x="27" y="7"/>
                    </a:lnTo>
                    <a:lnTo>
                      <a:pt x="26" y="4"/>
                    </a:lnTo>
                    <a:lnTo>
                      <a:pt x="23" y="2"/>
                    </a:lnTo>
                    <a:lnTo>
                      <a:pt x="21" y="1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7"/>
                    </a:lnTo>
                    <a:lnTo>
                      <a:pt x="1" y="21"/>
                    </a:lnTo>
                    <a:lnTo>
                      <a:pt x="2" y="23"/>
                    </a:lnTo>
                    <a:lnTo>
                      <a:pt x="5" y="25"/>
                    </a:lnTo>
                    <a:lnTo>
                      <a:pt x="7" y="27"/>
                    </a:lnTo>
                    <a:lnTo>
                      <a:pt x="9" y="28"/>
                    </a:lnTo>
                    <a:lnTo>
                      <a:pt x="12" y="29"/>
                    </a:lnTo>
                    <a:lnTo>
                      <a:pt x="15" y="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541"/>
              <p:cNvSpPr>
                <a:spLocks/>
              </p:cNvSpPr>
              <p:nvPr/>
            </p:nvSpPr>
            <p:spPr bwMode="auto">
              <a:xfrm>
                <a:off x="3175000" y="2530475"/>
                <a:ext cx="80963" cy="47625"/>
              </a:xfrm>
              <a:custGeom>
                <a:avLst/>
                <a:gdLst>
                  <a:gd name="T0" fmla="*/ 35 w 258"/>
                  <a:gd name="T1" fmla="*/ 151 h 151"/>
                  <a:gd name="T2" fmla="*/ 208 w 258"/>
                  <a:gd name="T3" fmla="*/ 151 h 151"/>
                  <a:gd name="T4" fmla="*/ 258 w 258"/>
                  <a:gd name="T5" fmla="*/ 0 h 151"/>
                  <a:gd name="T6" fmla="*/ 99 w 258"/>
                  <a:gd name="T7" fmla="*/ 0 h 151"/>
                  <a:gd name="T8" fmla="*/ 95 w 258"/>
                  <a:gd name="T9" fmla="*/ 1 h 151"/>
                  <a:gd name="T10" fmla="*/ 91 w 258"/>
                  <a:gd name="T11" fmla="*/ 2 h 151"/>
                  <a:gd name="T12" fmla="*/ 88 w 258"/>
                  <a:gd name="T13" fmla="*/ 5 h 151"/>
                  <a:gd name="T14" fmla="*/ 86 w 258"/>
                  <a:gd name="T15" fmla="*/ 8 h 151"/>
                  <a:gd name="T16" fmla="*/ 18 w 258"/>
                  <a:gd name="T17" fmla="*/ 120 h 151"/>
                  <a:gd name="T18" fmla="*/ 0 w 258"/>
                  <a:gd name="T19" fmla="*/ 151 h 151"/>
                  <a:gd name="T20" fmla="*/ 9 w 258"/>
                  <a:gd name="T21" fmla="*/ 151 h 151"/>
                  <a:gd name="T22" fmla="*/ 35 w 258"/>
                  <a:gd name="T23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8" h="151">
                    <a:moveTo>
                      <a:pt x="35" y="151"/>
                    </a:moveTo>
                    <a:lnTo>
                      <a:pt x="208" y="151"/>
                    </a:lnTo>
                    <a:lnTo>
                      <a:pt x="258" y="0"/>
                    </a:lnTo>
                    <a:lnTo>
                      <a:pt x="99" y="0"/>
                    </a:lnTo>
                    <a:lnTo>
                      <a:pt x="95" y="1"/>
                    </a:lnTo>
                    <a:lnTo>
                      <a:pt x="91" y="2"/>
                    </a:lnTo>
                    <a:lnTo>
                      <a:pt x="88" y="5"/>
                    </a:lnTo>
                    <a:lnTo>
                      <a:pt x="86" y="8"/>
                    </a:lnTo>
                    <a:lnTo>
                      <a:pt x="18" y="120"/>
                    </a:lnTo>
                    <a:lnTo>
                      <a:pt x="0" y="151"/>
                    </a:lnTo>
                    <a:lnTo>
                      <a:pt x="9" y="151"/>
                    </a:lnTo>
                    <a:lnTo>
                      <a:pt x="35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542"/>
              <p:cNvSpPr>
                <a:spLocks/>
              </p:cNvSpPr>
              <p:nvPr/>
            </p:nvSpPr>
            <p:spPr bwMode="auto">
              <a:xfrm>
                <a:off x="3251200" y="2530475"/>
                <a:ext cx="55563" cy="47625"/>
              </a:xfrm>
              <a:custGeom>
                <a:avLst/>
                <a:gdLst>
                  <a:gd name="T0" fmla="*/ 175 w 175"/>
                  <a:gd name="T1" fmla="*/ 151 h 151"/>
                  <a:gd name="T2" fmla="*/ 175 w 175"/>
                  <a:gd name="T3" fmla="*/ 0 h 151"/>
                  <a:gd name="T4" fmla="*/ 51 w 175"/>
                  <a:gd name="T5" fmla="*/ 0 h 151"/>
                  <a:gd name="T6" fmla="*/ 0 w 175"/>
                  <a:gd name="T7" fmla="*/ 151 h 151"/>
                  <a:gd name="T8" fmla="*/ 175 w 175"/>
                  <a:gd name="T9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151">
                    <a:moveTo>
                      <a:pt x="175" y="151"/>
                    </a:moveTo>
                    <a:lnTo>
                      <a:pt x="175" y="0"/>
                    </a:lnTo>
                    <a:lnTo>
                      <a:pt x="51" y="0"/>
                    </a:lnTo>
                    <a:lnTo>
                      <a:pt x="0" y="151"/>
                    </a:lnTo>
                    <a:lnTo>
                      <a:pt x="175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543"/>
              <p:cNvSpPr>
                <a:spLocks/>
              </p:cNvSpPr>
              <p:nvPr/>
            </p:nvSpPr>
            <p:spPr bwMode="auto">
              <a:xfrm>
                <a:off x="3375025" y="2530475"/>
                <a:ext cx="82550" cy="47625"/>
              </a:xfrm>
              <a:custGeom>
                <a:avLst/>
                <a:gdLst>
                  <a:gd name="T0" fmla="*/ 223 w 258"/>
                  <a:gd name="T1" fmla="*/ 151 h 151"/>
                  <a:gd name="T2" fmla="*/ 250 w 258"/>
                  <a:gd name="T3" fmla="*/ 151 h 151"/>
                  <a:gd name="T4" fmla="*/ 258 w 258"/>
                  <a:gd name="T5" fmla="*/ 151 h 151"/>
                  <a:gd name="T6" fmla="*/ 240 w 258"/>
                  <a:gd name="T7" fmla="*/ 120 h 151"/>
                  <a:gd name="T8" fmla="*/ 172 w 258"/>
                  <a:gd name="T9" fmla="*/ 8 h 151"/>
                  <a:gd name="T10" fmla="*/ 170 w 258"/>
                  <a:gd name="T11" fmla="*/ 5 h 151"/>
                  <a:gd name="T12" fmla="*/ 167 w 258"/>
                  <a:gd name="T13" fmla="*/ 2 h 151"/>
                  <a:gd name="T14" fmla="*/ 164 w 258"/>
                  <a:gd name="T15" fmla="*/ 1 h 151"/>
                  <a:gd name="T16" fmla="*/ 159 w 258"/>
                  <a:gd name="T17" fmla="*/ 0 h 151"/>
                  <a:gd name="T18" fmla="*/ 0 w 258"/>
                  <a:gd name="T19" fmla="*/ 0 h 151"/>
                  <a:gd name="T20" fmla="*/ 50 w 258"/>
                  <a:gd name="T21" fmla="*/ 151 h 151"/>
                  <a:gd name="T22" fmla="*/ 223 w 258"/>
                  <a:gd name="T23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8" h="151">
                    <a:moveTo>
                      <a:pt x="223" y="151"/>
                    </a:moveTo>
                    <a:lnTo>
                      <a:pt x="250" y="151"/>
                    </a:lnTo>
                    <a:lnTo>
                      <a:pt x="258" y="151"/>
                    </a:lnTo>
                    <a:lnTo>
                      <a:pt x="240" y="120"/>
                    </a:lnTo>
                    <a:lnTo>
                      <a:pt x="172" y="8"/>
                    </a:lnTo>
                    <a:lnTo>
                      <a:pt x="170" y="5"/>
                    </a:lnTo>
                    <a:lnTo>
                      <a:pt x="167" y="2"/>
                    </a:lnTo>
                    <a:lnTo>
                      <a:pt x="164" y="1"/>
                    </a:lnTo>
                    <a:lnTo>
                      <a:pt x="159" y="0"/>
                    </a:lnTo>
                    <a:lnTo>
                      <a:pt x="0" y="0"/>
                    </a:lnTo>
                    <a:lnTo>
                      <a:pt x="50" y="151"/>
                    </a:lnTo>
                    <a:lnTo>
                      <a:pt x="223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544"/>
              <p:cNvSpPr>
                <a:spLocks/>
              </p:cNvSpPr>
              <p:nvPr/>
            </p:nvSpPr>
            <p:spPr bwMode="auto">
              <a:xfrm>
                <a:off x="3316288" y="2530475"/>
                <a:ext cx="65088" cy="47625"/>
              </a:xfrm>
              <a:custGeom>
                <a:avLst/>
                <a:gdLst>
                  <a:gd name="T0" fmla="*/ 154 w 205"/>
                  <a:gd name="T1" fmla="*/ 0 h 151"/>
                  <a:gd name="T2" fmla="*/ 0 w 205"/>
                  <a:gd name="T3" fmla="*/ 0 h 151"/>
                  <a:gd name="T4" fmla="*/ 0 w 205"/>
                  <a:gd name="T5" fmla="*/ 151 h 151"/>
                  <a:gd name="T6" fmla="*/ 205 w 205"/>
                  <a:gd name="T7" fmla="*/ 151 h 151"/>
                  <a:gd name="T8" fmla="*/ 154 w 205"/>
                  <a:gd name="T9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151">
                    <a:moveTo>
                      <a:pt x="154" y="0"/>
                    </a:moveTo>
                    <a:lnTo>
                      <a:pt x="0" y="0"/>
                    </a:lnTo>
                    <a:lnTo>
                      <a:pt x="0" y="151"/>
                    </a:lnTo>
                    <a:lnTo>
                      <a:pt x="205" y="151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7" name="Group 76"/>
            <p:cNvGrpSpPr>
              <a:grpSpLocks noChangeAspect="1"/>
            </p:cNvGrpSpPr>
            <p:nvPr/>
          </p:nvGrpSpPr>
          <p:grpSpPr>
            <a:xfrm>
              <a:off x="3676576" y="4633361"/>
              <a:ext cx="378837" cy="360000"/>
              <a:chOff x="5465763" y="1358900"/>
              <a:chExt cx="287337" cy="273050"/>
            </a:xfrm>
            <a:solidFill>
              <a:schemeClr val="bg1"/>
            </a:solidFill>
          </p:grpSpPr>
          <p:sp>
            <p:nvSpPr>
              <p:cNvPr id="78" name="Freeform 567"/>
              <p:cNvSpPr>
                <a:spLocks noEditPoints="1"/>
              </p:cNvSpPr>
              <p:nvPr/>
            </p:nvSpPr>
            <p:spPr bwMode="auto">
              <a:xfrm>
                <a:off x="5586413" y="1446213"/>
                <a:ext cx="76200" cy="76200"/>
              </a:xfrm>
              <a:custGeom>
                <a:avLst/>
                <a:gdLst>
                  <a:gd name="T0" fmla="*/ 106 w 241"/>
                  <a:gd name="T1" fmla="*/ 72 h 241"/>
                  <a:gd name="T2" fmla="*/ 108 w 241"/>
                  <a:gd name="T3" fmla="*/ 66 h 241"/>
                  <a:gd name="T4" fmla="*/ 112 w 241"/>
                  <a:gd name="T5" fmla="*/ 63 h 241"/>
                  <a:gd name="T6" fmla="*/ 117 w 241"/>
                  <a:gd name="T7" fmla="*/ 61 h 241"/>
                  <a:gd name="T8" fmla="*/ 124 w 241"/>
                  <a:gd name="T9" fmla="*/ 60 h 241"/>
                  <a:gd name="T10" fmla="*/ 129 w 241"/>
                  <a:gd name="T11" fmla="*/ 63 h 241"/>
                  <a:gd name="T12" fmla="*/ 133 w 241"/>
                  <a:gd name="T13" fmla="*/ 66 h 241"/>
                  <a:gd name="T14" fmla="*/ 136 w 241"/>
                  <a:gd name="T15" fmla="*/ 72 h 241"/>
                  <a:gd name="T16" fmla="*/ 136 w 241"/>
                  <a:gd name="T17" fmla="*/ 165 h 241"/>
                  <a:gd name="T18" fmla="*/ 134 w 241"/>
                  <a:gd name="T19" fmla="*/ 171 h 241"/>
                  <a:gd name="T20" fmla="*/ 131 w 241"/>
                  <a:gd name="T21" fmla="*/ 176 h 241"/>
                  <a:gd name="T22" fmla="*/ 126 w 241"/>
                  <a:gd name="T23" fmla="*/ 179 h 241"/>
                  <a:gd name="T24" fmla="*/ 121 w 241"/>
                  <a:gd name="T25" fmla="*/ 180 h 241"/>
                  <a:gd name="T26" fmla="*/ 115 w 241"/>
                  <a:gd name="T27" fmla="*/ 179 h 241"/>
                  <a:gd name="T28" fmla="*/ 110 w 241"/>
                  <a:gd name="T29" fmla="*/ 176 h 241"/>
                  <a:gd name="T30" fmla="*/ 107 w 241"/>
                  <a:gd name="T31" fmla="*/ 171 h 241"/>
                  <a:gd name="T32" fmla="*/ 106 w 241"/>
                  <a:gd name="T33" fmla="*/ 165 h 241"/>
                  <a:gd name="T34" fmla="*/ 121 w 241"/>
                  <a:gd name="T35" fmla="*/ 241 h 241"/>
                  <a:gd name="T36" fmla="*/ 145 w 241"/>
                  <a:gd name="T37" fmla="*/ 238 h 241"/>
                  <a:gd name="T38" fmla="*/ 168 w 241"/>
                  <a:gd name="T39" fmla="*/ 232 h 241"/>
                  <a:gd name="T40" fmla="*/ 188 w 241"/>
                  <a:gd name="T41" fmla="*/ 220 h 241"/>
                  <a:gd name="T42" fmla="*/ 205 w 241"/>
                  <a:gd name="T43" fmla="*/ 206 h 241"/>
                  <a:gd name="T44" fmla="*/ 220 w 241"/>
                  <a:gd name="T45" fmla="*/ 188 h 241"/>
                  <a:gd name="T46" fmla="*/ 231 w 241"/>
                  <a:gd name="T47" fmla="*/ 167 h 241"/>
                  <a:gd name="T48" fmla="*/ 238 w 241"/>
                  <a:gd name="T49" fmla="*/ 145 h 241"/>
                  <a:gd name="T50" fmla="*/ 241 w 241"/>
                  <a:gd name="T51" fmla="*/ 120 h 241"/>
                  <a:gd name="T52" fmla="*/ 238 w 241"/>
                  <a:gd name="T53" fmla="*/ 96 h 241"/>
                  <a:gd name="T54" fmla="*/ 231 w 241"/>
                  <a:gd name="T55" fmla="*/ 74 h 241"/>
                  <a:gd name="T56" fmla="*/ 220 w 241"/>
                  <a:gd name="T57" fmla="*/ 53 h 241"/>
                  <a:gd name="T58" fmla="*/ 205 w 241"/>
                  <a:gd name="T59" fmla="*/ 35 h 241"/>
                  <a:gd name="T60" fmla="*/ 188 w 241"/>
                  <a:gd name="T61" fmla="*/ 20 h 241"/>
                  <a:gd name="T62" fmla="*/ 168 w 241"/>
                  <a:gd name="T63" fmla="*/ 9 h 241"/>
                  <a:gd name="T64" fmla="*/ 145 w 241"/>
                  <a:gd name="T65" fmla="*/ 2 h 241"/>
                  <a:gd name="T66" fmla="*/ 121 w 241"/>
                  <a:gd name="T67" fmla="*/ 0 h 241"/>
                  <a:gd name="T68" fmla="*/ 96 w 241"/>
                  <a:gd name="T69" fmla="*/ 2 h 241"/>
                  <a:gd name="T70" fmla="*/ 73 w 241"/>
                  <a:gd name="T71" fmla="*/ 9 h 241"/>
                  <a:gd name="T72" fmla="*/ 53 w 241"/>
                  <a:gd name="T73" fmla="*/ 20 h 241"/>
                  <a:gd name="T74" fmla="*/ 36 w 241"/>
                  <a:gd name="T75" fmla="*/ 35 h 241"/>
                  <a:gd name="T76" fmla="*/ 21 w 241"/>
                  <a:gd name="T77" fmla="*/ 53 h 241"/>
                  <a:gd name="T78" fmla="*/ 10 w 241"/>
                  <a:gd name="T79" fmla="*/ 74 h 241"/>
                  <a:gd name="T80" fmla="*/ 3 w 241"/>
                  <a:gd name="T81" fmla="*/ 96 h 241"/>
                  <a:gd name="T82" fmla="*/ 0 w 241"/>
                  <a:gd name="T83" fmla="*/ 120 h 241"/>
                  <a:gd name="T84" fmla="*/ 3 w 241"/>
                  <a:gd name="T85" fmla="*/ 145 h 241"/>
                  <a:gd name="T86" fmla="*/ 10 w 241"/>
                  <a:gd name="T87" fmla="*/ 167 h 241"/>
                  <a:gd name="T88" fmla="*/ 21 w 241"/>
                  <a:gd name="T89" fmla="*/ 188 h 241"/>
                  <a:gd name="T90" fmla="*/ 36 w 241"/>
                  <a:gd name="T91" fmla="*/ 206 h 241"/>
                  <a:gd name="T92" fmla="*/ 53 w 241"/>
                  <a:gd name="T93" fmla="*/ 220 h 241"/>
                  <a:gd name="T94" fmla="*/ 73 w 241"/>
                  <a:gd name="T95" fmla="*/ 232 h 241"/>
                  <a:gd name="T96" fmla="*/ 96 w 241"/>
                  <a:gd name="T97" fmla="*/ 238 h 241"/>
                  <a:gd name="T98" fmla="*/ 121 w 241"/>
                  <a:gd name="T9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1" h="241">
                    <a:moveTo>
                      <a:pt x="106" y="75"/>
                    </a:moveTo>
                    <a:lnTo>
                      <a:pt x="106" y="72"/>
                    </a:lnTo>
                    <a:lnTo>
                      <a:pt x="107" y="70"/>
                    </a:lnTo>
                    <a:lnTo>
                      <a:pt x="108" y="66"/>
                    </a:lnTo>
                    <a:lnTo>
                      <a:pt x="110" y="64"/>
                    </a:lnTo>
                    <a:lnTo>
                      <a:pt x="112" y="63"/>
                    </a:lnTo>
                    <a:lnTo>
                      <a:pt x="115" y="61"/>
                    </a:lnTo>
                    <a:lnTo>
                      <a:pt x="117" y="61"/>
                    </a:lnTo>
                    <a:lnTo>
                      <a:pt x="121" y="60"/>
                    </a:lnTo>
                    <a:lnTo>
                      <a:pt x="124" y="60"/>
                    </a:lnTo>
                    <a:lnTo>
                      <a:pt x="126" y="61"/>
                    </a:lnTo>
                    <a:lnTo>
                      <a:pt x="129" y="63"/>
                    </a:lnTo>
                    <a:lnTo>
                      <a:pt x="131" y="64"/>
                    </a:lnTo>
                    <a:lnTo>
                      <a:pt x="133" y="66"/>
                    </a:lnTo>
                    <a:lnTo>
                      <a:pt x="134" y="70"/>
                    </a:lnTo>
                    <a:lnTo>
                      <a:pt x="136" y="72"/>
                    </a:lnTo>
                    <a:lnTo>
                      <a:pt x="136" y="75"/>
                    </a:lnTo>
                    <a:lnTo>
                      <a:pt x="136" y="165"/>
                    </a:lnTo>
                    <a:lnTo>
                      <a:pt x="136" y="168"/>
                    </a:lnTo>
                    <a:lnTo>
                      <a:pt x="134" y="171"/>
                    </a:lnTo>
                    <a:lnTo>
                      <a:pt x="133" y="174"/>
                    </a:lnTo>
                    <a:lnTo>
                      <a:pt x="131" y="176"/>
                    </a:lnTo>
                    <a:lnTo>
                      <a:pt x="129" y="178"/>
                    </a:lnTo>
                    <a:lnTo>
                      <a:pt x="126" y="179"/>
                    </a:lnTo>
                    <a:lnTo>
                      <a:pt x="124" y="180"/>
                    </a:lnTo>
                    <a:lnTo>
                      <a:pt x="121" y="180"/>
                    </a:lnTo>
                    <a:lnTo>
                      <a:pt x="117" y="180"/>
                    </a:lnTo>
                    <a:lnTo>
                      <a:pt x="115" y="179"/>
                    </a:lnTo>
                    <a:lnTo>
                      <a:pt x="112" y="178"/>
                    </a:lnTo>
                    <a:lnTo>
                      <a:pt x="110" y="176"/>
                    </a:lnTo>
                    <a:lnTo>
                      <a:pt x="108" y="174"/>
                    </a:lnTo>
                    <a:lnTo>
                      <a:pt x="107" y="171"/>
                    </a:lnTo>
                    <a:lnTo>
                      <a:pt x="106" y="168"/>
                    </a:lnTo>
                    <a:lnTo>
                      <a:pt x="106" y="165"/>
                    </a:lnTo>
                    <a:lnTo>
                      <a:pt x="106" y="75"/>
                    </a:lnTo>
                    <a:close/>
                    <a:moveTo>
                      <a:pt x="121" y="241"/>
                    </a:moveTo>
                    <a:lnTo>
                      <a:pt x="132" y="240"/>
                    </a:lnTo>
                    <a:lnTo>
                      <a:pt x="145" y="238"/>
                    </a:lnTo>
                    <a:lnTo>
                      <a:pt x="156" y="236"/>
                    </a:lnTo>
                    <a:lnTo>
                      <a:pt x="168" y="232"/>
                    </a:lnTo>
                    <a:lnTo>
                      <a:pt x="177" y="226"/>
                    </a:lnTo>
                    <a:lnTo>
                      <a:pt x="188" y="220"/>
                    </a:lnTo>
                    <a:lnTo>
                      <a:pt x="197" y="213"/>
                    </a:lnTo>
                    <a:lnTo>
                      <a:pt x="205" y="206"/>
                    </a:lnTo>
                    <a:lnTo>
                      <a:pt x="214" y="197"/>
                    </a:lnTo>
                    <a:lnTo>
                      <a:pt x="220" y="188"/>
                    </a:lnTo>
                    <a:lnTo>
                      <a:pt x="227" y="178"/>
                    </a:lnTo>
                    <a:lnTo>
                      <a:pt x="231" y="167"/>
                    </a:lnTo>
                    <a:lnTo>
                      <a:pt x="235" y="156"/>
                    </a:lnTo>
                    <a:lnTo>
                      <a:pt x="238" y="145"/>
                    </a:lnTo>
                    <a:lnTo>
                      <a:pt x="241" y="133"/>
                    </a:lnTo>
                    <a:lnTo>
                      <a:pt x="241" y="120"/>
                    </a:lnTo>
                    <a:lnTo>
                      <a:pt x="241" y="108"/>
                    </a:lnTo>
                    <a:lnTo>
                      <a:pt x="238" y="96"/>
                    </a:lnTo>
                    <a:lnTo>
                      <a:pt x="235" y="85"/>
                    </a:lnTo>
                    <a:lnTo>
                      <a:pt x="231" y="74"/>
                    </a:lnTo>
                    <a:lnTo>
                      <a:pt x="227" y="63"/>
                    </a:lnTo>
                    <a:lnTo>
                      <a:pt x="220" y="53"/>
                    </a:lnTo>
                    <a:lnTo>
                      <a:pt x="214" y="44"/>
                    </a:lnTo>
                    <a:lnTo>
                      <a:pt x="205" y="35"/>
                    </a:lnTo>
                    <a:lnTo>
                      <a:pt x="197" y="28"/>
                    </a:lnTo>
                    <a:lnTo>
                      <a:pt x="188" y="20"/>
                    </a:lnTo>
                    <a:lnTo>
                      <a:pt x="177" y="15"/>
                    </a:lnTo>
                    <a:lnTo>
                      <a:pt x="168" y="9"/>
                    </a:lnTo>
                    <a:lnTo>
                      <a:pt x="156" y="5"/>
                    </a:lnTo>
                    <a:lnTo>
                      <a:pt x="145" y="2"/>
                    </a:lnTo>
                    <a:lnTo>
                      <a:pt x="132" y="1"/>
                    </a:lnTo>
                    <a:lnTo>
                      <a:pt x="121" y="0"/>
                    </a:lnTo>
                    <a:lnTo>
                      <a:pt x="109" y="1"/>
                    </a:lnTo>
                    <a:lnTo>
                      <a:pt x="96" y="2"/>
                    </a:lnTo>
                    <a:lnTo>
                      <a:pt x="85" y="5"/>
                    </a:lnTo>
                    <a:lnTo>
                      <a:pt x="73" y="9"/>
                    </a:lnTo>
                    <a:lnTo>
                      <a:pt x="64" y="15"/>
                    </a:lnTo>
                    <a:lnTo>
                      <a:pt x="53" y="20"/>
                    </a:lnTo>
                    <a:lnTo>
                      <a:pt x="44" y="28"/>
                    </a:lnTo>
                    <a:lnTo>
                      <a:pt x="36" y="35"/>
                    </a:lnTo>
                    <a:lnTo>
                      <a:pt x="27" y="44"/>
                    </a:lnTo>
                    <a:lnTo>
                      <a:pt x="21" y="53"/>
                    </a:lnTo>
                    <a:lnTo>
                      <a:pt x="14" y="63"/>
                    </a:lnTo>
                    <a:lnTo>
                      <a:pt x="10" y="74"/>
                    </a:lnTo>
                    <a:lnTo>
                      <a:pt x="6" y="85"/>
                    </a:lnTo>
                    <a:lnTo>
                      <a:pt x="3" y="96"/>
                    </a:lnTo>
                    <a:lnTo>
                      <a:pt x="0" y="108"/>
                    </a:lnTo>
                    <a:lnTo>
                      <a:pt x="0" y="120"/>
                    </a:lnTo>
                    <a:lnTo>
                      <a:pt x="0" y="133"/>
                    </a:lnTo>
                    <a:lnTo>
                      <a:pt x="3" y="145"/>
                    </a:lnTo>
                    <a:lnTo>
                      <a:pt x="6" y="156"/>
                    </a:lnTo>
                    <a:lnTo>
                      <a:pt x="10" y="167"/>
                    </a:lnTo>
                    <a:lnTo>
                      <a:pt x="14" y="178"/>
                    </a:lnTo>
                    <a:lnTo>
                      <a:pt x="21" y="188"/>
                    </a:lnTo>
                    <a:lnTo>
                      <a:pt x="27" y="197"/>
                    </a:lnTo>
                    <a:lnTo>
                      <a:pt x="36" y="206"/>
                    </a:lnTo>
                    <a:lnTo>
                      <a:pt x="44" y="213"/>
                    </a:lnTo>
                    <a:lnTo>
                      <a:pt x="53" y="220"/>
                    </a:lnTo>
                    <a:lnTo>
                      <a:pt x="64" y="226"/>
                    </a:lnTo>
                    <a:lnTo>
                      <a:pt x="73" y="232"/>
                    </a:lnTo>
                    <a:lnTo>
                      <a:pt x="85" y="236"/>
                    </a:lnTo>
                    <a:lnTo>
                      <a:pt x="96" y="238"/>
                    </a:lnTo>
                    <a:lnTo>
                      <a:pt x="109" y="240"/>
                    </a:lnTo>
                    <a:lnTo>
                      <a:pt x="121" y="2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568"/>
              <p:cNvSpPr>
                <a:spLocks noEditPoints="1"/>
              </p:cNvSpPr>
              <p:nvPr/>
            </p:nvSpPr>
            <p:spPr bwMode="auto">
              <a:xfrm>
                <a:off x="5643563" y="1358900"/>
                <a:ext cx="76200" cy="77788"/>
              </a:xfrm>
              <a:custGeom>
                <a:avLst/>
                <a:gdLst>
                  <a:gd name="T0" fmla="*/ 106 w 241"/>
                  <a:gd name="T1" fmla="*/ 73 h 242"/>
                  <a:gd name="T2" fmla="*/ 108 w 241"/>
                  <a:gd name="T3" fmla="*/ 68 h 242"/>
                  <a:gd name="T4" fmla="*/ 112 w 241"/>
                  <a:gd name="T5" fmla="*/ 64 h 242"/>
                  <a:gd name="T6" fmla="*/ 118 w 241"/>
                  <a:gd name="T7" fmla="*/ 62 h 242"/>
                  <a:gd name="T8" fmla="*/ 123 w 241"/>
                  <a:gd name="T9" fmla="*/ 62 h 242"/>
                  <a:gd name="T10" fmla="*/ 128 w 241"/>
                  <a:gd name="T11" fmla="*/ 64 h 242"/>
                  <a:gd name="T12" fmla="*/ 133 w 241"/>
                  <a:gd name="T13" fmla="*/ 68 h 242"/>
                  <a:gd name="T14" fmla="*/ 135 w 241"/>
                  <a:gd name="T15" fmla="*/ 73 h 242"/>
                  <a:gd name="T16" fmla="*/ 135 w 241"/>
                  <a:gd name="T17" fmla="*/ 167 h 242"/>
                  <a:gd name="T18" fmla="*/ 134 w 241"/>
                  <a:gd name="T19" fmla="*/ 172 h 242"/>
                  <a:gd name="T20" fmla="*/ 130 w 241"/>
                  <a:gd name="T21" fmla="*/ 177 h 242"/>
                  <a:gd name="T22" fmla="*/ 126 w 241"/>
                  <a:gd name="T23" fmla="*/ 181 h 242"/>
                  <a:gd name="T24" fmla="*/ 120 w 241"/>
                  <a:gd name="T25" fmla="*/ 182 h 242"/>
                  <a:gd name="T26" fmla="*/ 114 w 241"/>
                  <a:gd name="T27" fmla="*/ 181 h 242"/>
                  <a:gd name="T28" fmla="*/ 110 w 241"/>
                  <a:gd name="T29" fmla="*/ 177 h 242"/>
                  <a:gd name="T30" fmla="*/ 107 w 241"/>
                  <a:gd name="T31" fmla="*/ 172 h 242"/>
                  <a:gd name="T32" fmla="*/ 105 w 241"/>
                  <a:gd name="T33" fmla="*/ 167 h 242"/>
                  <a:gd name="T34" fmla="*/ 120 w 241"/>
                  <a:gd name="T35" fmla="*/ 242 h 242"/>
                  <a:gd name="T36" fmla="*/ 144 w 241"/>
                  <a:gd name="T37" fmla="*/ 240 h 242"/>
                  <a:gd name="T38" fmla="*/ 167 w 241"/>
                  <a:gd name="T39" fmla="*/ 232 h 242"/>
                  <a:gd name="T40" fmla="*/ 187 w 241"/>
                  <a:gd name="T41" fmla="*/ 221 h 242"/>
                  <a:gd name="T42" fmla="*/ 206 w 241"/>
                  <a:gd name="T43" fmla="*/ 206 h 242"/>
                  <a:gd name="T44" fmla="*/ 221 w 241"/>
                  <a:gd name="T45" fmla="*/ 188 h 242"/>
                  <a:gd name="T46" fmla="*/ 231 w 241"/>
                  <a:gd name="T47" fmla="*/ 168 h 242"/>
                  <a:gd name="T48" fmla="*/ 238 w 241"/>
                  <a:gd name="T49" fmla="*/ 145 h 242"/>
                  <a:gd name="T50" fmla="*/ 241 w 241"/>
                  <a:gd name="T51" fmla="*/ 122 h 242"/>
                  <a:gd name="T52" fmla="*/ 238 w 241"/>
                  <a:gd name="T53" fmla="*/ 97 h 242"/>
                  <a:gd name="T54" fmla="*/ 231 w 241"/>
                  <a:gd name="T55" fmla="*/ 74 h 242"/>
                  <a:gd name="T56" fmla="*/ 221 w 241"/>
                  <a:gd name="T57" fmla="*/ 54 h 242"/>
                  <a:gd name="T58" fmla="*/ 206 w 241"/>
                  <a:gd name="T59" fmla="*/ 36 h 242"/>
                  <a:gd name="T60" fmla="*/ 187 w 241"/>
                  <a:gd name="T61" fmla="*/ 22 h 242"/>
                  <a:gd name="T62" fmla="*/ 167 w 241"/>
                  <a:gd name="T63" fmla="*/ 10 h 242"/>
                  <a:gd name="T64" fmla="*/ 144 w 241"/>
                  <a:gd name="T65" fmla="*/ 4 h 242"/>
                  <a:gd name="T66" fmla="*/ 120 w 241"/>
                  <a:gd name="T67" fmla="*/ 0 h 242"/>
                  <a:gd name="T68" fmla="*/ 96 w 241"/>
                  <a:gd name="T69" fmla="*/ 4 h 242"/>
                  <a:gd name="T70" fmla="*/ 74 w 241"/>
                  <a:gd name="T71" fmla="*/ 10 h 242"/>
                  <a:gd name="T72" fmla="*/ 53 w 241"/>
                  <a:gd name="T73" fmla="*/ 22 h 242"/>
                  <a:gd name="T74" fmla="*/ 35 w 241"/>
                  <a:gd name="T75" fmla="*/ 36 h 242"/>
                  <a:gd name="T76" fmla="*/ 20 w 241"/>
                  <a:gd name="T77" fmla="*/ 54 h 242"/>
                  <a:gd name="T78" fmla="*/ 9 w 241"/>
                  <a:gd name="T79" fmla="*/ 74 h 242"/>
                  <a:gd name="T80" fmla="*/ 2 w 241"/>
                  <a:gd name="T81" fmla="*/ 97 h 242"/>
                  <a:gd name="T82" fmla="*/ 0 w 241"/>
                  <a:gd name="T83" fmla="*/ 122 h 242"/>
                  <a:gd name="T84" fmla="*/ 2 w 241"/>
                  <a:gd name="T85" fmla="*/ 145 h 242"/>
                  <a:gd name="T86" fmla="*/ 9 w 241"/>
                  <a:gd name="T87" fmla="*/ 168 h 242"/>
                  <a:gd name="T88" fmla="*/ 20 w 241"/>
                  <a:gd name="T89" fmla="*/ 188 h 242"/>
                  <a:gd name="T90" fmla="*/ 35 w 241"/>
                  <a:gd name="T91" fmla="*/ 206 h 242"/>
                  <a:gd name="T92" fmla="*/ 53 w 241"/>
                  <a:gd name="T93" fmla="*/ 221 h 242"/>
                  <a:gd name="T94" fmla="*/ 74 w 241"/>
                  <a:gd name="T95" fmla="*/ 232 h 242"/>
                  <a:gd name="T96" fmla="*/ 96 w 241"/>
                  <a:gd name="T97" fmla="*/ 240 h 242"/>
                  <a:gd name="T98" fmla="*/ 120 w 241"/>
                  <a:gd name="T99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41" h="242">
                    <a:moveTo>
                      <a:pt x="105" y="77"/>
                    </a:moveTo>
                    <a:lnTo>
                      <a:pt x="106" y="73"/>
                    </a:lnTo>
                    <a:lnTo>
                      <a:pt x="107" y="70"/>
                    </a:lnTo>
                    <a:lnTo>
                      <a:pt x="108" y="68"/>
                    </a:lnTo>
                    <a:lnTo>
                      <a:pt x="110" y="66"/>
                    </a:lnTo>
                    <a:lnTo>
                      <a:pt x="112" y="64"/>
                    </a:lnTo>
                    <a:lnTo>
                      <a:pt x="114" y="63"/>
                    </a:lnTo>
                    <a:lnTo>
                      <a:pt x="118" y="62"/>
                    </a:lnTo>
                    <a:lnTo>
                      <a:pt x="120" y="62"/>
                    </a:lnTo>
                    <a:lnTo>
                      <a:pt x="123" y="62"/>
                    </a:lnTo>
                    <a:lnTo>
                      <a:pt x="126" y="63"/>
                    </a:lnTo>
                    <a:lnTo>
                      <a:pt x="128" y="64"/>
                    </a:lnTo>
                    <a:lnTo>
                      <a:pt x="130" y="66"/>
                    </a:lnTo>
                    <a:lnTo>
                      <a:pt x="133" y="68"/>
                    </a:lnTo>
                    <a:lnTo>
                      <a:pt x="134" y="70"/>
                    </a:lnTo>
                    <a:lnTo>
                      <a:pt x="135" y="73"/>
                    </a:lnTo>
                    <a:lnTo>
                      <a:pt x="135" y="77"/>
                    </a:lnTo>
                    <a:lnTo>
                      <a:pt x="135" y="167"/>
                    </a:lnTo>
                    <a:lnTo>
                      <a:pt x="135" y="170"/>
                    </a:lnTo>
                    <a:lnTo>
                      <a:pt x="134" y="172"/>
                    </a:lnTo>
                    <a:lnTo>
                      <a:pt x="133" y="175"/>
                    </a:lnTo>
                    <a:lnTo>
                      <a:pt x="130" y="177"/>
                    </a:lnTo>
                    <a:lnTo>
                      <a:pt x="128" y="178"/>
                    </a:lnTo>
                    <a:lnTo>
                      <a:pt x="126" y="181"/>
                    </a:lnTo>
                    <a:lnTo>
                      <a:pt x="123" y="182"/>
                    </a:lnTo>
                    <a:lnTo>
                      <a:pt x="120" y="182"/>
                    </a:lnTo>
                    <a:lnTo>
                      <a:pt x="118" y="182"/>
                    </a:lnTo>
                    <a:lnTo>
                      <a:pt x="114" y="181"/>
                    </a:lnTo>
                    <a:lnTo>
                      <a:pt x="112" y="178"/>
                    </a:lnTo>
                    <a:lnTo>
                      <a:pt x="110" y="177"/>
                    </a:lnTo>
                    <a:lnTo>
                      <a:pt x="108" y="175"/>
                    </a:lnTo>
                    <a:lnTo>
                      <a:pt x="107" y="172"/>
                    </a:lnTo>
                    <a:lnTo>
                      <a:pt x="106" y="170"/>
                    </a:lnTo>
                    <a:lnTo>
                      <a:pt x="105" y="167"/>
                    </a:lnTo>
                    <a:lnTo>
                      <a:pt x="105" y="77"/>
                    </a:lnTo>
                    <a:close/>
                    <a:moveTo>
                      <a:pt x="120" y="242"/>
                    </a:moveTo>
                    <a:lnTo>
                      <a:pt x="133" y="241"/>
                    </a:lnTo>
                    <a:lnTo>
                      <a:pt x="144" y="240"/>
                    </a:lnTo>
                    <a:lnTo>
                      <a:pt x="156" y="236"/>
                    </a:lnTo>
                    <a:lnTo>
                      <a:pt x="167" y="232"/>
                    </a:lnTo>
                    <a:lnTo>
                      <a:pt x="178" y="227"/>
                    </a:lnTo>
                    <a:lnTo>
                      <a:pt x="187" y="221"/>
                    </a:lnTo>
                    <a:lnTo>
                      <a:pt x="197" y="214"/>
                    </a:lnTo>
                    <a:lnTo>
                      <a:pt x="206" y="206"/>
                    </a:lnTo>
                    <a:lnTo>
                      <a:pt x="213" y="198"/>
                    </a:lnTo>
                    <a:lnTo>
                      <a:pt x="221" y="188"/>
                    </a:lnTo>
                    <a:lnTo>
                      <a:pt x="226" y="178"/>
                    </a:lnTo>
                    <a:lnTo>
                      <a:pt x="231" y="168"/>
                    </a:lnTo>
                    <a:lnTo>
                      <a:pt x="236" y="157"/>
                    </a:lnTo>
                    <a:lnTo>
                      <a:pt x="238" y="145"/>
                    </a:lnTo>
                    <a:lnTo>
                      <a:pt x="240" y="133"/>
                    </a:lnTo>
                    <a:lnTo>
                      <a:pt x="241" y="122"/>
                    </a:lnTo>
                    <a:lnTo>
                      <a:pt x="240" y="109"/>
                    </a:lnTo>
                    <a:lnTo>
                      <a:pt x="238" y="97"/>
                    </a:lnTo>
                    <a:lnTo>
                      <a:pt x="236" y="85"/>
                    </a:lnTo>
                    <a:lnTo>
                      <a:pt x="231" y="74"/>
                    </a:lnTo>
                    <a:lnTo>
                      <a:pt x="226" y="64"/>
                    </a:lnTo>
                    <a:lnTo>
                      <a:pt x="221" y="54"/>
                    </a:lnTo>
                    <a:lnTo>
                      <a:pt x="213" y="44"/>
                    </a:lnTo>
                    <a:lnTo>
                      <a:pt x="206" y="36"/>
                    </a:lnTo>
                    <a:lnTo>
                      <a:pt x="197" y="28"/>
                    </a:lnTo>
                    <a:lnTo>
                      <a:pt x="187" y="22"/>
                    </a:lnTo>
                    <a:lnTo>
                      <a:pt x="178" y="15"/>
                    </a:lnTo>
                    <a:lnTo>
                      <a:pt x="167" y="10"/>
                    </a:lnTo>
                    <a:lnTo>
                      <a:pt x="156" y="7"/>
                    </a:lnTo>
                    <a:lnTo>
                      <a:pt x="144" y="4"/>
                    </a:lnTo>
                    <a:lnTo>
                      <a:pt x="133" y="2"/>
                    </a:lnTo>
                    <a:lnTo>
                      <a:pt x="120" y="0"/>
                    </a:lnTo>
                    <a:lnTo>
                      <a:pt x="108" y="2"/>
                    </a:lnTo>
                    <a:lnTo>
                      <a:pt x="96" y="4"/>
                    </a:lnTo>
                    <a:lnTo>
                      <a:pt x="84" y="6"/>
                    </a:lnTo>
                    <a:lnTo>
                      <a:pt x="74" y="10"/>
                    </a:lnTo>
                    <a:lnTo>
                      <a:pt x="63" y="15"/>
                    </a:lnTo>
                    <a:lnTo>
                      <a:pt x="53" y="22"/>
                    </a:lnTo>
                    <a:lnTo>
                      <a:pt x="44" y="28"/>
                    </a:lnTo>
                    <a:lnTo>
                      <a:pt x="35" y="36"/>
                    </a:lnTo>
                    <a:lnTo>
                      <a:pt x="27" y="44"/>
                    </a:lnTo>
                    <a:lnTo>
                      <a:pt x="20" y="54"/>
                    </a:lnTo>
                    <a:lnTo>
                      <a:pt x="15" y="64"/>
                    </a:lnTo>
                    <a:lnTo>
                      <a:pt x="9" y="74"/>
                    </a:lnTo>
                    <a:lnTo>
                      <a:pt x="5" y="85"/>
                    </a:lnTo>
                    <a:lnTo>
                      <a:pt x="2" y="97"/>
                    </a:lnTo>
                    <a:lnTo>
                      <a:pt x="1" y="109"/>
                    </a:lnTo>
                    <a:lnTo>
                      <a:pt x="0" y="122"/>
                    </a:lnTo>
                    <a:lnTo>
                      <a:pt x="1" y="133"/>
                    </a:lnTo>
                    <a:lnTo>
                      <a:pt x="2" y="145"/>
                    </a:lnTo>
                    <a:lnTo>
                      <a:pt x="5" y="157"/>
                    </a:lnTo>
                    <a:lnTo>
                      <a:pt x="9" y="168"/>
                    </a:lnTo>
                    <a:lnTo>
                      <a:pt x="15" y="178"/>
                    </a:lnTo>
                    <a:lnTo>
                      <a:pt x="20" y="188"/>
                    </a:lnTo>
                    <a:lnTo>
                      <a:pt x="27" y="198"/>
                    </a:lnTo>
                    <a:lnTo>
                      <a:pt x="35" y="206"/>
                    </a:lnTo>
                    <a:lnTo>
                      <a:pt x="44" y="214"/>
                    </a:lnTo>
                    <a:lnTo>
                      <a:pt x="53" y="221"/>
                    </a:lnTo>
                    <a:lnTo>
                      <a:pt x="63" y="227"/>
                    </a:lnTo>
                    <a:lnTo>
                      <a:pt x="74" y="232"/>
                    </a:lnTo>
                    <a:lnTo>
                      <a:pt x="84" y="236"/>
                    </a:lnTo>
                    <a:lnTo>
                      <a:pt x="96" y="240"/>
                    </a:lnTo>
                    <a:lnTo>
                      <a:pt x="108" y="241"/>
                    </a:lnTo>
                    <a:lnTo>
                      <a:pt x="120" y="2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569"/>
              <p:cNvSpPr>
                <a:spLocks/>
              </p:cNvSpPr>
              <p:nvPr/>
            </p:nvSpPr>
            <p:spPr bwMode="auto">
              <a:xfrm>
                <a:off x="5465763" y="1517650"/>
                <a:ext cx="57150" cy="95250"/>
              </a:xfrm>
              <a:custGeom>
                <a:avLst/>
                <a:gdLst>
                  <a:gd name="T0" fmla="*/ 165 w 180"/>
                  <a:gd name="T1" fmla="*/ 0 h 302"/>
                  <a:gd name="T2" fmla="*/ 15 w 180"/>
                  <a:gd name="T3" fmla="*/ 0 h 302"/>
                  <a:gd name="T4" fmla="*/ 12 w 180"/>
                  <a:gd name="T5" fmla="*/ 0 h 302"/>
                  <a:gd name="T6" fmla="*/ 9 w 180"/>
                  <a:gd name="T7" fmla="*/ 1 h 302"/>
                  <a:gd name="T8" fmla="*/ 6 w 180"/>
                  <a:gd name="T9" fmla="*/ 2 h 302"/>
                  <a:gd name="T10" fmla="*/ 4 w 180"/>
                  <a:gd name="T11" fmla="*/ 4 h 302"/>
                  <a:gd name="T12" fmla="*/ 2 w 180"/>
                  <a:gd name="T13" fmla="*/ 7 h 302"/>
                  <a:gd name="T14" fmla="*/ 1 w 180"/>
                  <a:gd name="T15" fmla="*/ 9 h 302"/>
                  <a:gd name="T16" fmla="*/ 0 w 180"/>
                  <a:gd name="T17" fmla="*/ 12 h 302"/>
                  <a:gd name="T18" fmla="*/ 0 w 180"/>
                  <a:gd name="T19" fmla="*/ 15 h 302"/>
                  <a:gd name="T20" fmla="*/ 0 w 180"/>
                  <a:gd name="T21" fmla="*/ 287 h 302"/>
                  <a:gd name="T22" fmla="*/ 0 w 180"/>
                  <a:gd name="T23" fmla="*/ 289 h 302"/>
                  <a:gd name="T24" fmla="*/ 1 w 180"/>
                  <a:gd name="T25" fmla="*/ 292 h 302"/>
                  <a:gd name="T26" fmla="*/ 2 w 180"/>
                  <a:gd name="T27" fmla="*/ 294 h 302"/>
                  <a:gd name="T28" fmla="*/ 4 w 180"/>
                  <a:gd name="T29" fmla="*/ 296 h 302"/>
                  <a:gd name="T30" fmla="*/ 6 w 180"/>
                  <a:gd name="T31" fmla="*/ 298 h 302"/>
                  <a:gd name="T32" fmla="*/ 9 w 180"/>
                  <a:gd name="T33" fmla="*/ 299 h 302"/>
                  <a:gd name="T34" fmla="*/ 12 w 180"/>
                  <a:gd name="T35" fmla="*/ 301 h 302"/>
                  <a:gd name="T36" fmla="*/ 15 w 180"/>
                  <a:gd name="T37" fmla="*/ 302 h 302"/>
                  <a:gd name="T38" fmla="*/ 165 w 180"/>
                  <a:gd name="T39" fmla="*/ 302 h 302"/>
                  <a:gd name="T40" fmla="*/ 168 w 180"/>
                  <a:gd name="T41" fmla="*/ 301 h 302"/>
                  <a:gd name="T42" fmla="*/ 172 w 180"/>
                  <a:gd name="T43" fmla="*/ 299 h 302"/>
                  <a:gd name="T44" fmla="*/ 174 w 180"/>
                  <a:gd name="T45" fmla="*/ 298 h 302"/>
                  <a:gd name="T46" fmla="*/ 176 w 180"/>
                  <a:gd name="T47" fmla="*/ 296 h 302"/>
                  <a:gd name="T48" fmla="*/ 178 w 180"/>
                  <a:gd name="T49" fmla="*/ 294 h 302"/>
                  <a:gd name="T50" fmla="*/ 179 w 180"/>
                  <a:gd name="T51" fmla="*/ 292 h 302"/>
                  <a:gd name="T52" fmla="*/ 180 w 180"/>
                  <a:gd name="T53" fmla="*/ 289 h 302"/>
                  <a:gd name="T54" fmla="*/ 180 w 180"/>
                  <a:gd name="T55" fmla="*/ 287 h 302"/>
                  <a:gd name="T56" fmla="*/ 180 w 180"/>
                  <a:gd name="T57" fmla="*/ 15 h 302"/>
                  <a:gd name="T58" fmla="*/ 180 w 180"/>
                  <a:gd name="T59" fmla="*/ 12 h 302"/>
                  <a:gd name="T60" fmla="*/ 179 w 180"/>
                  <a:gd name="T61" fmla="*/ 9 h 302"/>
                  <a:gd name="T62" fmla="*/ 178 w 180"/>
                  <a:gd name="T63" fmla="*/ 7 h 302"/>
                  <a:gd name="T64" fmla="*/ 176 w 180"/>
                  <a:gd name="T65" fmla="*/ 4 h 302"/>
                  <a:gd name="T66" fmla="*/ 174 w 180"/>
                  <a:gd name="T67" fmla="*/ 2 h 302"/>
                  <a:gd name="T68" fmla="*/ 172 w 180"/>
                  <a:gd name="T69" fmla="*/ 1 h 302"/>
                  <a:gd name="T70" fmla="*/ 168 w 180"/>
                  <a:gd name="T71" fmla="*/ 0 h 302"/>
                  <a:gd name="T72" fmla="*/ 165 w 180"/>
                  <a:gd name="T73" fmla="*/ 0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0" h="302">
                    <a:moveTo>
                      <a:pt x="16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287"/>
                    </a:lnTo>
                    <a:lnTo>
                      <a:pt x="0" y="289"/>
                    </a:lnTo>
                    <a:lnTo>
                      <a:pt x="1" y="292"/>
                    </a:lnTo>
                    <a:lnTo>
                      <a:pt x="2" y="294"/>
                    </a:lnTo>
                    <a:lnTo>
                      <a:pt x="4" y="296"/>
                    </a:lnTo>
                    <a:lnTo>
                      <a:pt x="6" y="298"/>
                    </a:lnTo>
                    <a:lnTo>
                      <a:pt x="9" y="299"/>
                    </a:lnTo>
                    <a:lnTo>
                      <a:pt x="12" y="301"/>
                    </a:lnTo>
                    <a:lnTo>
                      <a:pt x="15" y="302"/>
                    </a:lnTo>
                    <a:lnTo>
                      <a:pt x="165" y="302"/>
                    </a:lnTo>
                    <a:lnTo>
                      <a:pt x="168" y="301"/>
                    </a:lnTo>
                    <a:lnTo>
                      <a:pt x="172" y="299"/>
                    </a:lnTo>
                    <a:lnTo>
                      <a:pt x="174" y="298"/>
                    </a:lnTo>
                    <a:lnTo>
                      <a:pt x="176" y="296"/>
                    </a:lnTo>
                    <a:lnTo>
                      <a:pt x="178" y="294"/>
                    </a:lnTo>
                    <a:lnTo>
                      <a:pt x="179" y="292"/>
                    </a:lnTo>
                    <a:lnTo>
                      <a:pt x="180" y="289"/>
                    </a:lnTo>
                    <a:lnTo>
                      <a:pt x="180" y="287"/>
                    </a:lnTo>
                    <a:lnTo>
                      <a:pt x="180" y="15"/>
                    </a:lnTo>
                    <a:lnTo>
                      <a:pt x="180" y="12"/>
                    </a:lnTo>
                    <a:lnTo>
                      <a:pt x="179" y="9"/>
                    </a:lnTo>
                    <a:lnTo>
                      <a:pt x="178" y="7"/>
                    </a:lnTo>
                    <a:lnTo>
                      <a:pt x="176" y="4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8" y="0"/>
                    </a:lnTo>
                    <a:lnTo>
                      <a:pt x="1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570"/>
              <p:cNvSpPr>
                <a:spLocks/>
              </p:cNvSpPr>
              <p:nvPr/>
            </p:nvSpPr>
            <p:spPr bwMode="auto">
              <a:xfrm>
                <a:off x="5527675" y="1527175"/>
                <a:ext cx="225425" cy="104775"/>
              </a:xfrm>
              <a:custGeom>
                <a:avLst/>
                <a:gdLst>
                  <a:gd name="T0" fmla="*/ 688 w 708"/>
                  <a:gd name="T1" fmla="*/ 110 h 331"/>
                  <a:gd name="T2" fmla="*/ 665 w 708"/>
                  <a:gd name="T3" fmla="*/ 95 h 331"/>
                  <a:gd name="T4" fmla="*/ 644 w 708"/>
                  <a:gd name="T5" fmla="*/ 87 h 331"/>
                  <a:gd name="T6" fmla="*/ 622 w 708"/>
                  <a:gd name="T7" fmla="*/ 85 h 331"/>
                  <a:gd name="T8" fmla="*/ 583 w 708"/>
                  <a:gd name="T9" fmla="*/ 91 h 331"/>
                  <a:gd name="T10" fmla="*/ 502 w 708"/>
                  <a:gd name="T11" fmla="*/ 137 h 331"/>
                  <a:gd name="T12" fmla="*/ 486 w 708"/>
                  <a:gd name="T13" fmla="*/ 162 h 331"/>
                  <a:gd name="T14" fmla="*/ 468 w 708"/>
                  <a:gd name="T15" fmla="*/ 175 h 331"/>
                  <a:gd name="T16" fmla="*/ 445 w 708"/>
                  <a:gd name="T17" fmla="*/ 180 h 331"/>
                  <a:gd name="T18" fmla="*/ 226 w 708"/>
                  <a:gd name="T19" fmla="*/ 180 h 331"/>
                  <a:gd name="T20" fmla="*/ 218 w 708"/>
                  <a:gd name="T21" fmla="*/ 178 h 331"/>
                  <a:gd name="T22" fmla="*/ 213 w 708"/>
                  <a:gd name="T23" fmla="*/ 172 h 331"/>
                  <a:gd name="T24" fmla="*/ 211 w 708"/>
                  <a:gd name="T25" fmla="*/ 162 h 331"/>
                  <a:gd name="T26" fmla="*/ 216 w 708"/>
                  <a:gd name="T27" fmla="*/ 155 h 331"/>
                  <a:gd name="T28" fmla="*/ 223 w 708"/>
                  <a:gd name="T29" fmla="*/ 151 h 331"/>
                  <a:gd name="T30" fmla="*/ 437 w 708"/>
                  <a:gd name="T31" fmla="*/ 150 h 331"/>
                  <a:gd name="T32" fmla="*/ 461 w 708"/>
                  <a:gd name="T33" fmla="*/ 143 h 331"/>
                  <a:gd name="T34" fmla="*/ 475 w 708"/>
                  <a:gd name="T35" fmla="*/ 122 h 331"/>
                  <a:gd name="T36" fmla="*/ 478 w 708"/>
                  <a:gd name="T37" fmla="*/ 102 h 331"/>
                  <a:gd name="T38" fmla="*/ 470 w 708"/>
                  <a:gd name="T39" fmla="*/ 84 h 331"/>
                  <a:gd name="T40" fmla="*/ 451 w 708"/>
                  <a:gd name="T41" fmla="*/ 67 h 331"/>
                  <a:gd name="T42" fmla="*/ 422 w 708"/>
                  <a:gd name="T43" fmla="*/ 60 h 331"/>
                  <a:gd name="T44" fmla="*/ 389 w 708"/>
                  <a:gd name="T45" fmla="*/ 60 h 331"/>
                  <a:gd name="T46" fmla="*/ 365 w 708"/>
                  <a:gd name="T47" fmla="*/ 60 h 331"/>
                  <a:gd name="T48" fmla="*/ 339 w 708"/>
                  <a:gd name="T49" fmla="*/ 60 h 331"/>
                  <a:gd name="T50" fmla="*/ 307 w 708"/>
                  <a:gd name="T51" fmla="*/ 60 h 331"/>
                  <a:gd name="T52" fmla="*/ 246 w 708"/>
                  <a:gd name="T53" fmla="*/ 24 h 331"/>
                  <a:gd name="T54" fmla="*/ 181 w 708"/>
                  <a:gd name="T55" fmla="*/ 3 h 331"/>
                  <a:gd name="T56" fmla="*/ 15 w 708"/>
                  <a:gd name="T57" fmla="*/ 0 h 331"/>
                  <a:gd name="T58" fmla="*/ 8 w 708"/>
                  <a:gd name="T59" fmla="*/ 2 h 331"/>
                  <a:gd name="T60" fmla="*/ 1 w 708"/>
                  <a:gd name="T61" fmla="*/ 10 h 331"/>
                  <a:gd name="T62" fmla="*/ 0 w 708"/>
                  <a:gd name="T63" fmla="*/ 223 h 331"/>
                  <a:gd name="T64" fmla="*/ 7 w 708"/>
                  <a:gd name="T65" fmla="*/ 236 h 331"/>
                  <a:gd name="T66" fmla="*/ 90 w 708"/>
                  <a:gd name="T67" fmla="*/ 265 h 331"/>
                  <a:gd name="T68" fmla="*/ 205 w 708"/>
                  <a:gd name="T69" fmla="*/ 306 h 331"/>
                  <a:gd name="T70" fmla="*/ 281 w 708"/>
                  <a:gd name="T71" fmla="*/ 328 h 331"/>
                  <a:gd name="T72" fmla="*/ 321 w 708"/>
                  <a:gd name="T73" fmla="*/ 331 h 331"/>
                  <a:gd name="T74" fmla="*/ 348 w 708"/>
                  <a:gd name="T75" fmla="*/ 326 h 331"/>
                  <a:gd name="T76" fmla="*/ 408 w 708"/>
                  <a:gd name="T77" fmla="*/ 303 h 331"/>
                  <a:gd name="T78" fmla="*/ 494 w 708"/>
                  <a:gd name="T79" fmla="*/ 258 h 331"/>
                  <a:gd name="T80" fmla="*/ 557 w 708"/>
                  <a:gd name="T81" fmla="*/ 223 h 331"/>
                  <a:gd name="T82" fmla="*/ 636 w 708"/>
                  <a:gd name="T83" fmla="*/ 181 h 331"/>
                  <a:gd name="T84" fmla="*/ 703 w 708"/>
                  <a:gd name="T85" fmla="*/ 147 h 331"/>
                  <a:gd name="T86" fmla="*/ 708 w 708"/>
                  <a:gd name="T87" fmla="*/ 139 h 331"/>
                  <a:gd name="T88" fmla="*/ 706 w 708"/>
                  <a:gd name="T89" fmla="*/ 128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8" h="331">
                    <a:moveTo>
                      <a:pt x="704" y="125"/>
                    </a:moveTo>
                    <a:lnTo>
                      <a:pt x="695" y="117"/>
                    </a:lnTo>
                    <a:lnTo>
                      <a:pt x="688" y="110"/>
                    </a:lnTo>
                    <a:lnTo>
                      <a:pt x="680" y="104"/>
                    </a:lnTo>
                    <a:lnTo>
                      <a:pt x="673" y="99"/>
                    </a:lnTo>
                    <a:lnTo>
                      <a:pt x="665" y="95"/>
                    </a:lnTo>
                    <a:lnTo>
                      <a:pt x="658" y="91"/>
                    </a:lnTo>
                    <a:lnTo>
                      <a:pt x="650" y="89"/>
                    </a:lnTo>
                    <a:lnTo>
                      <a:pt x="644" y="87"/>
                    </a:lnTo>
                    <a:lnTo>
                      <a:pt x="636" y="85"/>
                    </a:lnTo>
                    <a:lnTo>
                      <a:pt x="629" y="85"/>
                    </a:lnTo>
                    <a:lnTo>
                      <a:pt x="622" y="85"/>
                    </a:lnTo>
                    <a:lnTo>
                      <a:pt x="615" y="85"/>
                    </a:lnTo>
                    <a:lnTo>
                      <a:pt x="599" y="88"/>
                    </a:lnTo>
                    <a:lnTo>
                      <a:pt x="583" y="91"/>
                    </a:lnTo>
                    <a:lnTo>
                      <a:pt x="507" y="115"/>
                    </a:lnTo>
                    <a:lnTo>
                      <a:pt x="505" y="127"/>
                    </a:lnTo>
                    <a:lnTo>
                      <a:pt x="502" y="137"/>
                    </a:lnTo>
                    <a:lnTo>
                      <a:pt x="497" y="147"/>
                    </a:lnTo>
                    <a:lnTo>
                      <a:pt x="491" y="157"/>
                    </a:lnTo>
                    <a:lnTo>
                      <a:pt x="486" y="162"/>
                    </a:lnTo>
                    <a:lnTo>
                      <a:pt x="480" y="166"/>
                    </a:lnTo>
                    <a:lnTo>
                      <a:pt x="474" y="171"/>
                    </a:lnTo>
                    <a:lnTo>
                      <a:pt x="468" y="175"/>
                    </a:lnTo>
                    <a:lnTo>
                      <a:pt x="460" y="177"/>
                    </a:lnTo>
                    <a:lnTo>
                      <a:pt x="453" y="179"/>
                    </a:lnTo>
                    <a:lnTo>
                      <a:pt x="445" y="180"/>
                    </a:lnTo>
                    <a:lnTo>
                      <a:pt x="437" y="180"/>
                    </a:lnTo>
                    <a:lnTo>
                      <a:pt x="422" y="180"/>
                    </a:lnTo>
                    <a:lnTo>
                      <a:pt x="226" y="180"/>
                    </a:lnTo>
                    <a:lnTo>
                      <a:pt x="223" y="180"/>
                    </a:lnTo>
                    <a:lnTo>
                      <a:pt x="220" y="179"/>
                    </a:lnTo>
                    <a:lnTo>
                      <a:pt x="218" y="178"/>
                    </a:lnTo>
                    <a:lnTo>
                      <a:pt x="216" y="176"/>
                    </a:lnTo>
                    <a:lnTo>
                      <a:pt x="214" y="174"/>
                    </a:lnTo>
                    <a:lnTo>
                      <a:pt x="213" y="172"/>
                    </a:lnTo>
                    <a:lnTo>
                      <a:pt x="211" y="169"/>
                    </a:lnTo>
                    <a:lnTo>
                      <a:pt x="211" y="165"/>
                    </a:lnTo>
                    <a:lnTo>
                      <a:pt x="211" y="162"/>
                    </a:lnTo>
                    <a:lnTo>
                      <a:pt x="213" y="160"/>
                    </a:lnTo>
                    <a:lnTo>
                      <a:pt x="214" y="157"/>
                    </a:lnTo>
                    <a:lnTo>
                      <a:pt x="216" y="155"/>
                    </a:lnTo>
                    <a:lnTo>
                      <a:pt x="218" y="154"/>
                    </a:lnTo>
                    <a:lnTo>
                      <a:pt x="220" y="151"/>
                    </a:lnTo>
                    <a:lnTo>
                      <a:pt x="223" y="151"/>
                    </a:lnTo>
                    <a:lnTo>
                      <a:pt x="226" y="150"/>
                    </a:lnTo>
                    <a:lnTo>
                      <a:pt x="422" y="150"/>
                    </a:lnTo>
                    <a:lnTo>
                      <a:pt x="437" y="150"/>
                    </a:lnTo>
                    <a:lnTo>
                      <a:pt x="446" y="149"/>
                    </a:lnTo>
                    <a:lnTo>
                      <a:pt x="455" y="147"/>
                    </a:lnTo>
                    <a:lnTo>
                      <a:pt x="461" y="143"/>
                    </a:lnTo>
                    <a:lnTo>
                      <a:pt x="468" y="137"/>
                    </a:lnTo>
                    <a:lnTo>
                      <a:pt x="472" y="130"/>
                    </a:lnTo>
                    <a:lnTo>
                      <a:pt x="475" y="122"/>
                    </a:lnTo>
                    <a:lnTo>
                      <a:pt x="477" y="114"/>
                    </a:lnTo>
                    <a:lnTo>
                      <a:pt x="478" y="105"/>
                    </a:lnTo>
                    <a:lnTo>
                      <a:pt x="478" y="102"/>
                    </a:lnTo>
                    <a:lnTo>
                      <a:pt x="478" y="98"/>
                    </a:lnTo>
                    <a:lnTo>
                      <a:pt x="474" y="90"/>
                    </a:lnTo>
                    <a:lnTo>
                      <a:pt x="470" y="84"/>
                    </a:lnTo>
                    <a:lnTo>
                      <a:pt x="465" y="76"/>
                    </a:lnTo>
                    <a:lnTo>
                      <a:pt x="458" y="71"/>
                    </a:lnTo>
                    <a:lnTo>
                      <a:pt x="451" y="67"/>
                    </a:lnTo>
                    <a:lnTo>
                      <a:pt x="442" y="63"/>
                    </a:lnTo>
                    <a:lnTo>
                      <a:pt x="432" y="61"/>
                    </a:lnTo>
                    <a:lnTo>
                      <a:pt x="422" y="60"/>
                    </a:lnTo>
                    <a:lnTo>
                      <a:pt x="410" y="60"/>
                    </a:lnTo>
                    <a:lnTo>
                      <a:pt x="399" y="60"/>
                    </a:lnTo>
                    <a:lnTo>
                      <a:pt x="389" y="60"/>
                    </a:lnTo>
                    <a:lnTo>
                      <a:pt x="381" y="60"/>
                    </a:lnTo>
                    <a:lnTo>
                      <a:pt x="373" y="60"/>
                    </a:lnTo>
                    <a:lnTo>
                      <a:pt x="365" y="60"/>
                    </a:lnTo>
                    <a:lnTo>
                      <a:pt x="356" y="60"/>
                    </a:lnTo>
                    <a:lnTo>
                      <a:pt x="349" y="60"/>
                    </a:lnTo>
                    <a:lnTo>
                      <a:pt x="339" y="60"/>
                    </a:lnTo>
                    <a:lnTo>
                      <a:pt x="330" y="60"/>
                    </a:lnTo>
                    <a:lnTo>
                      <a:pt x="320" y="60"/>
                    </a:lnTo>
                    <a:lnTo>
                      <a:pt x="307" y="60"/>
                    </a:lnTo>
                    <a:lnTo>
                      <a:pt x="288" y="46"/>
                    </a:lnTo>
                    <a:lnTo>
                      <a:pt x="267" y="33"/>
                    </a:lnTo>
                    <a:lnTo>
                      <a:pt x="246" y="24"/>
                    </a:lnTo>
                    <a:lnTo>
                      <a:pt x="225" y="15"/>
                    </a:lnTo>
                    <a:lnTo>
                      <a:pt x="204" y="9"/>
                    </a:lnTo>
                    <a:lnTo>
                      <a:pt x="181" y="3"/>
                    </a:lnTo>
                    <a:lnTo>
                      <a:pt x="159" y="1"/>
                    </a:lnTo>
                    <a:lnTo>
                      <a:pt x="136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1" y="12"/>
                    </a:lnTo>
                    <a:lnTo>
                      <a:pt x="0" y="15"/>
                    </a:lnTo>
                    <a:lnTo>
                      <a:pt x="0" y="223"/>
                    </a:lnTo>
                    <a:lnTo>
                      <a:pt x="1" y="229"/>
                    </a:lnTo>
                    <a:lnTo>
                      <a:pt x="3" y="232"/>
                    </a:lnTo>
                    <a:lnTo>
                      <a:pt x="7" y="236"/>
                    </a:lnTo>
                    <a:lnTo>
                      <a:pt x="11" y="238"/>
                    </a:lnTo>
                    <a:lnTo>
                      <a:pt x="53" y="252"/>
                    </a:lnTo>
                    <a:lnTo>
                      <a:pt x="90" y="265"/>
                    </a:lnTo>
                    <a:lnTo>
                      <a:pt x="123" y="277"/>
                    </a:lnTo>
                    <a:lnTo>
                      <a:pt x="154" y="288"/>
                    </a:lnTo>
                    <a:lnTo>
                      <a:pt x="205" y="306"/>
                    </a:lnTo>
                    <a:lnTo>
                      <a:pt x="247" y="320"/>
                    </a:lnTo>
                    <a:lnTo>
                      <a:pt x="264" y="325"/>
                    </a:lnTo>
                    <a:lnTo>
                      <a:pt x="281" y="328"/>
                    </a:lnTo>
                    <a:lnTo>
                      <a:pt x="296" y="331"/>
                    </a:lnTo>
                    <a:lnTo>
                      <a:pt x="311" y="331"/>
                    </a:lnTo>
                    <a:lnTo>
                      <a:pt x="321" y="331"/>
                    </a:lnTo>
                    <a:lnTo>
                      <a:pt x="329" y="329"/>
                    </a:lnTo>
                    <a:lnTo>
                      <a:pt x="338" y="328"/>
                    </a:lnTo>
                    <a:lnTo>
                      <a:pt x="348" y="326"/>
                    </a:lnTo>
                    <a:lnTo>
                      <a:pt x="366" y="321"/>
                    </a:lnTo>
                    <a:lnTo>
                      <a:pt x="386" y="313"/>
                    </a:lnTo>
                    <a:lnTo>
                      <a:pt x="408" y="303"/>
                    </a:lnTo>
                    <a:lnTo>
                      <a:pt x="433" y="291"/>
                    </a:lnTo>
                    <a:lnTo>
                      <a:pt x="461" y="276"/>
                    </a:lnTo>
                    <a:lnTo>
                      <a:pt x="494" y="258"/>
                    </a:lnTo>
                    <a:lnTo>
                      <a:pt x="513" y="247"/>
                    </a:lnTo>
                    <a:lnTo>
                      <a:pt x="533" y="236"/>
                    </a:lnTo>
                    <a:lnTo>
                      <a:pt x="557" y="223"/>
                    </a:lnTo>
                    <a:lnTo>
                      <a:pt x="581" y="210"/>
                    </a:lnTo>
                    <a:lnTo>
                      <a:pt x="607" y="196"/>
                    </a:lnTo>
                    <a:lnTo>
                      <a:pt x="636" y="181"/>
                    </a:lnTo>
                    <a:lnTo>
                      <a:pt x="667" y="165"/>
                    </a:lnTo>
                    <a:lnTo>
                      <a:pt x="699" y="149"/>
                    </a:lnTo>
                    <a:lnTo>
                      <a:pt x="703" y="147"/>
                    </a:lnTo>
                    <a:lnTo>
                      <a:pt x="705" y="145"/>
                    </a:lnTo>
                    <a:lnTo>
                      <a:pt x="707" y="142"/>
                    </a:lnTo>
                    <a:lnTo>
                      <a:pt x="708" y="139"/>
                    </a:lnTo>
                    <a:lnTo>
                      <a:pt x="708" y="134"/>
                    </a:lnTo>
                    <a:lnTo>
                      <a:pt x="707" y="131"/>
                    </a:lnTo>
                    <a:lnTo>
                      <a:pt x="706" y="128"/>
                    </a:lnTo>
                    <a:lnTo>
                      <a:pt x="704" y="125"/>
                    </a:lnTo>
                    <a:lnTo>
                      <a:pt x="704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8" name="Group 47"/>
            <p:cNvGrpSpPr>
              <a:grpSpLocks noChangeAspect="1"/>
            </p:cNvGrpSpPr>
            <p:nvPr/>
          </p:nvGrpSpPr>
          <p:grpSpPr>
            <a:xfrm>
              <a:off x="3685994" y="3354380"/>
              <a:ext cx="360000" cy="360000"/>
              <a:chOff x="3171825" y="4213225"/>
              <a:chExt cx="287338" cy="287338"/>
            </a:xfrm>
            <a:solidFill>
              <a:schemeClr val="bg1"/>
            </a:solidFill>
          </p:grpSpPr>
          <p:sp>
            <p:nvSpPr>
              <p:cNvPr id="49" name="Freeform 416"/>
              <p:cNvSpPr>
                <a:spLocks/>
              </p:cNvSpPr>
              <p:nvPr/>
            </p:nvSpPr>
            <p:spPr bwMode="auto">
              <a:xfrm>
                <a:off x="3171825" y="4213225"/>
                <a:ext cx="287338" cy="287338"/>
              </a:xfrm>
              <a:custGeom>
                <a:avLst/>
                <a:gdLst>
                  <a:gd name="T0" fmla="*/ 898 w 903"/>
                  <a:gd name="T1" fmla="*/ 95 h 904"/>
                  <a:gd name="T2" fmla="*/ 808 w 903"/>
                  <a:gd name="T3" fmla="*/ 5 h 904"/>
                  <a:gd name="T4" fmla="*/ 806 w 903"/>
                  <a:gd name="T5" fmla="*/ 3 h 904"/>
                  <a:gd name="T6" fmla="*/ 803 w 903"/>
                  <a:gd name="T7" fmla="*/ 2 h 904"/>
                  <a:gd name="T8" fmla="*/ 801 w 903"/>
                  <a:gd name="T9" fmla="*/ 0 h 904"/>
                  <a:gd name="T10" fmla="*/ 797 w 903"/>
                  <a:gd name="T11" fmla="*/ 0 h 904"/>
                  <a:gd name="T12" fmla="*/ 794 w 903"/>
                  <a:gd name="T13" fmla="*/ 0 h 904"/>
                  <a:gd name="T14" fmla="*/ 792 w 903"/>
                  <a:gd name="T15" fmla="*/ 2 h 904"/>
                  <a:gd name="T16" fmla="*/ 789 w 903"/>
                  <a:gd name="T17" fmla="*/ 3 h 904"/>
                  <a:gd name="T18" fmla="*/ 787 w 903"/>
                  <a:gd name="T19" fmla="*/ 5 h 904"/>
                  <a:gd name="T20" fmla="*/ 4 w 903"/>
                  <a:gd name="T21" fmla="*/ 787 h 904"/>
                  <a:gd name="T22" fmla="*/ 2 w 903"/>
                  <a:gd name="T23" fmla="*/ 790 h 904"/>
                  <a:gd name="T24" fmla="*/ 1 w 903"/>
                  <a:gd name="T25" fmla="*/ 792 h 904"/>
                  <a:gd name="T26" fmla="*/ 0 w 903"/>
                  <a:gd name="T27" fmla="*/ 795 h 904"/>
                  <a:gd name="T28" fmla="*/ 0 w 903"/>
                  <a:gd name="T29" fmla="*/ 797 h 904"/>
                  <a:gd name="T30" fmla="*/ 0 w 903"/>
                  <a:gd name="T31" fmla="*/ 801 h 904"/>
                  <a:gd name="T32" fmla="*/ 1 w 903"/>
                  <a:gd name="T33" fmla="*/ 804 h 904"/>
                  <a:gd name="T34" fmla="*/ 2 w 903"/>
                  <a:gd name="T35" fmla="*/ 806 h 904"/>
                  <a:gd name="T36" fmla="*/ 4 w 903"/>
                  <a:gd name="T37" fmla="*/ 808 h 904"/>
                  <a:gd name="T38" fmla="*/ 94 w 903"/>
                  <a:gd name="T39" fmla="*/ 899 h 904"/>
                  <a:gd name="T40" fmla="*/ 97 w 903"/>
                  <a:gd name="T41" fmla="*/ 900 h 904"/>
                  <a:gd name="T42" fmla="*/ 99 w 903"/>
                  <a:gd name="T43" fmla="*/ 903 h 904"/>
                  <a:gd name="T44" fmla="*/ 102 w 903"/>
                  <a:gd name="T45" fmla="*/ 903 h 904"/>
                  <a:gd name="T46" fmla="*/ 105 w 903"/>
                  <a:gd name="T47" fmla="*/ 904 h 904"/>
                  <a:gd name="T48" fmla="*/ 108 w 903"/>
                  <a:gd name="T49" fmla="*/ 903 h 904"/>
                  <a:gd name="T50" fmla="*/ 111 w 903"/>
                  <a:gd name="T51" fmla="*/ 903 h 904"/>
                  <a:gd name="T52" fmla="*/ 113 w 903"/>
                  <a:gd name="T53" fmla="*/ 900 h 904"/>
                  <a:gd name="T54" fmla="*/ 115 w 903"/>
                  <a:gd name="T55" fmla="*/ 899 h 904"/>
                  <a:gd name="T56" fmla="*/ 898 w 903"/>
                  <a:gd name="T57" fmla="*/ 116 h 904"/>
                  <a:gd name="T58" fmla="*/ 900 w 903"/>
                  <a:gd name="T59" fmla="*/ 113 h 904"/>
                  <a:gd name="T60" fmla="*/ 901 w 903"/>
                  <a:gd name="T61" fmla="*/ 111 h 904"/>
                  <a:gd name="T62" fmla="*/ 903 w 903"/>
                  <a:gd name="T63" fmla="*/ 108 h 904"/>
                  <a:gd name="T64" fmla="*/ 903 w 903"/>
                  <a:gd name="T65" fmla="*/ 106 h 904"/>
                  <a:gd name="T66" fmla="*/ 903 w 903"/>
                  <a:gd name="T67" fmla="*/ 102 h 904"/>
                  <a:gd name="T68" fmla="*/ 901 w 903"/>
                  <a:gd name="T69" fmla="*/ 100 h 904"/>
                  <a:gd name="T70" fmla="*/ 900 w 903"/>
                  <a:gd name="T71" fmla="*/ 97 h 904"/>
                  <a:gd name="T72" fmla="*/ 898 w 903"/>
                  <a:gd name="T73" fmla="*/ 95 h 904"/>
                  <a:gd name="T74" fmla="*/ 898 w 903"/>
                  <a:gd name="T75" fmla="*/ 9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03" h="904">
                    <a:moveTo>
                      <a:pt x="898" y="95"/>
                    </a:moveTo>
                    <a:lnTo>
                      <a:pt x="808" y="5"/>
                    </a:lnTo>
                    <a:lnTo>
                      <a:pt x="806" y="3"/>
                    </a:lnTo>
                    <a:lnTo>
                      <a:pt x="803" y="2"/>
                    </a:lnTo>
                    <a:lnTo>
                      <a:pt x="801" y="0"/>
                    </a:lnTo>
                    <a:lnTo>
                      <a:pt x="797" y="0"/>
                    </a:lnTo>
                    <a:lnTo>
                      <a:pt x="794" y="0"/>
                    </a:lnTo>
                    <a:lnTo>
                      <a:pt x="792" y="2"/>
                    </a:lnTo>
                    <a:lnTo>
                      <a:pt x="789" y="3"/>
                    </a:lnTo>
                    <a:lnTo>
                      <a:pt x="787" y="5"/>
                    </a:lnTo>
                    <a:lnTo>
                      <a:pt x="4" y="787"/>
                    </a:lnTo>
                    <a:lnTo>
                      <a:pt x="2" y="790"/>
                    </a:lnTo>
                    <a:lnTo>
                      <a:pt x="1" y="792"/>
                    </a:lnTo>
                    <a:lnTo>
                      <a:pt x="0" y="795"/>
                    </a:lnTo>
                    <a:lnTo>
                      <a:pt x="0" y="797"/>
                    </a:lnTo>
                    <a:lnTo>
                      <a:pt x="0" y="801"/>
                    </a:lnTo>
                    <a:lnTo>
                      <a:pt x="1" y="804"/>
                    </a:lnTo>
                    <a:lnTo>
                      <a:pt x="2" y="806"/>
                    </a:lnTo>
                    <a:lnTo>
                      <a:pt x="4" y="808"/>
                    </a:lnTo>
                    <a:lnTo>
                      <a:pt x="94" y="899"/>
                    </a:lnTo>
                    <a:lnTo>
                      <a:pt x="97" y="900"/>
                    </a:lnTo>
                    <a:lnTo>
                      <a:pt x="99" y="903"/>
                    </a:lnTo>
                    <a:lnTo>
                      <a:pt x="102" y="903"/>
                    </a:lnTo>
                    <a:lnTo>
                      <a:pt x="105" y="904"/>
                    </a:lnTo>
                    <a:lnTo>
                      <a:pt x="108" y="903"/>
                    </a:lnTo>
                    <a:lnTo>
                      <a:pt x="111" y="903"/>
                    </a:lnTo>
                    <a:lnTo>
                      <a:pt x="113" y="900"/>
                    </a:lnTo>
                    <a:lnTo>
                      <a:pt x="115" y="899"/>
                    </a:lnTo>
                    <a:lnTo>
                      <a:pt x="898" y="116"/>
                    </a:lnTo>
                    <a:lnTo>
                      <a:pt x="900" y="113"/>
                    </a:lnTo>
                    <a:lnTo>
                      <a:pt x="901" y="111"/>
                    </a:lnTo>
                    <a:lnTo>
                      <a:pt x="903" y="108"/>
                    </a:lnTo>
                    <a:lnTo>
                      <a:pt x="903" y="106"/>
                    </a:lnTo>
                    <a:lnTo>
                      <a:pt x="903" y="102"/>
                    </a:lnTo>
                    <a:lnTo>
                      <a:pt x="901" y="100"/>
                    </a:lnTo>
                    <a:lnTo>
                      <a:pt x="900" y="97"/>
                    </a:lnTo>
                    <a:lnTo>
                      <a:pt x="898" y="95"/>
                    </a:lnTo>
                    <a:lnTo>
                      <a:pt x="898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Freeform 417"/>
              <p:cNvSpPr>
                <a:spLocks/>
              </p:cNvSpPr>
              <p:nvPr/>
            </p:nvSpPr>
            <p:spPr bwMode="auto">
              <a:xfrm>
                <a:off x="3171825" y="4213225"/>
                <a:ext cx="106363" cy="104775"/>
              </a:xfrm>
              <a:custGeom>
                <a:avLst/>
                <a:gdLst>
                  <a:gd name="T0" fmla="*/ 182 w 331"/>
                  <a:gd name="T1" fmla="*/ 331 h 331"/>
                  <a:gd name="T2" fmla="*/ 214 w 331"/>
                  <a:gd name="T3" fmla="*/ 323 h 331"/>
                  <a:gd name="T4" fmla="*/ 244 w 331"/>
                  <a:gd name="T5" fmla="*/ 312 h 331"/>
                  <a:gd name="T6" fmla="*/ 271 w 331"/>
                  <a:gd name="T7" fmla="*/ 293 h 331"/>
                  <a:gd name="T8" fmla="*/ 293 w 331"/>
                  <a:gd name="T9" fmla="*/ 271 h 331"/>
                  <a:gd name="T10" fmla="*/ 311 w 331"/>
                  <a:gd name="T11" fmla="*/ 244 h 331"/>
                  <a:gd name="T12" fmla="*/ 323 w 331"/>
                  <a:gd name="T13" fmla="*/ 215 h 331"/>
                  <a:gd name="T14" fmla="*/ 330 w 331"/>
                  <a:gd name="T15" fmla="*/ 183 h 331"/>
                  <a:gd name="T16" fmla="*/ 330 w 331"/>
                  <a:gd name="T17" fmla="*/ 148 h 331"/>
                  <a:gd name="T18" fmla="*/ 323 w 331"/>
                  <a:gd name="T19" fmla="*/ 116 h 331"/>
                  <a:gd name="T20" fmla="*/ 311 w 331"/>
                  <a:gd name="T21" fmla="*/ 86 h 331"/>
                  <a:gd name="T22" fmla="*/ 292 w 331"/>
                  <a:gd name="T23" fmla="*/ 60 h 331"/>
                  <a:gd name="T24" fmla="*/ 271 w 331"/>
                  <a:gd name="T25" fmla="*/ 38 h 331"/>
                  <a:gd name="T26" fmla="*/ 244 w 331"/>
                  <a:gd name="T27" fmla="*/ 20 h 331"/>
                  <a:gd name="T28" fmla="*/ 214 w 331"/>
                  <a:gd name="T29" fmla="*/ 8 h 331"/>
                  <a:gd name="T30" fmla="*/ 182 w 331"/>
                  <a:gd name="T31" fmla="*/ 0 h 331"/>
                  <a:gd name="T32" fmla="*/ 149 w 331"/>
                  <a:gd name="T33" fmla="*/ 0 h 331"/>
                  <a:gd name="T34" fmla="*/ 116 w 331"/>
                  <a:gd name="T35" fmla="*/ 8 h 331"/>
                  <a:gd name="T36" fmla="*/ 86 w 331"/>
                  <a:gd name="T37" fmla="*/ 20 h 331"/>
                  <a:gd name="T38" fmla="*/ 60 w 331"/>
                  <a:gd name="T39" fmla="*/ 38 h 331"/>
                  <a:gd name="T40" fmla="*/ 37 w 331"/>
                  <a:gd name="T41" fmla="*/ 60 h 331"/>
                  <a:gd name="T42" fmla="*/ 20 w 331"/>
                  <a:gd name="T43" fmla="*/ 86 h 331"/>
                  <a:gd name="T44" fmla="*/ 7 w 331"/>
                  <a:gd name="T45" fmla="*/ 116 h 331"/>
                  <a:gd name="T46" fmla="*/ 1 w 331"/>
                  <a:gd name="T47" fmla="*/ 148 h 331"/>
                  <a:gd name="T48" fmla="*/ 1 w 331"/>
                  <a:gd name="T49" fmla="*/ 183 h 331"/>
                  <a:gd name="T50" fmla="*/ 7 w 331"/>
                  <a:gd name="T51" fmla="*/ 215 h 331"/>
                  <a:gd name="T52" fmla="*/ 20 w 331"/>
                  <a:gd name="T53" fmla="*/ 244 h 331"/>
                  <a:gd name="T54" fmla="*/ 37 w 331"/>
                  <a:gd name="T55" fmla="*/ 271 h 331"/>
                  <a:gd name="T56" fmla="*/ 60 w 331"/>
                  <a:gd name="T57" fmla="*/ 293 h 331"/>
                  <a:gd name="T58" fmla="*/ 86 w 331"/>
                  <a:gd name="T59" fmla="*/ 312 h 331"/>
                  <a:gd name="T60" fmla="*/ 116 w 331"/>
                  <a:gd name="T61" fmla="*/ 323 h 331"/>
                  <a:gd name="T62" fmla="*/ 149 w 331"/>
                  <a:gd name="T63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1" h="331">
                    <a:moveTo>
                      <a:pt x="165" y="331"/>
                    </a:moveTo>
                    <a:lnTo>
                      <a:pt x="182" y="331"/>
                    </a:lnTo>
                    <a:lnTo>
                      <a:pt x="198" y="328"/>
                    </a:lnTo>
                    <a:lnTo>
                      <a:pt x="214" y="323"/>
                    </a:lnTo>
                    <a:lnTo>
                      <a:pt x="229" y="318"/>
                    </a:lnTo>
                    <a:lnTo>
                      <a:pt x="244" y="312"/>
                    </a:lnTo>
                    <a:lnTo>
                      <a:pt x="258" y="303"/>
                    </a:lnTo>
                    <a:lnTo>
                      <a:pt x="271" y="293"/>
                    </a:lnTo>
                    <a:lnTo>
                      <a:pt x="283" y="283"/>
                    </a:lnTo>
                    <a:lnTo>
                      <a:pt x="293" y="271"/>
                    </a:lnTo>
                    <a:lnTo>
                      <a:pt x="302" y="258"/>
                    </a:lnTo>
                    <a:lnTo>
                      <a:pt x="311" y="244"/>
                    </a:lnTo>
                    <a:lnTo>
                      <a:pt x="318" y="230"/>
                    </a:lnTo>
                    <a:lnTo>
                      <a:pt x="323" y="215"/>
                    </a:lnTo>
                    <a:lnTo>
                      <a:pt x="328" y="199"/>
                    </a:lnTo>
                    <a:lnTo>
                      <a:pt x="330" y="183"/>
                    </a:lnTo>
                    <a:lnTo>
                      <a:pt x="331" y="166"/>
                    </a:lnTo>
                    <a:lnTo>
                      <a:pt x="330" y="148"/>
                    </a:lnTo>
                    <a:lnTo>
                      <a:pt x="328" y="132"/>
                    </a:lnTo>
                    <a:lnTo>
                      <a:pt x="323" y="116"/>
                    </a:lnTo>
                    <a:lnTo>
                      <a:pt x="318" y="101"/>
                    </a:lnTo>
                    <a:lnTo>
                      <a:pt x="311" y="86"/>
                    </a:lnTo>
                    <a:lnTo>
                      <a:pt x="302" y="73"/>
                    </a:lnTo>
                    <a:lnTo>
                      <a:pt x="292" y="60"/>
                    </a:lnTo>
                    <a:lnTo>
                      <a:pt x="283" y="49"/>
                    </a:lnTo>
                    <a:lnTo>
                      <a:pt x="271" y="38"/>
                    </a:lnTo>
                    <a:lnTo>
                      <a:pt x="258" y="28"/>
                    </a:lnTo>
                    <a:lnTo>
                      <a:pt x="244" y="20"/>
                    </a:lnTo>
                    <a:lnTo>
                      <a:pt x="229" y="13"/>
                    </a:lnTo>
                    <a:lnTo>
                      <a:pt x="214" y="8"/>
                    </a:lnTo>
                    <a:lnTo>
                      <a:pt x="198" y="4"/>
                    </a:lnTo>
                    <a:lnTo>
                      <a:pt x="182" y="0"/>
                    </a:lnTo>
                    <a:lnTo>
                      <a:pt x="165" y="0"/>
                    </a:lnTo>
                    <a:lnTo>
                      <a:pt x="149" y="0"/>
                    </a:lnTo>
                    <a:lnTo>
                      <a:pt x="131" y="4"/>
                    </a:lnTo>
                    <a:lnTo>
                      <a:pt x="116" y="8"/>
                    </a:lnTo>
                    <a:lnTo>
                      <a:pt x="100" y="13"/>
                    </a:lnTo>
                    <a:lnTo>
                      <a:pt x="86" y="20"/>
                    </a:lnTo>
                    <a:lnTo>
                      <a:pt x="72" y="28"/>
                    </a:lnTo>
                    <a:lnTo>
                      <a:pt x="60" y="38"/>
                    </a:lnTo>
                    <a:lnTo>
                      <a:pt x="48" y="49"/>
                    </a:lnTo>
                    <a:lnTo>
                      <a:pt x="37" y="60"/>
                    </a:lnTo>
                    <a:lnTo>
                      <a:pt x="27" y="73"/>
                    </a:lnTo>
                    <a:lnTo>
                      <a:pt x="20" y="86"/>
                    </a:lnTo>
                    <a:lnTo>
                      <a:pt x="12" y="101"/>
                    </a:lnTo>
                    <a:lnTo>
                      <a:pt x="7" y="116"/>
                    </a:lnTo>
                    <a:lnTo>
                      <a:pt x="3" y="132"/>
                    </a:lnTo>
                    <a:lnTo>
                      <a:pt x="1" y="148"/>
                    </a:lnTo>
                    <a:lnTo>
                      <a:pt x="0" y="166"/>
                    </a:lnTo>
                    <a:lnTo>
                      <a:pt x="1" y="183"/>
                    </a:lnTo>
                    <a:lnTo>
                      <a:pt x="3" y="199"/>
                    </a:lnTo>
                    <a:lnTo>
                      <a:pt x="7" y="215"/>
                    </a:lnTo>
                    <a:lnTo>
                      <a:pt x="12" y="230"/>
                    </a:lnTo>
                    <a:lnTo>
                      <a:pt x="20" y="244"/>
                    </a:lnTo>
                    <a:lnTo>
                      <a:pt x="27" y="258"/>
                    </a:lnTo>
                    <a:lnTo>
                      <a:pt x="37" y="271"/>
                    </a:lnTo>
                    <a:lnTo>
                      <a:pt x="48" y="283"/>
                    </a:lnTo>
                    <a:lnTo>
                      <a:pt x="60" y="293"/>
                    </a:lnTo>
                    <a:lnTo>
                      <a:pt x="72" y="303"/>
                    </a:lnTo>
                    <a:lnTo>
                      <a:pt x="86" y="312"/>
                    </a:lnTo>
                    <a:lnTo>
                      <a:pt x="100" y="318"/>
                    </a:lnTo>
                    <a:lnTo>
                      <a:pt x="116" y="323"/>
                    </a:lnTo>
                    <a:lnTo>
                      <a:pt x="131" y="328"/>
                    </a:lnTo>
                    <a:lnTo>
                      <a:pt x="149" y="331"/>
                    </a:lnTo>
                    <a:lnTo>
                      <a:pt x="165" y="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Freeform 418"/>
              <p:cNvSpPr>
                <a:spLocks/>
              </p:cNvSpPr>
              <p:nvPr/>
            </p:nvSpPr>
            <p:spPr bwMode="auto">
              <a:xfrm>
                <a:off x="3354388" y="4394200"/>
                <a:ext cx="104775" cy="106363"/>
              </a:xfrm>
              <a:custGeom>
                <a:avLst/>
                <a:gdLst>
                  <a:gd name="T0" fmla="*/ 149 w 332"/>
                  <a:gd name="T1" fmla="*/ 1 h 332"/>
                  <a:gd name="T2" fmla="*/ 117 w 332"/>
                  <a:gd name="T3" fmla="*/ 8 h 332"/>
                  <a:gd name="T4" fmla="*/ 87 w 332"/>
                  <a:gd name="T5" fmla="*/ 21 h 332"/>
                  <a:gd name="T6" fmla="*/ 61 w 332"/>
                  <a:gd name="T7" fmla="*/ 38 h 332"/>
                  <a:gd name="T8" fmla="*/ 39 w 332"/>
                  <a:gd name="T9" fmla="*/ 60 h 332"/>
                  <a:gd name="T10" fmla="*/ 21 w 332"/>
                  <a:gd name="T11" fmla="*/ 87 h 332"/>
                  <a:gd name="T12" fmla="*/ 8 w 332"/>
                  <a:gd name="T13" fmla="*/ 116 h 332"/>
                  <a:gd name="T14" fmla="*/ 1 w 332"/>
                  <a:gd name="T15" fmla="*/ 149 h 332"/>
                  <a:gd name="T16" fmla="*/ 1 w 332"/>
                  <a:gd name="T17" fmla="*/ 183 h 332"/>
                  <a:gd name="T18" fmla="*/ 8 w 332"/>
                  <a:gd name="T19" fmla="*/ 215 h 332"/>
                  <a:gd name="T20" fmla="*/ 21 w 332"/>
                  <a:gd name="T21" fmla="*/ 245 h 332"/>
                  <a:gd name="T22" fmla="*/ 39 w 332"/>
                  <a:gd name="T23" fmla="*/ 270 h 332"/>
                  <a:gd name="T24" fmla="*/ 61 w 332"/>
                  <a:gd name="T25" fmla="*/ 293 h 332"/>
                  <a:gd name="T26" fmla="*/ 87 w 332"/>
                  <a:gd name="T27" fmla="*/ 311 h 332"/>
                  <a:gd name="T28" fmla="*/ 117 w 332"/>
                  <a:gd name="T29" fmla="*/ 324 h 332"/>
                  <a:gd name="T30" fmla="*/ 149 w 332"/>
                  <a:gd name="T31" fmla="*/ 331 h 332"/>
                  <a:gd name="T32" fmla="*/ 184 w 332"/>
                  <a:gd name="T33" fmla="*/ 331 h 332"/>
                  <a:gd name="T34" fmla="*/ 216 w 332"/>
                  <a:gd name="T35" fmla="*/ 324 h 332"/>
                  <a:gd name="T36" fmla="*/ 245 w 332"/>
                  <a:gd name="T37" fmla="*/ 311 h 332"/>
                  <a:gd name="T38" fmla="*/ 272 w 332"/>
                  <a:gd name="T39" fmla="*/ 293 h 332"/>
                  <a:gd name="T40" fmla="*/ 294 w 332"/>
                  <a:gd name="T41" fmla="*/ 270 h 332"/>
                  <a:gd name="T42" fmla="*/ 311 w 332"/>
                  <a:gd name="T43" fmla="*/ 245 h 332"/>
                  <a:gd name="T44" fmla="*/ 324 w 332"/>
                  <a:gd name="T45" fmla="*/ 215 h 332"/>
                  <a:gd name="T46" fmla="*/ 330 w 332"/>
                  <a:gd name="T47" fmla="*/ 183 h 332"/>
                  <a:gd name="T48" fmla="*/ 330 w 332"/>
                  <a:gd name="T49" fmla="*/ 149 h 332"/>
                  <a:gd name="T50" fmla="*/ 324 w 332"/>
                  <a:gd name="T51" fmla="*/ 116 h 332"/>
                  <a:gd name="T52" fmla="*/ 311 w 332"/>
                  <a:gd name="T53" fmla="*/ 87 h 332"/>
                  <a:gd name="T54" fmla="*/ 294 w 332"/>
                  <a:gd name="T55" fmla="*/ 60 h 332"/>
                  <a:gd name="T56" fmla="*/ 272 w 332"/>
                  <a:gd name="T57" fmla="*/ 38 h 332"/>
                  <a:gd name="T58" fmla="*/ 245 w 332"/>
                  <a:gd name="T59" fmla="*/ 21 h 332"/>
                  <a:gd name="T60" fmla="*/ 216 w 332"/>
                  <a:gd name="T61" fmla="*/ 8 h 332"/>
                  <a:gd name="T62" fmla="*/ 184 w 332"/>
                  <a:gd name="T63" fmla="*/ 1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32" h="332">
                    <a:moveTo>
                      <a:pt x="166" y="0"/>
                    </a:moveTo>
                    <a:lnTo>
                      <a:pt x="149" y="1"/>
                    </a:lnTo>
                    <a:lnTo>
                      <a:pt x="133" y="3"/>
                    </a:lnTo>
                    <a:lnTo>
                      <a:pt x="117" y="8"/>
                    </a:lnTo>
                    <a:lnTo>
                      <a:pt x="102" y="13"/>
                    </a:lnTo>
                    <a:lnTo>
                      <a:pt x="87" y="21"/>
                    </a:lnTo>
                    <a:lnTo>
                      <a:pt x="73" y="28"/>
                    </a:lnTo>
                    <a:lnTo>
                      <a:pt x="61" y="38"/>
                    </a:lnTo>
                    <a:lnTo>
                      <a:pt x="50" y="48"/>
                    </a:lnTo>
                    <a:lnTo>
                      <a:pt x="39" y="60"/>
                    </a:lnTo>
                    <a:lnTo>
                      <a:pt x="29" y="73"/>
                    </a:lnTo>
                    <a:lnTo>
                      <a:pt x="21" y="87"/>
                    </a:lnTo>
                    <a:lnTo>
                      <a:pt x="14" y="101"/>
                    </a:lnTo>
                    <a:lnTo>
                      <a:pt x="8" y="116"/>
                    </a:lnTo>
                    <a:lnTo>
                      <a:pt x="4" y="132"/>
                    </a:lnTo>
                    <a:lnTo>
                      <a:pt x="1" y="149"/>
                    </a:lnTo>
                    <a:lnTo>
                      <a:pt x="0" y="165"/>
                    </a:lnTo>
                    <a:lnTo>
                      <a:pt x="1" y="183"/>
                    </a:lnTo>
                    <a:lnTo>
                      <a:pt x="4" y="199"/>
                    </a:lnTo>
                    <a:lnTo>
                      <a:pt x="8" y="215"/>
                    </a:lnTo>
                    <a:lnTo>
                      <a:pt x="14" y="230"/>
                    </a:lnTo>
                    <a:lnTo>
                      <a:pt x="21" y="245"/>
                    </a:lnTo>
                    <a:lnTo>
                      <a:pt x="29" y="259"/>
                    </a:lnTo>
                    <a:lnTo>
                      <a:pt x="39" y="270"/>
                    </a:lnTo>
                    <a:lnTo>
                      <a:pt x="50" y="282"/>
                    </a:lnTo>
                    <a:lnTo>
                      <a:pt x="61" y="293"/>
                    </a:lnTo>
                    <a:lnTo>
                      <a:pt x="73" y="303"/>
                    </a:lnTo>
                    <a:lnTo>
                      <a:pt x="87" y="311"/>
                    </a:lnTo>
                    <a:lnTo>
                      <a:pt x="102" y="319"/>
                    </a:lnTo>
                    <a:lnTo>
                      <a:pt x="117" y="324"/>
                    </a:lnTo>
                    <a:lnTo>
                      <a:pt x="133" y="328"/>
                    </a:lnTo>
                    <a:lnTo>
                      <a:pt x="149" y="331"/>
                    </a:lnTo>
                    <a:lnTo>
                      <a:pt x="166" y="332"/>
                    </a:lnTo>
                    <a:lnTo>
                      <a:pt x="184" y="331"/>
                    </a:lnTo>
                    <a:lnTo>
                      <a:pt x="200" y="328"/>
                    </a:lnTo>
                    <a:lnTo>
                      <a:pt x="216" y="324"/>
                    </a:lnTo>
                    <a:lnTo>
                      <a:pt x="231" y="319"/>
                    </a:lnTo>
                    <a:lnTo>
                      <a:pt x="245" y="311"/>
                    </a:lnTo>
                    <a:lnTo>
                      <a:pt x="259" y="303"/>
                    </a:lnTo>
                    <a:lnTo>
                      <a:pt x="272" y="293"/>
                    </a:lnTo>
                    <a:lnTo>
                      <a:pt x="283" y="282"/>
                    </a:lnTo>
                    <a:lnTo>
                      <a:pt x="294" y="270"/>
                    </a:lnTo>
                    <a:lnTo>
                      <a:pt x="304" y="259"/>
                    </a:lnTo>
                    <a:lnTo>
                      <a:pt x="311" y="245"/>
                    </a:lnTo>
                    <a:lnTo>
                      <a:pt x="319" y="230"/>
                    </a:lnTo>
                    <a:lnTo>
                      <a:pt x="324" y="215"/>
                    </a:lnTo>
                    <a:lnTo>
                      <a:pt x="328" y="199"/>
                    </a:lnTo>
                    <a:lnTo>
                      <a:pt x="330" y="183"/>
                    </a:lnTo>
                    <a:lnTo>
                      <a:pt x="332" y="165"/>
                    </a:lnTo>
                    <a:lnTo>
                      <a:pt x="330" y="149"/>
                    </a:lnTo>
                    <a:lnTo>
                      <a:pt x="328" y="132"/>
                    </a:lnTo>
                    <a:lnTo>
                      <a:pt x="324" y="116"/>
                    </a:lnTo>
                    <a:lnTo>
                      <a:pt x="319" y="101"/>
                    </a:lnTo>
                    <a:lnTo>
                      <a:pt x="311" y="87"/>
                    </a:lnTo>
                    <a:lnTo>
                      <a:pt x="304" y="73"/>
                    </a:lnTo>
                    <a:lnTo>
                      <a:pt x="294" y="60"/>
                    </a:lnTo>
                    <a:lnTo>
                      <a:pt x="283" y="48"/>
                    </a:lnTo>
                    <a:lnTo>
                      <a:pt x="272" y="38"/>
                    </a:lnTo>
                    <a:lnTo>
                      <a:pt x="259" y="28"/>
                    </a:lnTo>
                    <a:lnTo>
                      <a:pt x="245" y="21"/>
                    </a:lnTo>
                    <a:lnTo>
                      <a:pt x="231" y="13"/>
                    </a:lnTo>
                    <a:lnTo>
                      <a:pt x="216" y="8"/>
                    </a:lnTo>
                    <a:lnTo>
                      <a:pt x="200" y="3"/>
                    </a:lnTo>
                    <a:lnTo>
                      <a:pt x="184" y="1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5" name="Freeform 513"/>
            <p:cNvSpPr>
              <a:spLocks noChangeAspect="1" noEditPoints="1"/>
            </p:cNvSpPr>
            <p:nvPr/>
          </p:nvSpPr>
          <p:spPr bwMode="auto">
            <a:xfrm>
              <a:off x="5384940" y="3354380"/>
              <a:ext cx="415385" cy="360000"/>
            </a:xfrm>
            <a:custGeom>
              <a:avLst/>
              <a:gdLst>
                <a:gd name="T0" fmla="*/ 808 w 903"/>
                <a:gd name="T1" fmla="*/ 246 h 783"/>
                <a:gd name="T2" fmla="*/ 811 w 903"/>
                <a:gd name="T3" fmla="*/ 262 h 783"/>
                <a:gd name="T4" fmla="*/ 797 w 903"/>
                <a:gd name="T5" fmla="*/ 271 h 783"/>
                <a:gd name="T6" fmla="*/ 665 w 903"/>
                <a:gd name="T7" fmla="*/ 264 h 783"/>
                <a:gd name="T8" fmla="*/ 665 w 903"/>
                <a:gd name="T9" fmla="*/ 248 h 783"/>
                <a:gd name="T10" fmla="*/ 482 w 903"/>
                <a:gd name="T11" fmla="*/ 150 h 783"/>
                <a:gd name="T12" fmla="*/ 897 w 903"/>
                <a:gd name="T13" fmla="*/ 47 h 783"/>
                <a:gd name="T14" fmla="*/ 869 w 903"/>
                <a:gd name="T15" fmla="*/ 13 h 783"/>
                <a:gd name="T16" fmla="*/ 828 w 903"/>
                <a:gd name="T17" fmla="*/ 0 h 783"/>
                <a:gd name="T18" fmla="*/ 245 w 903"/>
                <a:gd name="T19" fmla="*/ 7 h 783"/>
                <a:gd name="T20" fmla="*/ 218 w 903"/>
                <a:gd name="T21" fmla="*/ 33 h 783"/>
                <a:gd name="T22" fmla="*/ 211 w 903"/>
                <a:gd name="T23" fmla="*/ 150 h 783"/>
                <a:gd name="T24" fmla="*/ 411 w 903"/>
                <a:gd name="T25" fmla="*/ 161 h 783"/>
                <a:gd name="T26" fmla="*/ 459 w 903"/>
                <a:gd name="T27" fmla="*/ 199 h 783"/>
                <a:gd name="T28" fmla="*/ 474 w 903"/>
                <a:gd name="T29" fmla="*/ 291 h 783"/>
                <a:gd name="T30" fmla="*/ 451 w 903"/>
                <a:gd name="T31" fmla="*/ 350 h 783"/>
                <a:gd name="T32" fmla="*/ 398 w 903"/>
                <a:gd name="T33" fmla="*/ 384 h 783"/>
                <a:gd name="T34" fmla="*/ 297 w 903"/>
                <a:gd name="T35" fmla="*/ 405 h 783"/>
                <a:gd name="T36" fmla="*/ 252 w 903"/>
                <a:gd name="T37" fmla="*/ 473 h 783"/>
                <a:gd name="T38" fmla="*/ 181 w 903"/>
                <a:gd name="T39" fmla="*/ 511 h 783"/>
                <a:gd name="T40" fmla="*/ 153 w 903"/>
                <a:gd name="T41" fmla="*/ 505 h 783"/>
                <a:gd name="T42" fmla="*/ 153 w 903"/>
                <a:gd name="T43" fmla="*/ 488 h 783"/>
                <a:gd name="T44" fmla="*/ 173 w 903"/>
                <a:gd name="T45" fmla="*/ 482 h 783"/>
                <a:gd name="T46" fmla="*/ 226 w 903"/>
                <a:gd name="T47" fmla="*/ 456 h 783"/>
                <a:gd name="T48" fmla="*/ 277 w 903"/>
                <a:gd name="T49" fmla="*/ 376 h 783"/>
                <a:gd name="T50" fmla="*/ 296 w 903"/>
                <a:gd name="T51" fmla="*/ 361 h 783"/>
                <a:gd name="T52" fmla="*/ 395 w 903"/>
                <a:gd name="T53" fmla="*/ 353 h 783"/>
                <a:gd name="T54" fmla="*/ 431 w 903"/>
                <a:gd name="T55" fmla="*/ 326 h 783"/>
                <a:gd name="T56" fmla="*/ 444 w 903"/>
                <a:gd name="T57" fmla="*/ 249 h 783"/>
                <a:gd name="T58" fmla="*/ 427 w 903"/>
                <a:gd name="T59" fmla="*/ 208 h 783"/>
                <a:gd name="T60" fmla="*/ 389 w 903"/>
                <a:gd name="T61" fmla="*/ 184 h 783"/>
                <a:gd name="T62" fmla="*/ 172 w 903"/>
                <a:gd name="T63" fmla="*/ 190 h 783"/>
                <a:gd name="T64" fmla="*/ 67 w 903"/>
                <a:gd name="T65" fmla="*/ 253 h 783"/>
                <a:gd name="T66" fmla="*/ 28 w 903"/>
                <a:gd name="T67" fmla="*/ 311 h 783"/>
                <a:gd name="T68" fmla="*/ 5 w 903"/>
                <a:gd name="T69" fmla="*/ 388 h 783"/>
                <a:gd name="T70" fmla="*/ 0 w 903"/>
                <a:gd name="T71" fmla="*/ 582 h 783"/>
                <a:gd name="T72" fmla="*/ 26 w 903"/>
                <a:gd name="T73" fmla="*/ 670 h 783"/>
                <a:gd name="T74" fmla="*/ 112 w 903"/>
                <a:gd name="T75" fmla="*/ 756 h 783"/>
                <a:gd name="T76" fmla="*/ 200 w 903"/>
                <a:gd name="T77" fmla="*/ 782 h 783"/>
                <a:gd name="T78" fmla="*/ 517 w 903"/>
                <a:gd name="T79" fmla="*/ 777 h 783"/>
                <a:gd name="T80" fmla="*/ 546 w 903"/>
                <a:gd name="T81" fmla="*/ 750 h 783"/>
                <a:gd name="T82" fmla="*/ 557 w 903"/>
                <a:gd name="T83" fmla="*/ 708 h 783"/>
                <a:gd name="T84" fmla="*/ 655 w 903"/>
                <a:gd name="T85" fmla="*/ 662 h 783"/>
                <a:gd name="T86" fmla="*/ 694 w 903"/>
                <a:gd name="T87" fmla="*/ 645 h 783"/>
                <a:gd name="T88" fmla="*/ 719 w 903"/>
                <a:gd name="T89" fmla="*/ 609 h 783"/>
                <a:gd name="T90" fmla="*/ 719 w 903"/>
                <a:gd name="T91" fmla="*/ 565 h 783"/>
                <a:gd name="T92" fmla="*/ 694 w 903"/>
                <a:gd name="T93" fmla="*/ 530 h 783"/>
                <a:gd name="T94" fmla="*/ 655 w 903"/>
                <a:gd name="T95" fmla="*/ 512 h 783"/>
                <a:gd name="T96" fmla="*/ 273 w 903"/>
                <a:gd name="T97" fmla="*/ 501 h 783"/>
                <a:gd name="T98" fmla="*/ 271 w 903"/>
                <a:gd name="T99" fmla="*/ 479 h 783"/>
                <a:gd name="T100" fmla="*/ 850 w 903"/>
                <a:gd name="T101" fmla="*/ 478 h 783"/>
                <a:gd name="T102" fmla="*/ 885 w 903"/>
                <a:gd name="T103" fmla="*/ 454 h 783"/>
                <a:gd name="T104" fmla="*/ 902 w 903"/>
                <a:gd name="T105" fmla="*/ 414 h 783"/>
                <a:gd name="T106" fmla="*/ 473 w 903"/>
                <a:gd name="T107" fmla="*/ 178 h 783"/>
                <a:gd name="T108" fmla="*/ 467 w 903"/>
                <a:gd name="T109" fmla="*/ 162 h 783"/>
                <a:gd name="T110" fmla="*/ 479 w 903"/>
                <a:gd name="T111" fmla="*/ 150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3" h="783">
                  <a:moveTo>
                    <a:pt x="677" y="240"/>
                  </a:moveTo>
                  <a:lnTo>
                    <a:pt x="798" y="240"/>
                  </a:lnTo>
                  <a:lnTo>
                    <a:pt x="800" y="241"/>
                  </a:lnTo>
                  <a:lnTo>
                    <a:pt x="804" y="242"/>
                  </a:lnTo>
                  <a:lnTo>
                    <a:pt x="806" y="243"/>
                  </a:lnTo>
                  <a:lnTo>
                    <a:pt x="808" y="246"/>
                  </a:lnTo>
                  <a:lnTo>
                    <a:pt x="810" y="248"/>
                  </a:lnTo>
                  <a:lnTo>
                    <a:pt x="811" y="250"/>
                  </a:lnTo>
                  <a:lnTo>
                    <a:pt x="812" y="253"/>
                  </a:lnTo>
                  <a:lnTo>
                    <a:pt x="813" y="255"/>
                  </a:lnTo>
                  <a:lnTo>
                    <a:pt x="812" y="258"/>
                  </a:lnTo>
                  <a:lnTo>
                    <a:pt x="811" y="262"/>
                  </a:lnTo>
                  <a:lnTo>
                    <a:pt x="810" y="264"/>
                  </a:lnTo>
                  <a:lnTo>
                    <a:pt x="808" y="266"/>
                  </a:lnTo>
                  <a:lnTo>
                    <a:pt x="806" y="268"/>
                  </a:lnTo>
                  <a:lnTo>
                    <a:pt x="804" y="269"/>
                  </a:lnTo>
                  <a:lnTo>
                    <a:pt x="800" y="270"/>
                  </a:lnTo>
                  <a:lnTo>
                    <a:pt x="797" y="271"/>
                  </a:lnTo>
                  <a:lnTo>
                    <a:pt x="677" y="270"/>
                  </a:lnTo>
                  <a:lnTo>
                    <a:pt x="674" y="270"/>
                  </a:lnTo>
                  <a:lnTo>
                    <a:pt x="672" y="269"/>
                  </a:lnTo>
                  <a:lnTo>
                    <a:pt x="669" y="268"/>
                  </a:lnTo>
                  <a:lnTo>
                    <a:pt x="666" y="266"/>
                  </a:lnTo>
                  <a:lnTo>
                    <a:pt x="665" y="264"/>
                  </a:lnTo>
                  <a:lnTo>
                    <a:pt x="663" y="262"/>
                  </a:lnTo>
                  <a:lnTo>
                    <a:pt x="662" y="258"/>
                  </a:lnTo>
                  <a:lnTo>
                    <a:pt x="662" y="255"/>
                  </a:lnTo>
                  <a:lnTo>
                    <a:pt x="662" y="253"/>
                  </a:lnTo>
                  <a:lnTo>
                    <a:pt x="663" y="250"/>
                  </a:lnTo>
                  <a:lnTo>
                    <a:pt x="665" y="248"/>
                  </a:lnTo>
                  <a:lnTo>
                    <a:pt x="666" y="246"/>
                  </a:lnTo>
                  <a:lnTo>
                    <a:pt x="669" y="243"/>
                  </a:lnTo>
                  <a:lnTo>
                    <a:pt x="672" y="242"/>
                  </a:lnTo>
                  <a:lnTo>
                    <a:pt x="674" y="241"/>
                  </a:lnTo>
                  <a:lnTo>
                    <a:pt x="677" y="240"/>
                  </a:lnTo>
                  <a:close/>
                  <a:moveTo>
                    <a:pt x="482" y="150"/>
                  </a:moveTo>
                  <a:lnTo>
                    <a:pt x="903" y="150"/>
                  </a:lnTo>
                  <a:lnTo>
                    <a:pt x="903" y="75"/>
                  </a:lnTo>
                  <a:lnTo>
                    <a:pt x="902" y="68"/>
                  </a:lnTo>
                  <a:lnTo>
                    <a:pt x="901" y="60"/>
                  </a:lnTo>
                  <a:lnTo>
                    <a:pt x="899" y="54"/>
                  </a:lnTo>
                  <a:lnTo>
                    <a:pt x="897" y="47"/>
                  </a:lnTo>
                  <a:lnTo>
                    <a:pt x="894" y="40"/>
                  </a:lnTo>
                  <a:lnTo>
                    <a:pt x="889" y="34"/>
                  </a:lnTo>
                  <a:lnTo>
                    <a:pt x="885" y="28"/>
                  </a:lnTo>
                  <a:lnTo>
                    <a:pt x="880" y="22"/>
                  </a:lnTo>
                  <a:lnTo>
                    <a:pt x="874" y="18"/>
                  </a:lnTo>
                  <a:lnTo>
                    <a:pt x="869" y="13"/>
                  </a:lnTo>
                  <a:lnTo>
                    <a:pt x="863" y="10"/>
                  </a:lnTo>
                  <a:lnTo>
                    <a:pt x="856" y="6"/>
                  </a:lnTo>
                  <a:lnTo>
                    <a:pt x="850" y="3"/>
                  </a:lnTo>
                  <a:lnTo>
                    <a:pt x="842" y="1"/>
                  </a:lnTo>
                  <a:lnTo>
                    <a:pt x="835" y="0"/>
                  </a:lnTo>
                  <a:lnTo>
                    <a:pt x="828" y="0"/>
                  </a:lnTo>
                  <a:lnTo>
                    <a:pt x="279" y="0"/>
                  </a:lnTo>
                  <a:lnTo>
                    <a:pt x="272" y="0"/>
                  </a:lnTo>
                  <a:lnTo>
                    <a:pt x="264" y="1"/>
                  </a:lnTo>
                  <a:lnTo>
                    <a:pt x="258" y="2"/>
                  </a:lnTo>
                  <a:lnTo>
                    <a:pt x="251" y="4"/>
                  </a:lnTo>
                  <a:lnTo>
                    <a:pt x="245" y="7"/>
                  </a:lnTo>
                  <a:lnTo>
                    <a:pt x="240" y="11"/>
                  </a:lnTo>
                  <a:lnTo>
                    <a:pt x="234" y="14"/>
                  </a:lnTo>
                  <a:lnTo>
                    <a:pt x="230" y="18"/>
                  </a:lnTo>
                  <a:lnTo>
                    <a:pt x="226" y="24"/>
                  </a:lnTo>
                  <a:lnTo>
                    <a:pt x="221" y="28"/>
                  </a:lnTo>
                  <a:lnTo>
                    <a:pt x="218" y="33"/>
                  </a:lnTo>
                  <a:lnTo>
                    <a:pt x="216" y="40"/>
                  </a:lnTo>
                  <a:lnTo>
                    <a:pt x="214" y="46"/>
                  </a:lnTo>
                  <a:lnTo>
                    <a:pt x="212" y="53"/>
                  </a:lnTo>
                  <a:lnTo>
                    <a:pt x="211" y="59"/>
                  </a:lnTo>
                  <a:lnTo>
                    <a:pt x="211" y="66"/>
                  </a:lnTo>
                  <a:lnTo>
                    <a:pt x="211" y="150"/>
                  </a:lnTo>
                  <a:lnTo>
                    <a:pt x="361" y="150"/>
                  </a:lnTo>
                  <a:lnTo>
                    <a:pt x="371" y="151"/>
                  </a:lnTo>
                  <a:lnTo>
                    <a:pt x="382" y="152"/>
                  </a:lnTo>
                  <a:lnTo>
                    <a:pt x="392" y="154"/>
                  </a:lnTo>
                  <a:lnTo>
                    <a:pt x="401" y="158"/>
                  </a:lnTo>
                  <a:lnTo>
                    <a:pt x="411" y="161"/>
                  </a:lnTo>
                  <a:lnTo>
                    <a:pt x="421" y="166"/>
                  </a:lnTo>
                  <a:lnTo>
                    <a:pt x="429" y="172"/>
                  </a:lnTo>
                  <a:lnTo>
                    <a:pt x="438" y="178"/>
                  </a:lnTo>
                  <a:lnTo>
                    <a:pt x="445" y="184"/>
                  </a:lnTo>
                  <a:lnTo>
                    <a:pt x="453" y="192"/>
                  </a:lnTo>
                  <a:lnTo>
                    <a:pt x="459" y="199"/>
                  </a:lnTo>
                  <a:lnTo>
                    <a:pt x="464" y="209"/>
                  </a:lnTo>
                  <a:lnTo>
                    <a:pt x="468" y="218"/>
                  </a:lnTo>
                  <a:lnTo>
                    <a:pt x="471" y="227"/>
                  </a:lnTo>
                  <a:lnTo>
                    <a:pt x="473" y="238"/>
                  </a:lnTo>
                  <a:lnTo>
                    <a:pt x="474" y="249"/>
                  </a:lnTo>
                  <a:lnTo>
                    <a:pt x="474" y="291"/>
                  </a:lnTo>
                  <a:lnTo>
                    <a:pt x="473" y="302"/>
                  </a:lnTo>
                  <a:lnTo>
                    <a:pt x="471" y="313"/>
                  </a:lnTo>
                  <a:lnTo>
                    <a:pt x="468" y="323"/>
                  </a:lnTo>
                  <a:lnTo>
                    <a:pt x="463" y="333"/>
                  </a:lnTo>
                  <a:lnTo>
                    <a:pt x="457" y="342"/>
                  </a:lnTo>
                  <a:lnTo>
                    <a:pt x="451" y="350"/>
                  </a:lnTo>
                  <a:lnTo>
                    <a:pt x="443" y="357"/>
                  </a:lnTo>
                  <a:lnTo>
                    <a:pt x="436" y="365"/>
                  </a:lnTo>
                  <a:lnTo>
                    <a:pt x="427" y="370"/>
                  </a:lnTo>
                  <a:lnTo>
                    <a:pt x="418" y="375"/>
                  </a:lnTo>
                  <a:lnTo>
                    <a:pt x="408" y="381"/>
                  </a:lnTo>
                  <a:lnTo>
                    <a:pt x="398" y="384"/>
                  </a:lnTo>
                  <a:lnTo>
                    <a:pt x="390" y="387"/>
                  </a:lnTo>
                  <a:lnTo>
                    <a:pt x="380" y="389"/>
                  </a:lnTo>
                  <a:lnTo>
                    <a:pt x="370" y="390"/>
                  </a:lnTo>
                  <a:lnTo>
                    <a:pt x="361" y="391"/>
                  </a:lnTo>
                  <a:lnTo>
                    <a:pt x="304" y="391"/>
                  </a:lnTo>
                  <a:lnTo>
                    <a:pt x="297" y="405"/>
                  </a:lnTo>
                  <a:lnTo>
                    <a:pt x="289" y="424"/>
                  </a:lnTo>
                  <a:lnTo>
                    <a:pt x="283" y="433"/>
                  </a:lnTo>
                  <a:lnTo>
                    <a:pt x="277" y="443"/>
                  </a:lnTo>
                  <a:lnTo>
                    <a:pt x="270" y="453"/>
                  </a:lnTo>
                  <a:lnTo>
                    <a:pt x="261" y="463"/>
                  </a:lnTo>
                  <a:lnTo>
                    <a:pt x="252" y="473"/>
                  </a:lnTo>
                  <a:lnTo>
                    <a:pt x="243" y="482"/>
                  </a:lnTo>
                  <a:lnTo>
                    <a:pt x="232" y="490"/>
                  </a:lnTo>
                  <a:lnTo>
                    <a:pt x="220" y="498"/>
                  </a:lnTo>
                  <a:lnTo>
                    <a:pt x="208" y="503"/>
                  </a:lnTo>
                  <a:lnTo>
                    <a:pt x="194" y="507"/>
                  </a:lnTo>
                  <a:lnTo>
                    <a:pt x="181" y="511"/>
                  </a:lnTo>
                  <a:lnTo>
                    <a:pt x="166" y="512"/>
                  </a:lnTo>
                  <a:lnTo>
                    <a:pt x="162" y="512"/>
                  </a:lnTo>
                  <a:lnTo>
                    <a:pt x="160" y="511"/>
                  </a:lnTo>
                  <a:lnTo>
                    <a:pt x="157" y="509"/>
                  </a:lnTo>
                  <a:lnTo>
                    <a:pt x="155" y="507"/>
                  </a:lnTo>
                  <a:lnTo>
                    <a:pt x="153" y="505"/>
                  </a:lnTo>
                  <a:lnTo>
                    <a:pt x="152" y="503"/>
                  </a:lnTo>
                  <a:lnTo>
                    <a:pt x="150" y="500"/>
                  </a:lnTo>
                  <a:lnTo>
                    <a:pt x="150" y="497"/>
                  </a:lnTo>
                  <a:lnTo>
                    <a:pt x="150" y="493"/>
                  </a:lnTo>
                  <a:lnTo>
                    <a:pt x="152" y="491"/>
                  </a:lnTo>
                  <a:lnTo>
                    <a:pt x="153" y="488"/>
                  </a:lnTo>
                  <a:lnTo>
                    <a:pt x="155" y="486"/>
                  </a:lnTo>
                  <a:lnTo>
                    <a:pt x="157" y="484"/>
                  </a:lnTo>
                  <a:lnTo>
                    <a:pt x="160" y="483"/>
                  </a:lnTo>
                  <a:lnTo>
                    <a:pt x="162" y="482"/>
                  </a:lnTo>
                  <a:lnTo>
                    <a:pt x="166" y="482"/>
                  </a:lnTo>
                  <a:lnTo>
                    <a:pt x="173" y="482"/>
                  </a:lnTo>
                  <a:lnTo>
                    <a:pt x="179" y="481"/>
                  </a:lnTo>
                  <a:lnTo>
                    <a:pt x="186" y="478"/>
                  </a:lnTo>
                  <a:lnTo>
                    <a:pt x="192" y="477"/>
                  </a:lnTo>
                  <a:lnTo>
                    <a:pt x="204" y="472"/>
                  </a:lnTo>
                  <a:lnTo>
                    <a:pt x="216" y="464"/>
                  </a:lnTo>
                  <a:lnTo>
                    <a:pt x="226" y="456"/>
                  </a:lnTo>
                  <a:lnTo>
                    <a:pt x="235" y="447"/>
                  </a:lnTo>
                  <a:lnTo>
                    <a:pt x="244" y="438"/>
                  </a:lnTo>
                  <a:lnTo>
                    <a:pt x="251" y="427"/>
                  </a:lnTo>
                  <a:lnTo>
                    <a:pt x="263" y="407"/>
                  </a:lnTo>
                  <a:lnTo>
                    <a:pt x="272" y="389"/>
                  </a:lnTo>
                  <a:lnTo>
                    <a:pt x="277" y="376"/>
                  </a:lnTo>
                  <a:lnTo>
                    <a:pt x="279" y="371"/>
                  </a:lnTo>
                  <a:lnTo>
                    <a:pt x="281" y="367"/>
                  </a:lnTo>
                  <a:lnTo>
                    <a:pt x="285" y="364"/>
                  </a:lnTo>
                  <a:lnTo>
                    <a:pt x="289" y="361"/>
                  </a:lnTo>
                  <a:lnTo>
                    <a:pt x="293" y="361"/>
                  </a:lnTo>
                  <a:lnTo>
                    <a:pt x="296" y="361"/>
                  </a:lnTo>
                  <a:lnTo>
                    <a:pt x="361" y="361"/>
                  </a:lnTo>
                  <a:lnTo>
                    <a:pt x="368" y="360"/>
                  </a:lnTo>
                  <a:lnTo>
                    <a:pt x="375" y="359"/>
                  </a:lnTo>
                  <a:lnTo>
                    <a:pt x="381" y="358"/>
                  </a:lnTo>
                  <a:lnTo>
                    <a:pt x="389" y="356"/>
                  </a:lnTo>
                  <a:lnTo>
                    <a:pt x="395" y="353"/>
                  </a:lnTo>
                  <a:lnTo>
                    <a:pt x="403" y="350"/>
                  </a:lnTo>
                  <a:lnTo>
                    <a:pt x="409" y="346"/>
                  </a:lnTo>
                  <a:lnTo>
                    <a:pt x="415" y="342"/>
                  </a:lnTo>
                  <a:lnTo>
                    <a:pt x="421" y="337"/>
                  </a:lnTo>
                  <a:lnTo>
                    <a:pt x="427" y="331"/>
                  </a:lnTo>
                  <a:lnTo>
                    <a:pt x="431" y="326"/>
                  </a:lnTo>
                  <a:lnTo>
                    <a:pt x="436" y="320"/>
                  </a:lnTo>
                  <a:lnTo>
                    <a:pt x="439" y="313"/>
                  </a:lnTo>
                  <a:lnTo>
                    <a:pt x="442" y="307"/>
                  </a:lnTo>
                  <a:lnTo>
                    <a:pt x="443" y="299"/>
                  </a:lnTo>
                  <a:lnTo>
                    <a:pt x="444" y="291"/>
                  </a:lnTo>
                  <a:lnTo>
                    <a:pt x="444" y="249"/>
                  </a:lnTo>
                  <a:lnTo>
                    <a:pt x="443" y="241"/>
                  </a:lnTo>
                  <a:lnTo>
                    <a:pt x="442" y="234"/>
                  </a:lnTo>
                  <a:lnTo>
                    <a:pt x="439" y="226"/>
                  </a:lnTo>
                  <a:lnTo>
                    <a:pt x="436" y="220"/>
                  </a:lnTo>
                  <a:lnTo>
                    <a:pt x="431" y="213"/>
                  </a:lnTo>
                  <a:lnTo>
                    <a:pt x="427" y="208"/>
                  </a:lnTo>
                  <a:lnTo>
                    <a:pt x="421" y="203"/>
                  </a:lnTo>
                  <a:lnTo>
                    <a:pt x="415" y="198"/>
                  </a:lnTo>
                  <a:lnTo>
                    <a:pt x="409" y="194"/>
                  </a:lnTo>
                  <a:lnTo>
                    <a:pt x="403" y="191"/>
                  </a:lnTo>
                  <a:lnTo>
                    <a:pt x="395" y="188"/>
                  </a:lnTo>
                  <a:lnTo>
                    <a:pt x="389" y="184"/>
                  </a:lnTo>
                  <a:lnTo>
                    <a:pt x="375" y="181"/>
                  </a:lnTo>
                  <a:lnTo>
                    <a:pt x="361" y="180"/>
                  </a:lnTo>
                  <a:lnTo>
                    <a:pt x="211" y="180"/>
                  </a:lnTo>
                  <a:lnTo>
                    <a:pt x="211" y="182"/>
                  </a:lnTo>
                  <a:lnTo>
                    <a:pt x="191" y="186"/>
                  </a:lnTo>
                  <a:lnTo>
                    <a:pt x="172" y="190"/>
                  </a:lnTo>
                  <a:lnTo>
                    <a:pt x="153" y="196"/>
                  </a:lnTo>
                  <a:lnTo>
                    <a:pt x="134" y="204"/>
                  </a:lnTo>
                  <a:lnTo>
                    <a:pt x="116" y="213"/>
                  </a:lnTo>
                  <a:lnTo>
                    <a:pt x="99" y="225"/>
                  </a:lnTo>
                  <a:lnTo>
                    <a:pt x="82" y="238"/>
                  </a:lnTo>
                  <a:lnTo>
                    <a:pt x="67" y="253"/>
                  </a:lnTo>
                  <a:lnTo>
                    <a:pt x="59" y="262"/>
                  </a:lnTo>
                  <a:lnTo>
                    <a:pt x="53" y="270"/>
                  </a:lnTo>
                  <a:lnTo>
                    <a:pt x="45" y="280"/>
                  </a:lnTo>
                  <a:lnTo>
                    <a:pt x="39" y="290"/>
                  </a:lnTo>
                  <a:lnTo>
                    <a:pt x="34" y="300"/>
                  </a:lnTo>
                  <a:lnTo>
                    <a:pt x="28" y="311"/>
                  </a:lnTo>
                  <a:lnTo>
                    <a:pt x="23" y="322"/>
                  </a:lnTo>
                  <a:lnTo>
                    <a:pt x="19" y="335"/>
                  </a:lnTo>
                  <a:lnTo>
                    <a:pt x="14" y="346"/>
                  </a:lnTo>
                  <a:lnTo>
                    <a:pt x="11" y="360"/>
                  </a:lnTo>
                  <a:lnTo>
                    <a:pt x="8" y="373"/>
                  </a:lnTo>
                  <a:lnTo>
                    <a:pt x="5" y="388"/>
                  </a:lnTo>
                  <a:lnTo>
                    <a:pt x="2" y="403"/>
                  </a:lnTo>
                  <a:lnTo>
                    <a:pt x="1" y="418"/>
                  </a:lnTo>
                  <a:lnTo>
                    <a:pt x="0" y="434"/>
                  </a:lnTo>
                  <a:lnTo>
                    <a:pt x="0" y="452"/>
                  </a:lnTo>
                  <a:lnTo>
                    <a:pt x="0" y="572"/>
                  </a:lnTo>
                  <a:lnTo>
                    <a:pt x="0" y="582"/>
                  </a:lnTo>
                  <a:lnTo>
                    <a:pt x="1" y="593"/>
                  </a:lnTo>
                  <a:lnTo>
                    <a:pt x="2" y="603"/>
                  </a:lnTo>
                  <a:lnTo>
                    <a:pt x="5" y="614"/>
                  </a:lnTo>
                  <a:lnTo>
                    <a:pt x="10" y="633"/>
                  </a:lnTo>
                  <a:lnTo>
                    <a:pt x="18" y="652"/>
                  </a:lnTo>
                  <a:lnTo>
                    <a:pt x="26" y="670"/>
                  </a:lnTo>
                  <a:lnTo>
                    <a:pt x="37" y="688"/>
                  </a:lnTo>
                  <a:lnTo>
                    <a:pt x="50" y="705"/>
                  </a:lnTo>
                  <a:lnTo>
                    <a:pt x="64" y="720"/>
                  </a:lnTo>
                  <a:lnTo>
                    <a:pt x="79" y="734"/>
                  </a:lnTo>
                  <a:lnTo>
                    <a:pt x="95" y="745"/>
                  </a:lnTo>
                  <a:lnTo>
                    <a:pt x="112" y="756"/>
                  </a:lnTo>
                  <a:lnTo>
                    <a:pt x="130" y="766"/>
                  </a:lnTo>
                  <a:lnTo>
                    <a:pt x="149" y="773"/>
                  </a:lnTo>
                  <a:lnTo>
                    <a:pt x="170" y="779"/>
                  </a:lnTo>
                  <a:lnTo>
                    <a:pt x="179" y="780"/>
                  </a:lnTo>
                  <a:lnTo>
                    <a:pt x="190" y="782"/>
                  </a:lnTo>
                  <a:lnTo>
                    <a:pt x="200" y="782"/>
                  </a:lnTo>
                  <a:lnTo>
                    <a:pt x="211" y="783"/>
                  </a:lnTo>
                  <a:lnTo>
                    <a:pt x="492" y="783"/>
                  </a:lnTo>
                  <a:lnTo>
                    <a:pt x="498" y="782"/>
                  </a:lnTo>
                  <a:lnTo>
                    <a:pt x="505" y="781"/>
                  </a:lnTo>
                  <a:lnTo>
                    <a:pt x="511" y="780"/>
                  </a:lnTo>
                  <a:lnTo>
                    <a:pt x="517" y="777"/>
                  </a:lnTo>
                  <a:lnTo>
                    <a:pt x="523" y="773"/>
                  </a:lnTo>
                  <a:lnTo>
                    <a:pt x="529" y="770"/>
                  </a:lnTo>
                  <a:lnTo>
                    <a:pt x="533" y="766"/>
                  </a:lnTo>
                  <a:lnTo>
                    <a:pt x="538" y="762"/>
                  </a:lnTo>
                  <a:lnTo>
                    <a:pt x="542" y="756"/>
                  </a:lnTo>
                  <a:lnTo>
                    <a:pt x="546" y="750"/>
                  </a:lnTo>
                  <a:lnTo>
                    <a:pt x="549" y="744"/>
                  </a:lnTo>
                  <a:lnTo>
                    <a:pt x="552" y="737"/>
                  </a:lnTo>
                  <a:lnTo>
                    <a:pt x="554" y="730"/>
                  </a:lnTo>
                  <a:lnTo>
                    <a:pt x="556" y="723"/>
                  </a:lnTo>
                  <a:lnTo>
                    <a:pt x="557" y="715"/>
                  </a:lnTo>
                  <a:lnTo>
                    <a:pt x="557" y="708"/>
                  </a:lnTo>
                  <a:lnTo>
                    <a:pt x="556" y="695"/>
                  </a:lnTo>
                  <a:lnTo>
                    <a:pt x="554" y="683"/>
                  </a:lnTo>
                  <a:lnTo>
                    <a:pt x="549" y="673"/>
                  </a:lnTo>
                  <a:lnTo>
                    <a:pt x="544" y="662"/>
                  </a:lnTo>
                  <a:lnTo>
                    <a:pt x="647" y="662"/>
                  </a:lnTo>
                  <a:lnTo>
                    <a:pt x="655" y="662"/>
                  </a:lnTo>
                  <a:lnTo>
                    <a:pt x="662" y="661"/>
                  </a:lnTo>
                  <a:lnTo>
                    <a:pt x="669" y="659"/>
                  </a:lnTo>
                  <a:lnTo>
                    <a:pt x="676" y="656"/>
                  </a:lnTo>
                  <a:lnTo>
                    <a:pt x="682" y="653"/>
                  </a:lnTo>
                  <a:lnTo>
                    <a:pt x="689" y="649"/>
                  </a:lnTo>
                  <a:lnTo>
                    <a:pt x="694" y="645"/>
                  </a:lnTo>
                  <a:lnTo>
                    <a:pt x="700" y="639"/>
                  </a:lnTo>
                  <a:lnTo>
                    <a:pt x="705" y="634"/>
                  </a:lnTo>
                  <a:lnTo>
                    <a:pt x="709" y="629"/>
                  </a:lnTo>
                  <a:lnTo>
                    <a:pt x="714" y="622"/>
                  </a:lnTo>
                  <a:lnTo>
                    <a:pt x="717" y="616"/>
                  </a:lnTo>
                  <a:lnTo>
                    <a:pt x="719" y="609"/>
                  </a:lnTo>
                  <a:lnTo>
                    <a:pt x="721" y="602"/>
                  </a:lnTo>
                  <a:lnTo>
                    <a:pt x="722" y="594"/>
                  </a:lnTo>
                  <a:lnTo>
                    <a:pt x="722" y="587"/>
                  </a:lnTo>
                  <a:lnTo>
                    <a:pt x="722" y="579"/>
                  </a:lnTo>
                  <a:lnTo>
                    <a:pt x="721" y="572"/>
                  </a:lnTo>
                  <a:lnTo>
                    <a:pt x="719" y="565"/>
                  </a:lnTo>
                  <a:lnTo>
                    <a:pt x="717" y="558"/>
                  </a:lnTo>
                  <a:lnTo>
                    <a:pt x="714" y="551"/>
                  </a:lnTo>
                  <a:lnTo>
                    <a:pt x="709" y="546"/>
                  </a:lnTo>
                  <a:lnTo>
                    <a:pt x="705" y="540"/>
                  </a:lnTo>
                  <a:lnTo>
                    <a:pt x="700" y="534"/>
                  </a:lnTo>
                  <a:lnTo>
                    <a:pt x="694" y="530"/>
                  </a:lnTo>
                  <a:lnTo>
                    <a:pt x="689" y="525"/>
                  </a:lnTo>
                  <a:lnTo>
                    <a:pt x="682" y="521"/>
                  </a:lnTo>
                  <a:lnTo>
                    <a:pt x="676" y="518"/>
                  </a:lnTo>
                  <a:lnTo>
                    <a:pt x="669" y="515"/>
                  </a:lnTo>
                  <a:lnTo>
                    <a:pt x="662" y="514"/>
                  </a:lnTo>
                  <a:lnTo>
                    <a:pt x="655" y="512"/>
                  </a:lnTo>
                  <a:lnTo>
                    <a:pt x="647" y="512"/>
                  </a:lnTo>
                  <a:lnTo>
                    <a:pt x="301" y="512"/>
                  </a:lnTo>
                  <a:lnTo>
                    <a:pt x="293" y="511"/>
                  </a:lnTo>
                  <a:lnTo>
                    <a:pt x="287" y="508"/>
                  </a:lnTo>
                  <a:lnTo>
                    <a:pt x="279" y="505"/>
                  </a:lnTo>
                  <a:lnTo>
                    <a:pt x="273" y="501"/>
                  </a:lnTo>
                  <a:lnTo>
                    <a:pt x="267" y="496"/>
                  </a:lnTo>
                  <a:lnTo>
                    <a:pt x="263" y="489"/>
                  </a:lnTo>
                  <a:lnTo>
                    <a:pt x="259" y="483"/>
                  </a:lnTo>
                  <a:lnTo>
                    <a:pt x="257" y="475"/>
                  </a:lnTo>
                  <a:lnTo>
                    <a:pt x="264" y="478"/>
                  </a:lnTo>
                  <a:lnTo>
                    <a:pt x="271" y="479"/>
                  </a:lnTo>
                  <a:lnTo>
                    <a:pt x="278" y="482"/>
                  </a:lnTo>
                  <a:lnTo>
                    <a:pt x="286" y="482"/>
                  </a:lnTo>
                  <a:lnTo>
                    <a:pt x="828" y="482"/>
                  </a:lnTo>
                  <a:lnTo>
                    <a:pt x="836" y="482"/>
                  </a:lnTo>
                  <a:lnTo>
                    <a:pt x="842" y="479"/>
                  </a:lnTo>
                  <a:lnTo>
                    <a:pt x="850" y="478"/>
                  </a:lnTo>
                  <a:lnTo>
                    <a:pt x="856" y="475"/>
                  </a:lnTo>
                  <a:lnTo>
                    <a:pt x="863" y="472"/>
                  </a:lnTo>
                  <a:lnTo>
                    <a:pt x="869" y="469"/>
                  </a:lnTo>
                  <a:lnTo>
                    <a:pt x="876" y="463"/>
                  </a:lnTo>
                  <a:lnTo>
                    <a:pt x="881" y="459"/>
                  </a:lnTo>
                  <a:lnTo>
                    <a:pt x="885" y="454"/>
                  </a:lnTo>
                  <a:lnTo>
                    <a:pt x="889" y="447"/>
                  </a:lnTo>
                  <a:lnTo>
                    <a:pt x="894" y="442"/>
                  </a:lnTo>
                  <a:lnTo>
                    <a:pt x="897" y="435"/>
                  </a:lnTo>
                  <a:lnTo>
                    <a:pt x="899" y="428"/>
                  </a:lnTo>
                  <a:lnTo>
                    <a:pt x="901" y="422"/>
                  </a:lnTo>
                  <a:lnTo>
                    <a:pt x="902" y="414"/>
                  </a:lnTo>
                  <a:lnTo>
                    <a:pt x="903" y="407"/>
                  </a:lnTo>
                  <a:lnTo>
                    <a:pt x="903" y="180"/>
                  </a:lnTo>
                  <a:lnTo>
                    <a:pt x="482" y="180"/>
                  </a:lnTo>
                  <a:lnTo>
                    <a:pt x="479" y="180"/>
                  </a:lnTo>
                  <a:lnTo>
                    <a:pt x="475" y="179"/>
                  </a:lnTo>
                  <a:lnTo>
                    <a:pt x="473" y="178"/>
                  </a:lnTo>
                  <a:lnTo>
                    <a:pt x="471" y="176"/>
                  </a:lnTo>
                  <a:lnTo>
                    <a:pt x="469" y="174"/>
                  </a:lnTo>
                  <a:lnTo>
                    <a:pt x="468" y="172"/>
                  </a:lnTo>
                  <a:lnTo>
                    <a:pt x="467" y="168"/>
                  </a:lnTo>
                  <a:lnTo>
                    <a:pt x="467" y="165"/>
                  </a:lnTo>
                  <a:lnTo>
                    <a:pt x="467" y="162"/>
                  </a:lnTo>
                  <a:lnTo>
                    <a:pt x="468" y="160"/>
                  </a:lnTo>
                  <a:lnTo>
                    <a:pt x="469" y="157"/>
                  </a:lnTo>
                  <a:lnTo>
                    <a:pt x="471" y="154"/>
                  </a:lnTo>
                  <a:lnTo>
                    <a:pt x="473" y="153"/>
                  </a:lnTo>
                  <a:lnTo>
                    <a:pt x="475" y="151"/>
                  </a:lnTo>
                  <a:lnTo>
                    <a:pt x="479" y="150"/>
                  </a:lnTo>
                  <a:lnTo>
                    <a:pt x="482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401"/>
            <p:cNvSpPr>
              <a:spLocks noChangeAspect="1" noEditPoints="1"/>
            </p:cNvSpPr>
            <p:nvPr/>
          </p:nvSpPr>
          <p:spPr bwMode="auto">
            <a:xfrm>
              <a:off x="1958351" y="4633361"/>
              <a:ext cx="362011" cy="360000"/>
            </a:xfrm>
            <a:custGeom>
              <a:avLst/>
              <a:gdLst>
                <a:gd name="T0" fmla="*/ 662 w 898"/>
                <a:gd name="T1" fmla="*/ 670 h 896"/>
                <a:gd name="T2" fmla="*/ 654 w 898"/>
                <a:gd name="T3" fmla="*/ 671 h 896"/>
                <a:gd name="T4" fmla="*/ 646 w 898"/>
                <a:gd name="T5" fmla="*/ 666 h 896"/>
                <a:gd name="T6" fmla="*/ 420 w 898"/>
                <a:gd name="T7" fmla="*/ 455 h 896"/>
                <a:gd name="T8" fmla="*/ 419 w 898"/>
                <a:gd name="T9" fmla="*/ 242 h 896"/>
                <a:gd name="T10" fmla="*/ 421 w 898"/>
                <a:gd name="T11" fmla="*/ 233 h 896"/>
                <a:gd name="T12" fmla="*/ 428 w 898"/>
                <a:gd name="T13" fmla="*/ 228 h 896"/>
                <a:gd name="T14" fmla="*/ 437 w 898"/>
                <a:gd name="T15" fmla="*/ 227 h 896"/>
                <a:gd name="T16" fmla="*/ 445 w 898"/>
                <a:gd name="T17" fmla="*/ 231 h 896"/>
                <a:gd name="T18" fmla="*/ 448 w 898"/>
                <a:gd name="T19" fmla="*/ 238 h 896"/>
                <a:gd name="T20" fmla="*/ 666 w 898"/>
                <a:gd name="T21" fmla="*/ 645 h 896"/>
                <a:gd name="T22" fmla="*/ 671 w 898"/>
                <a:gd name="T23" fmla="*/ 652 h 896"/>
                <a:gd name="T24" fmla="*/ 671 w 898"/>
                <a:gd name="T25" fmla="*/ 661 h 896"/>
                <a:gd name="T26" fmla="*/ 449 w 898"/>
                <a:gd name="T27" fmla="*/ 0 h 896"/>
                <a:gd name="T28" fmla="*/ 381 w 898"/>
                <a:gd name="T29" fmla="*/ 4 h 896"/>
                <a:gd name="T30" fmla="*/ 316 w 898"/>
                <a:gd name="T31" fmla="*/ 19 h 896"/>
                <a:gd name="T32" fmla="*/ 255 w 898"/>
                <a:gd name="T33" fmla="*/ 44 h 896"/>
                <a:gd name="T34" fmla="*/ 198 w 898"/>
                <a:gd name="T35" fmla="*/ 76 h 896"/>
                <a:gd name="T36" fmla="*/ 148 w 898"/>
                <a:gd name="T37" fmla="*/ 116 h 896"/>
                <a:gd name="T38" fmla="*/ 103 w 898"/>
                <a:gd name="T39" fmla="*/ 162 h 896"/>
                <a:gd name="T40" fmla="*/ 65 w 898"/>
                <a:gd name="T41" fmla="*/ 216 h 896"/>
                <a:gd name="T42" fmla="*/ 35 w 898"/>
                <a:gd name="T43" fmla="*/ 274 h 896"/>
                <a:gd name="T44" fmla="*/ 15 w 898"/>
                <a:gd name="T45" fmla="*/ 336 h 896"/>
                <a:gd name="T46" fmla="*/ 3 w 898"/>
                <a:gd name="T47" fmla="*/ 402 h 896"/>
                <a:gd name="T48" fmla="*/ 1 w 898"/>
                <a:gd name="T49" fmla="*/ 471 h 896"/>
                <a:gd name="T50" fmla="*/ 9 w 898"/>
                <a:gd name="T51" fmla="*/ 538 h 896"/>
                <a:gd name="T52" fmla="*/ 28 w 898"/>
                <a:gd name="T53" fmla="*/ 602 h 896"/>
                <a:gd name="T54" fmla="*/ 54 w 898"/>
                <a:gd name="T55" fmla="*/ 662 h 896"/>
                <a:gd name="T56" fmla="*/ 90 w 898"/>
                <a:gd name="T57" fmla="*/ 717 h 896"/>
                <a:gd name="T58" fmla="*/ 131 w 898"/>
                <a:gd name="T59" fmla="*/ 765 h 896"/>
                <a:gd name="T60" fmla="*/ 181 w 898"/>
                <a:gd name="T61" fmla="*/ 808 h 896"/>
                <a:gd name="T62" fmla="*/ 235 w 898"/>
                <a:gd name="T63" fmla="*/ 843 h 896"/>
                <a:gd name="T64" fmla="*/ 295 w 898"/>
                <a:gd name="T65" fmla="*/ 870 h 896"/>
                <a:gd name="T66" fmla="*/ 358 w 898"/>
                <a:gd name="T67" fmla="*/ 888 h 896"/>
                <a:gd name="T68" fmla="*/ 426 w 898"/>
                <a:gd name="T69" fmla="*/ 896 h 896"/>
                <a:gd name="T70" fmla="*/ 494 w 898"/>
                <a:gd name="T71" fmla="*/ 894 h 896"/>
                <a:gd name="T72" fmla="*/ 561 w 898"/>
                <a:gd name="T73" fmla="*/ 882 h 896"/>
                <a:gd name="T74" fmla="*/ 624 w 898"/>
                <a:gd name="T75" fmla="*/ 861 h 896"/>
                <a:gd name="T76" fmla="*/ 681 w 898"/>
                <a:gd name="T77" fmla="*/ 832 h 896"/>
                <a:gd name="T78" fmla="*/ 734 w 898"/>
                <a:gd name="T79" fmla="*/ 795 h 896"/>
                <a:gd name="T80" fmla="*/ 781 w 898"/>
                <a:gd name="T81" fmla="*/ 750 h 896"/>
                <a:gd name="T82" fmla="*/ 821 w 898"/>
                <a:gd name="T83" fmla="*/ 698 h 896"/>
                <a:gd name="T84" fmla="*/ 854 w 898"/>
                <a:gd name="T85" fmla="*/ 643 h 896"/>
                <a:gd name="T86" fmla="*/ 877 w 898"/>
                <a:gd name="T87" fmla="*/ 582 h 896"/>
                <a:gd name="T88" fmla="*/ 892 w 898"/>
                <a:gd name="T89" fmla="*/ 517 h 896"/>
                <a:gd name="T90" fmla="*/ 898 w 898"/>
                <a:gd name="T91" fmla="*/ 448 h 896"/>
                <a:gd name="T92" fmla="*/ 892 w 898"/>
                <a:gd name="T93" fmla="*/ 380 h 896"/>
                <a:gd name="T94" fmla="*/ 877 w 898"/>
                <a:gd name="T95" fmla="*/ 314 h 896"/>
                <a:gd name="T96" fmla="*/ 854 w 898"/>
                <a:gd name="T97" fmla="*/ 253 h 896"/>
                <a:gd name="T98" fmla="*/ 821 w 898"/>
                <a:gd name="T99" fmla="*/ 198 h 896"/>
                <a:gd name="T100" fmla="*/ 781 w 898"/>
                <a:gd name="T101" fmla="*/ 146 h 896"/>
                <a:gd name="T102" fmla="*/ 734 w 898"/>
                <a:gd name="T103" fmla="*/ 103 h 896"/>
                <a:gd name="T104" fmla="*/ 681 w 898"/>
                <a:gd name="T105" fmla="*/ 64 h 896"/>
                <a:gd name="T106" fmla="*/ 624 w 898"/>
                <a:gd name="T107" fmla="*/ 35 h 896"/>
                <a:gd name="T108" fmla="*/ 561 w 898"/>
                <a:gd name="T109" fmla="*/ 14 h 896"/>
                <a:gd name="T110" fmla="*/ 494 w 898"/>
                <a:gd name="T111" fmla="*/ 2 h 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98" h="896">
                  <a:moveTo>
                    <a:pt x="668" y="666"/>
                  </a:moveTo>
                  <a:lnTo>
                    <a:pt x="665" y="669"/>
                  </a:lnTo>
                  <a:lnTo>
                    <a:pt x="662" y="670"/>
                  </a:lnTo>
                  <a:lnTo>
                    <a:pt x="659" y="671"/>
                  </a:lnTo>
                  <a:lnTo>
                    <a:pt x="657" y="671"/>
                  </a:lnTo>
                  <a:lnTo>
                    <a:pt x="654" y="671"/>
                  </a:lnTo>
                  <a:lnTo>
                    <a:pt x="650" y="670"/>
                  </a:lnTo>
                  <a:lnTo>
                    <a:pt x="648" y="669"/>
                  </a:lnTo>
                  <a:lnTo>
                    <a:pt x="646" y="666"/>
                  </a:lnTo>
                  <a:lnTo>
                    <a:pt x="424" y="460"/>
                  </a:lnTo>
                  <a:lnTo>
                    <a:pt x="421" y="458"/>
                  </a:lnTo>
                  <a:lnTo>
                    <a:pt x="420" y="455"/>
                  </a:lnTo>
                  <a:lnTo>
                    <a:pt x="419" y="451"/>
                  </a:lnTo>
                  <a:lnTo>
                    <a:pt x="419" y="448"/>
                  </a:lnTo>
                  <a:lnTo>
                    <a:pt x="419" y="242"/>
                  </a:lnTo>
                  <a:lnTo>
                    <a:pt x="419" y="238"/>
                  </a:lnTo>
                  <a:lnTo>
                    <a:pt x="420" y="235"/>
                  </a:lnTo>
                  <a:lnTo>
                    <a:pt x="421" y="233"/>
                  </a:lnTo>
                  <a:lnTo>
                    <a:pt x="424" y="231"/>
                  </a:lnTo>
                  <a:lnTo>
                    <a:pt x="426" y="229"/>
                  </a:lnTo>
                  <a:lnTo>
                    <a:pt x="428" y="228"/>
                  </a:lnTo>
                  <a:lnTo>
                    <a:pt x="431" y="227"/>
                  </a:lnTo>
                  <a:lnTo>
                    <a:pt x="434" y="227"/>
                  </a:lnTo>
                  <a:lnTo>
                    <a:pt x="437" y="227"/>
                  </a:lnTo>
                  <a:lnTo>
                    <a:pt x="440" y="228"/>
                  </a:lnTo>
                  <a:lnTo>
                    <a:pt x="443" y="229"/>
                  </a:lnTo>
                  <a:lnTo>
                    <a:pt x="445" y="231"/>
                  </a:lnTo>
                  <a:lnTo>
                    <a:pt x="446" y="233"/>
                  </a:lnTo>
                  <a:lnTo>
                    <a:pt x="448" y="235"/>
                  </a:lnTo>
                  <a:lnTo>
                    <a:pt x="448" y="238"/>
                  </a:lnTo>
                  <a:lnTo>
                    <a:pt x="449" y="242"/>
                  </a:lnTo>
                  <a:lnTo>
                    <a:pt x="449" y="442"/>
                  </a:lnTo>
                  <a:lnTo>
                    <a:pt x="666" y="645"/>
                  </a:lnTo>
                  <a:lnTo>
                    <a:pt x="669" y="648"/>
                  </a:lnTo>
                  <a:lnTo>
                    <a:pt x="670" y="650"/>
                  </a:lnTo>
                  <a:lnTo>
                    <a:pt x="671" y="652"/>
                  </a:lnTo>
                  <a:lnTo>
                    <a:pt x="671" y="656"/>
                  </a:lnTo>
                  <a:lnTo>
                    <a:pt x="671" y="659"/>
                  </a:lnTo>
                  <a:lnTo>
                    <a:pt x="671" y="661"/>
                  </a:lnTo>
                  <a:lnTo>
                    <a:pt x="669" y="664"/>
                  </a:lnTo>
                  <a:lnTo>
                    <a:pt x="668" y="666"/>
                  </a:lnTo>
                  <a:close/>
                  <a:moveTo>
                    <a:pt x="449" y="0"/>
                  </a:moveTo>
                  <a:lnTo>
                    <a:pt x="426" y="0"/>
                  </a:lnTo>
                  <a:lnTo>
                    <a:pt x="403" y="2"/>
                  </a:lnTo>
                  <a:lnTo>
                    <a:pt x="381" y="4"/>
                  </a:lnTo>
                  <a:lnTo>
                    <a:pt x="358" y="8"/>
                  </a:lnTo>
                  <a:lnTo>
                    <a:pt x="337" y="14"/>
                  </a:lnTo>
                  <a:lnTo>
                    <a:pt x="316" y="19"/>
                  </a:lnTo>
                  <a:lnTo>
                    <a:pt x="295" y="27"/>
                  </a:lnTo>
                  <a:lnTo>
                    <a:pt x="275" y="35"/>
                  </a:lnTo>
                  <a:lnTo>
                    <a:pt x="255" y="44"/>
                  </a:lnTo>
                  <a:lnTo>
                    <a:pt x="235" y="53"/>
                  </a:lnTo>
                  <a:lnTo>
                    <a:pt x="216" y="64"/>
                  </a:lnTo>
                  <a:lnTo>
                    <a:pt x="198" y="76"/>
                  </a:lnTo>
                  <a:lnTo>
                    <a:pt x="181" y="89"/>
                  </a:lnTo>
                  <a:lnTo>
                    <a:pt x="164" y="103"/>
                  </a:lnTo>
                  <a:lnTo>
                    <a:pt x="148" y="116"/>
                  </a:lnTo>
                  <a:lnTo>
                    <a:pt x="131" y="131"/>
                  </a:lnTo>
                  <a:lnTo>
                    <a:pt x="116" y="146"/>
                  </a:lnTo>
                  <a:lnTo>
                    <a:pt x="103" y="162"/>
                  </a:lnTo>
                  <a:lnTo>
                    <a:pt x="90" y="180"/>
                  </a:lnTo>
                  <a:lnTo>
                    <a:pt x="77" y="198"/>
                  </a:lnTo>
                  <a:lnTo>
                    <a:pt x="65" y="216"/>
                  </a:lnTo>
                  <a:lnTo>
                    <a:pt x="54" y="234"/>
                  </a:lnTo>
                  <a:lnTo>
                    <a:pt x="45" y="253"/>
                  </a:lnTo>
                  <a:lnTo>
                    <a:pt x="35" y="274"/>
                  </a:lnTo>
                  <a:lnTo>
                    <a:pt x="28" y="294"/>
                  </a:lnTo>
                  <a:lnTo>
                    <a:pt x="20" y="314"/>
                  </a:lnTo>
                  <a:lnTo>
                    <a:pt x="15" y="336"/>
                  </a:lnTo>
                  <a:lnTo>
                    <a:pt x="9" y="358"/>
                  </a:lnTo>
                  <a:lnTo>
                    <a:pt x="5" y="380"/>
                  </a:lnTo>
                  <a:lnTo>
                    <a:pt x="3" y="402"/>
                  </a:lnTo>
                  <a:lnTo>
                    <a:pt x="1" y="425"/>
                  </a:lnTo>
                  <a:lnTo>
                    <a:pt x="0" y="448"/>
                  </a:lnTo>
                  <a:lnTo>
                    <a:pt x="1" y="471"/>
                  </a:lnTo>
                  <a:lnTo>
                    <a:pt x="3" y="494"/>
                  </a:lnTo>
                  <a:lnTo>
                    <a:pt x="5" y="517"/>
                  </a:lnTo>
                  <a:lnTo>
                    <a:pt x="9" y="538"/>
                  </a:lnTo>
                  <a:lnTo>
                    <a:pt x="15" y="560"/>
                  </a:lnTo>
                  <a:lnTo>
                    <a:pt x="20" y="582"/>
                  </a:lnTo>
                  <a:lnTo>
                    <a:pt x="28" y="602"/>
                  </a:lnTo>
                  <a:lnTo>
                    <a:pt x="35" y="623"/>
                  </a:lnTo>
                  <a:lnTo>
                    <a:pt x="45" y="643"/>
                  </a:lnTo>
                  <a:lnTo>
                    <a:pt x="54" y="662"/>
                  </a:lnTo>
                  <a:lnTo>
                    <a:pt x="65" y="680"/>
                  </a:lnTo>
                  <a:lnTo>
                    <a:pt x="77" y="698"/>
                  </a:lnTo>
                  <a:lnTo>
                    <a:pt x="90" y="717"/>
                  </a:lnTo>
                  <a:lnTo>
                    <a:pt x="103" y="734"/>
                  </a:lnTo>
                  <a:lnTo>
                    <a:pt x="116" y="750"/>
                  </a:lnTo>
                  <a:lnTo>
                    <a:pt x="131" y="765"/>
                  </a:lnTo>
                  <a:lnTo>
                    <a:pt x="148" y="780"/>
                  </a:lnTo>
                  <a:lnTo>
                    <a:pt x="164" y="795"/>
                  </a:lnTo>
                  <a:lnTo>
                    <a:pt x="181" y="808"/>
                  </a:lnTo>
                  <a:lnTo>
                    <a:pt x="198" y="820"/>
                  </a:lnTo>
                  <a:lnTo>
                    <a:pt x="216" y="832"/>
                  </a:lnTo>
                  <a:lnTo>
                    <a:pt x="235" y="843"/>
                  </a:lnTo>
                  <a:lnTo>
                    <a:pt x="255" y="853"/>
                  </a:lnTo>
                  <a:lnTo>
                    <a:pt x="275" y="861"/>
                  </a:lnTo>
                  <a:lnTo>
                    <a:pt x="295" y="870"/>
                  </a:lnTo>
                  <a:lnTo>
                    <a:pt x="316" y="876"/>
                  </a:lnTo>
                  <a:lnTo>
                    <a:pt x="337" y="882"/>
                  </a:lnTo>
                  <a:lnTo>
                    <a:pt x="358" y="888"/>
                  </a:lnTo>
                  <a:lnTo>
                    <a:pt x="381" y="891"/>
                  </a:lnTo>
                  <a:lnTo>
                    <a:pt x="403" y="894"/>
                  </a:lnTo>
                  <a:lnTo>
                    <a:pt x="426" y="896"/>
                  </a:lnTo>
                  <a:lnTo>
                    <a:pt x="449" y="896"/>
                  </a:lnTo>
                  <a:lnTo>
                    <a:pt x="472" y="896"/>
                  </a:lnTo>
                  <a:lnTo>
                    <a:pt x="494" y="894"/>
                  </a:lnTo>
                  <a:lnTo>
                    <a:pt x="517" y="891"/>
                  </a:lnTo>
                  <a:lnTo>
                    <a:pt x="539" y="888"/>
                  </a:lnTo>
                  <a:lnTo>
                    <a:pt x="561" y="882"/>
                  </a:lnTo>
                  <a:lnTo>
                    <a:pt x="582" y="876"/>
                  </a:lnTo>
                  <a:lnTo>
                    <a:pt x="603" y="870"/>
                  </a:lnTo>
                  <a:lnTo>
                    <a:pt x="624" y="861"/>
                  </a:lnTo>
                  <a:lnTo>
                    <a:pt x="643" y="853"/>
                  </a:lnTo>
                  <a:lnTo>
                    <a:pt x="662" y="843"/>
                  </a:lnTo>
                  <a:lnTo>
                    <a:pt x="681" y="832"/>
                  </a:lnTo>
                  <a:lnTo>
                    <a:pt x="700" y="820"/>
                  </a:lnTo>
                  <a:lnTo>
                    <a:pt x="717" y="808"/>
                  </a:lnTo>
                  <a:lnTo>
                    <a:pt x="734" y="795"/>
                  </a:lnTo>
                  <a:lnTo>
                    <a:pt x="750" y="780"/>
                  </a:lnTo>
                  <a:lnTo>
                    <a:pt x="766" y="765"/>
                  </a:lnTo>
                  <a:lnTo>
                    <a:pt x="781" y="750"/>
                  </a:lnTo>
                  <a:lnTo>
                    <a:pt x="795" y="734"/>
                  </a:lnTo>
                  <a:lnTo>
                    <a:pt x="809" y="717"/>
                  </a:lnTo>
                  <a:lnTo>
                    <a:pt x="821" y="698"/>
                  </a:lnTo>
                  <a:lnTo>
                    <a:pt x="832" y="680"/>
                  </a:lnTo>
                  <a:lnTo>
                    <a:pt x="843" y="662"/>
                  </a:lnTo>
                  <a:lnTo>
                    <a:pt x="854" y="643"/>
                  </a:lnTo>
                  <a:lnTo>
                    <a:pt x="862" y="623"/>
                  </a:lnTo>
                  <a:lnTo>
                    <a:pt x="870" y="602"/>
                  </a:lnTo>
                  <a:lnTo>
                    <a:pt x="877" y="582"/>
                  </a:lnTo>
                  <a:lnTo>
                    <a:pt x="884" y="560"/>
                  </a:lnTo>
                  <a:lnTo>
                    <a:pt x="888" y="538"/>
                  </a:lnTo>
                  <a:lnTo>
                    <a:pt x="892" y="517"/>
                  </a:lnTo>
                  <a:lnTo>
                    <a:pt x="895" y="494"/>
                  </a:lnTo>
                  <a:lnTo>
                    <a:pt x="897" y="471"/>
                  </a:lnTo>
                  <a:lnTo>
                    <a:pt x="898" y="448"/>
                  </a:lnTo>
                  <a:lnTo>
                    <a:pt x="897" y="425"/>
                  </a:lnTo>
                  <a:lnTo>
                    <a:pt x="895" y="402"/>
                  </a:lnTo>
                  <a:lnTo>
                    <a:pt x="892" y="380"/>
                  </a:lnTo>
                  <a:lnTo>
                    <a:pt x="888" y="358"/>
                  </a:lnTo>
                  <a:lnTo>
                    <a:pt x="884" y="336"/>
                  </a:lnTo>
                  <a:lnTo>
                    <a:pt x="877" y="314"/>
                  </a:lnTo>
                  <a:lnTo>
                    <a:pt x="870" y="294"/>
                  </a:lnTo>
                  <a:lnTo>
                    <a:pt x="862" y="274"/>
                  </a:lnTo>
                  <a:lnTo>
                    <a:pt x="854" y="253"/>
                  </a:lnTo>
                  <a:lnTo>
                    <a:pt x="843" y="234"/>
                  </a:lnTo>
                  <a:lnTo>
                    <a:pt x="832" y="216"/>
                  </a:lnTo>
                  <a:lnTo>
                    <a:pt x="821" y="198"/>
                  </a:lnTo>
                  <a:lnTo>
                    <a:pt x="809" y="180"/>
                  </a:lnTo>
                  <a:lnTo>
                    <a:pt x="795" y="162"/>
                  </a:lnTo>
                  <a:lnTo>
                    <a:pt x="781" y="146"/>
                  </a:lnTo>
                  <a:lnTo>
                    <a:pt x="766" y="131"/>
                  </a:lnTo>
                  <a:lnTo>
                    <a:pt x="750" y="116"/>
                  </a:lnTo>
                  <a:lnTo>
                    <a:pt x="734" y="103"/>
                  </a:lnTo>
                  <a:lnTo>
                    <a:pt x="717" y="89"/>
                  </a:lnTo>
                  <a:lnTo>
                    <a:pt x="700" y="76"/>
                  </a:lnTo>
                  <a:lnTo>
                    <a:pt x="681" y="64"/>
                  </a:lnTo>
                  <a:lnTo>
                    <a:pt x="662" y="53"/>
                  </a:lnTo>
                  <a:lnTo>
                    <a:pt x="643" y="44"/>
                  </a:lnTo>
                  <a:lnTo>
                    <a:pt x="624" y="35"/>
                  </a:lnTo>
                  <a:lnTo>
                    <a:pt x="603" y="27"/>
                  </a:lnTo>
                  <a:lnTo>
                    <a:pt x="582" y="19"/>
                  </a:lnTo>
                  <a:lnTo>
                    <a:pt x="561" y="14"/>
                  </a:lnTo>
                  <a:lnTo>
                    <a:pt x="539" y="8"/>
                  </a:lnTo>
                  <a:lnTo>
                    <a:pt x="517" y="4"/>
                  </a:lnTo>
                  <a:lnTo>
                    <a:pt x="494" y="2"/>
                  </a:lnTo>
                  <a:lnTo>
                    <a:pt x="472" y="0"/>
                  </a:lnTo>
                  <a:lnTo>
                    <a:pt x="44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Arrow: Pentagon 98">
              <a:extLst>
                <a:ext uri="{FF2B5EF4-FFF2-40B4-BE49-F238E27FC236}">
                  <a16:creationId xmlns="" xmlns:a16="http://schemas.microsoft.com/office/drawing/2014/main" id="{0E18B0A7-550A-4761-88EB-B7D46A39E25B}"/>
                </a:ext>
              </a:extLst>
            </p:cNvPr>
            <p:cNvSpPr/>
            <p:nvPr/>
          </p:nvSpPr>
          <p:spPr>
            <a:xfrm>
              <a:off x="1307351" y="5705566"/>
              <a:ext cx="5117288" cy="368300"/>
            </a:xfrm>
            <a:prstGeom prst="homePlate">
              <a:avLst/>
            </a:prstGeom>
            <a:solidFill>
              <a:srgbClr val="D0C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HORIZONTAL</a:t>
              </a:r>
            </a:p>
          </p:txBody>
        </p:sp>
        <p:sp>
          <p:nvSpPr>
            <p:cNvPr id="100" name="Arrow: Pentagon 99">
              <a:extLst>
                <a:ext uri="{FF2B5EF4-FFF2-40B4-BE49-F238E27FC236}">
                  <a16:creationId xmlns="" xmlns:a16="http://schemas.microsoft.com/office/drawing/2014/main" id="{0500A4EE-C870-402E-96BD-B301C26D97AA}"/>
                </a:ext>
              </a:extLst>
            </p:cNvPr>
            <p:cNvSpPr/>
            <p:nvPr/>
          </p:nvSpPr>
          <p:spPr>
            <a:xfrm rot="16200000">
              <a:off x="-928294" y="3459248"/>
              <a:ext cx="3886370" cy="368300"/>
            </a:xfrm>
            <a:prstGeom prst="homePlate">
              <a:avLst/>
            </a:prstGeom>
            <a:solidFill>
              <a:srgbClr val="D0CEC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VERTICAL</a:t>
              </a:r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689143" y="2968843"/>
            <a:ext cx="4450746" cy="17235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“Lorem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enim</a:t>
            </a:r>
            <a:r>
              <a:rPr lang="en-US" sz="1400" dirty="0"/>
              <a:t> ad minim </a:t>
            </a:r>
            <a:r>
              <a:rPr lang="en-US" sz="1400" dirty="0" err="1"/>
              <a:t>veniam</a:t>
            </a:r>
            <a:r>
              <a:rPr lang="en-US" sz="1400" dirty="0"/>
              <a:t>,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nostrud</a:t>
            </a:r>
            <a:r>
              <a:rPr lang="en-US" sz="1400" dirty="0"/>
              <a:t> exercitation </a:t>
            </a:r>
            <a:r>
              <a:rPr lang="en-US" sz="1400" dirty="0" err="1"/>
              <a:t>ullamco</a:t>
            </a:r>
            <a:r>
              <a:rPr lang="en-US" sz="1400" dirty="0"/>
              <a:t> </a:t>
            </a:r>
            <a:r>
              <a:rPr lang="en-US" sz="1400" dirty="0" err="1"/>
              <a:t>laboris</a:t>
            </a:r>
            <a:r>
              <a:rPr lang="en-US" sz="1400" dirty="0"/>
              <a:t> nisi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aliquip</a:t>
            </a:r>
            <a:r>
              <a:rPr lang="en-US" sz="1400" dirty="0"/>
              <a:t> ex </a:t>
            </a:r>
            <a:r>
              <a:rPr lang="en-US" sz="1400" dirty="0" err="1"/>
              <a:t>ea</a:t>
            </a:r>
            <a:r>
              <a:rPr lang="en-US" sz="1400" dirty="0"/>
              <a:t> </a:t>
            </a:r>
            <a:r>
              <a:rPr lang="en-US" sz="1400" dirty="0" err="1"/>
              <a:t>commodo</a:t>
            </a:r>
            <a:r>
              <a:rPr lang="en-US" sz="1400" dirty="0"/>
              <a:t> </a:t>
            </a:r>
            <a:r>
              <a:rPr lang="en-US" sz="1400" dirty="0" err="1"/>
              <a:t>consequat</a:t>
            </a:r>
            <a:r>
              <a:rPr lang="en-US" sz="1400" dirty="0"/>
              <a:t>. </a:t>
            </a:r>
            <a:r>
              <a:rPr lang="en-US" sz="1400" dirty="0" err="1"/>
              <a:t>Duis</a:t>
            </a:r>
            <a:r>
              <a:rPr lang="en-US" sz="1400" dirty="0"/>
              <a:t> </a:t>
            </a:r>
            <a:r>
              <a:rPr lang="en-US" sz="1400" dirty="0" err="1"/>
              <a:t>aute</a:t>
            </a:r>
            <a:r>
              <a:rPr lang="en-US" sz="1400" dirty="0"/>
              <a:t> </a:t>
            </a:r>
            <a:r>
              <a:rPr lang="en-US" sz="1400" dirty="0" err="1"/>
              <a:t>irure</a:t>
            </a:r>
            <a:r>
              <a:rPr lang="en-US" sz="1400" dirty="0"/>
              <a:t> dolor in </a:t>
            </a:r>
            <a:r>
              <a:rPr lang="en-US" sz="1400" dirty="0" err="1"/>
              <a:t>reprehenderit</a:t>
            </a:r>
            <a:r>
              <a:rPr lang="en-US" sz="1400" dirty="0"/>
              <a:t> in </a:t>
            </a:r>
            <a:r>
              <a:rPr lang="en-US" sz="1400" dirty="0" err="1"/>
              <a:t>voluptate</a:t>
            </a:r>
            <a:r>
              <a:rPr lang="en-US" sz="1400" dirty="0"/>
              <a:t> </a:t>
            </a:r>
            <a:r>
              <a:rPr lang="en-US" sz="1400" dirty="0" err="1"/>
              <a:t>velit</a:t>
            </a:r>
            <a:r>
              <a:rPr lang="en-US" sz="1400" dirty="0"/>
              <a:t> </a:t>
            </a:r>
            <a:r>
              <a:rPr lang="en-US" sz="1400" dirty="0" err="1"/>
              <a:t>esse</a:t>
            </a:r>
            <a:r>
              <a:rPr lang="en-US" sz="1400" dirty="0"/>
              <a:t> </a:t>
            </a:r>
            <a:r>
              <a:rPr lang="en-US" sz="1400" dirty="0" err="1"/>
              <a:t>cillum</a:t>
            </a:r>
            <a:r>
              <a:rPr lang="en-US" sz="1400" dirty="0"/>
              <a:t> </a:t>
            </a:r>
            <a:r>
              <a:rPr lang="en-US" sz="1400" dirty="0" err="1"/>
              <a:t>dolore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fugiat</a:t>
            </a:r>
            <a:r>
              <a:rPr lang="en-US" sz="1400" dirty="0"/>
              <a:t> </a:t>
            </a:r>
            <a:r>
              <a:rPr lang="en-US" sz="1400" dirty="0" err="1"/>
              <a:t>nulla</a:t>
            </a:r>
            <a:r>
              <a:rPr lang="en-US" sz="1400" dirty="0"/>
              <a:t> </a:t>
            </a:r>
            <a:r>
              <a:rPr lang="en-US" sz="1400" dirty="0" err="1"/>
              <a:t>pariatur</a:t>
            </a:r>
            <a:r>
              <a:rPr lang="en-US" sz="1400" dirty="0"/>
              <a:t>. </a:t>
            </a:r>
            <a:r>
              <a:rPr lang="en-US" sz="1400" dirty="0" err="1"/>
              <a:t>Excepteur</a:t>
            </a:r>
            <a:r>
              <a:rPr lang="en-US" sz="1400" dirty="0"/>
              <a:t> </a:t>
            </a:r>
            <a:r>
              <a:rPr lang="en-US" sz="1400" dirty="0" err="1"/>
              <a:t>sint</a:t>
            </a:r>
            <a:r>
              <a:rPr lang="en-US" sz="1400" dirty="0"/>
              <a:t> </a:t>
            </a:r>
            <a:r>
              <a:rPr lang="en-US" sz="1400" dirty="0" err="1"/>
              <a:t>occaecat</a:t>
            </a:r>
            <a:r>
              <a:rPr lang="en-US" sz="1400" dirty="0"/>
              <a:t> </a:t>
            </a:r>
            <a:r>
              <a:rPr lang="en-US" sz="1400" dirty="0" err="1"/>
              <a:t>cupidatat</a:t>
            </a:r>
            <a:r>
              <a:rPr lang="en-US" sz="1400" dirty="0"/>
              <a:t> non </a:t>
            </a:r>
            <a:r>
              <a:rPr lang="en-US" sz="1400" dirty="0" err="1"/>
              <a:t>proident</a:t>
            </a:r>
            <a:r>
              <a:rPr lang="en-US" sz="1400" dirty="0"/>
              <a:t>, sunt in culpa qui </a:t>
            </a:r>
            <a:r>
              <a:rPr lang="en-US" sz="1400" dirty="0" err="1"/>
              <a:t>officia</a:t>
            </a:r>
            <a:r>
              <a:rPr lang="en-US" sz="1400" dirty="0"/>
              <a:t> </a:t>
            </a:r>
            <a:r>
              <a:rPr lang="en-US" sz="1400" dirty="0" err="1"/>
              <a:t>deserunt</a:t>
            </a:r>
            <a:r>
              <a:rPr lang="en-US" sz="1400" dirty="0"/>
              <a:t> </a:t>
            </a:r>
            <a:r>
              <a:rPr lang="en-US" sz="1400" dirty="0" err="1"/>
              <a:t>mollit</a:t>
            </a:r>
            <a:r>
              <a:rPr lang="en-US" sz="1400" dirty="0"/>
              <a:t> </a:t>
            </a:r>
            <a:r>
              <a:rPr lang="en-US" sz="1400" dirty="0" err="1"/>
              <a:t>anim</a:t>
            </a:r>
            <a:r>
              <a:rPr lang="en-US" sz="1400" dirty="0"/>
              <a:t> id </a:t>
            </a:r>
            <a:r>
              <a:rPr lang="en-US" sz="1400" dirty="0" err="1"/>
              <a:t>est</a:t>
            </a:r>
            <a:r>
              <a:rPr lang="en-US" sz="1400" dirty="0"/>
              <a:t> </a:t>
            </a:r>
            <a:r>
              <a:rPr lang="en-US" sz="1400" dirty="0" err="1"/>
              <a:t>laborum</a:t>
            </a:r>
            <a:r>
              <a:rPr lang="en-US" sz="1400" dirty="0"/>
              <a:t>.”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4ACF8D13-48F8-418D-AC65-3399BB36582D}"/>
              </a:ext>
            </a:extLst>
          </p:cNvPr>
          <p:cNvGrpSpPr/>
          <p:nvPr/>
        </p:nvGrpSpPr>
        <p:grpSpPr>
          <a:xfrm>
            <a:off x="2444615" y="1827816"/>
            <a:ext cx="939800" cy="939800"/>
            <a:chOff x="2474474" y="1993053"/>
            <a:chExt cx="939800" cy="939800"/>
          </a:xfrm>
        </p:grpSpPr>
        <p:sp>
          <p:nvSpPr>
            <p:cNvPr id="11" name="Oval 10">
              <a:extLst>
                <a:ext uri="{FF2B5EF4-FFF2-40B4-BE49-F238E27FC236}">
                  <a16:creationId xmlns="" xmlns:a16="http://schemas.microsoft.com/office/drawing/2014/main" id="{2F8F8900-65C3-4C31-A404-F321096F63F1}"/>
                </a:ext>
              </a:extLst>
            </p:cNvPr>
            <p:cNvSpPr/>
            <p:nvPr/>
          </p:nvSpPr>
          <p:spPr>
            <a:xfrm>
              <a:off x="2474474" y="1993053"/>
              <a:ext cx="939800" cy="9398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01" name="Group 100">
              <a:extLst>
                <a:ext uri="{FF2B5EF4-FFF2-40B4-BE49-F238E27FC236}">
                  <a16:creationId xmlns="" xmlns:a16="http://schemas.microsoft.com/office/drawing/2014/main" id="{72373F7B-2D31-4F87-B738-E2725B88D017}"/>
                </a:ext>
              </a:extLst>
            </p:cNvPr>
            <p:cNvGrpSpPr/>
            <p:nvPr/>
          </p:nvGrpSpPr>
          <p:grpSpPr>
            <a:xfrm>
              <a:off x="2754207" y="2320328"/>
              <a:ext cx="380334" cy="285250"/>
              <a:chOff x="2614613" y="809625"/>
              <a:chExt cx="285750" cy="214313"/>
            </a:xfrm>
            <a:solidFill>
              <a:schemeClr val="bg1"/>
            </a:solidFill>
          </p:grpSpPr>
          <p:sp>
            <p:nvSpPr>
              <p:cNvPr id="103" name="Freeform 78">
                <a:extLst>
                  <a:ext uri="{FF2B5EF4-FFF2-40B4-BE49-F238E27FC236}">
                    <a16:creationId xmlns="" xmlns:a16="http://schemas.microsoft.com/office/drawing/2014/main" id="{12765302-5F9A-41D9-BC05-5AD5AD5CC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613" y="809625"/>
                <a:ext cx="133350" cy="214313"/>
              </a:xfrm>
              <a:custGeom>
                <a:avLst/>
                <a:gdLst>
                  <a:gd name="T0" fmla="*/ 316 w 335"/>
                  <a:gd name="T1" fmla="*/ 47 h 540"/>
                  <a:gd name="T2" fmla="*/ 325 w 335"/>
                  <a:gd name="T3" fmla="*/ 43 h 540"/>
                  <a:gd name="T4" fmla="*/ 331 w 335"/>
                  <a:gd name="T5" fmla="*/ 37 h 540"/>
                  <a:gd name="T6" fmla="*/ 335 w 335"/>
                  <a:gd name="T7" fmla="*/ 28 h 540"/>
                  <a:gd name="T8" fmla="*/ 335 w 335"/>
                  <a:gd name="T9" fmla="*/ 19 h 540"/>
                  <a:gd name="T10" fmla="*/ 331 w 335"/>
                  <a:gd name="T11" fmla="*/ 10 h 540"/>
                  <a:gd name="T12" fmla="*/ 325 w 335"/>
                  <a:gd name="T13" fmla="*/ 4 h 540"/>
                  <a:gd name="T14" fmla="*/ 316 w 335"/>
                  <a:gd name="T15" fmla="*/ 0 h 540"/>
                  <a:gd name="T16" fmla="*/ 294 w 335"/>
                  <a:gd name="T17" fmla="*/ 0 h 540"/>
                  <a:gd name="T18" fmla="*/ 260 w 335"/>
                  <a:gd name="T19" fmla="*/ 3 h 540"/>
                  <a:gd name="T20" fmla="*/ 227 w 335"/>
                  <a:gd name="T21" fmla="*/ 10 h 540"/>
                  <a:gd name="T22" fmla="*/ 198 w 335"/>
                  <a:gd name="T23" fmla="*/ 20 h 540"/>
                  <a:gd name="T24" fmla="*/ 169 w 335"/>
                  <a:gd name="T25" fmla="*/ 33 h 540"/>
                  <a:gd name="T26" fmla="*/ 142 w 335"/>
                  <a:gd name="T27" fmla="*/ 49 h 540"/>
                  <a:gd name="T28" fmla="*/ 117 w 335"/>
                  <a:gd name="T29" fmla="*/ 68 h 540"/>
                  <a:gd name="T30" fmla="*/ 95 w 335"/>
                  <a:gd name="T31" fmla="*/ 89 h 540"/>
                  <a:gd name="T32" fmla="*/ 75 w 335"/>
                  <a:gd name="T33" fmla="*/ 113 h 540"/>
                  <a:gd name="T34" fmla="*/ 57 w 335"/>
                  <a:gd name="T35" fmla="*/ 141 h 540"/>
                  <a:gd name="T36" fmla="*/ 41 w 335"/>
                  <a:gd name="T37" fmla="*/ 170 h 540"/>
                  <a:gd name="T38" fmla="*/ 27 w 335"/>
                  <a:gd name="T39" fmla="*/ 202 h 540"/>
                  <a:gd name="T40" fmla="*/ 17 w 335"/>
                  <a:gd name="T41" fmla="*/ 236 h 540"/>
                  <a:gd name="T42" fmla="*/ 8 w 335"/>
                  <a:gd name="T43" fmla="*/ 272 h 540"/>
                  <a:gd name="T44" fmla="*/ 3 w 335"/>
                  <a:gd name="T45" fmla="*/ 310 h 540"/>
                  <a:gd name="T46" fmla="*/ 0 w 335"/>
                  <a:gd name="T47" fmla="*/ 351 h 540"/>
                  <a:gd name="T48" fmla="*/ 1 w 335"/>
                  <a:gd name="T49" fmla="*/ 390 h 540"/>
                  <a:gd name="T50" fmla="*/ 7 w 335"/>
                  <a:gd name="T51" fmla="*/ 422 h 540"/>
                  <a:gd name="T52" fmla="*/ 20 w 335"/>
                  <a:gd name="T53" fmla="*/ 452 h 540"/>
                  <a:gd name="T54" fmla="*/ 38 w 335"/>
                  <a:gd name="T55" fmla="*/ 478 h 540"/>
                  <a:gd name="T56" fmla="*/ 61 w 335"/>
                  <a:gd name="T57" fmla="*/ 502 h 540"/>
                  <a:gd name="T58" fmla="*/ 88 w 335"/>
                  <a:gd name="T59" fmla="*/ 520 h 540"/>
                  <a:gd name="T60" fmla="*/ 117 w 335"/>
                  <a:gd name="T61" fmla="*/ 532 h 540"/>
                  <a:gd name="T62" fmla="*/ 150 w 335"/>
                  <a:gd name="T63" fmla="*/ 539 h 540"/>
                  <a:gd name="T64" fmla="*/ 185 w 335"/>
                  <a:gd name="T65" fmla="*/ 539 h 540"/>
                  <a:gd name="T66" fmla="*/ 218 w 335"/>
                  <a:gd name="T67" fmla="*/ 532 h 540"/>
                  <a:gd name="T68" fmla="*/ 248 w 335"/>
                  <a:gd name="T69" fmla="*/ 520 h 540"/>
                  <a:gd name="T70" fmla="*/ 274 w 335"/>
                  <a:gd name="T71" fmla="*/ 502 h 540"/>
                  <a:gd name="T72" fmla="*/ 297 w 335"/>
                  <a:gd name="T73" fmla="*/ 478 h 540"/>
                  <a:gd name="T74" fmla="*/ 315 w 335"/>
                  <a:gd name="T75" fmla="*/ 452 h 540"/>
                  <a:gd name="T76" fmla="*/ 328 w 335"/>
                  <a:gd name="T77" fmla="*/ 422 h 540"/>
                  <a:gd name="T78" fmla="*/ 334 w 335"/>
                  <a:gd name="T79" fmla="*/ 390 h 540"/>
                  <a:gd name="T80" fmla="*/ 334 w 335"/>
                  <a:gd name="T81" fmla="*/ 355 h 540"/>
                  <a:gd name="T82" fmla="*/ 328 w 335"/>
                  <a:gd name="T83" fmla="*/ 322 h 540"/>
                  <a:gd name="T84" fmla="*/ 315 w 335"/>
                  <a:gd name="T85" fmla="*/ 292 h 540"/>
                  <a:gd name="T86" fmla="*/ 297 w 335"/>
                  <a:gd name="T87" fmla="*/ 265 h 540"/>
                  <a:gd name="T88" fmla="*/ 274 w 335"/>
                  <a:gd name="T89" fmla="*/ 242 h 540"/>
                  <a:gd name="T90" fmla="*/ 248 w 335"/>
                  <a:gd name="T91" fmla="*/ 224 h 540"/>
                  <a:gd name="T92" fmla="*/ 218 w 335"/>
                  <a:gd name="T93" fmla="*/ 212 h 540"/>
                  <a:gd name="T94" fmla="*/ 185 w 335"/>
                  <a:gd name="T95" fmla="*/ 204 h 540"/>
                  <a:gd name="T96" fmla="*/ 153 w 335"/>
                  <a:gd name="T97" fmla="*/ 204 h 540"/>
                  <a:gd name="T98" fmla="*/ 126 w 335"/>
                  <a:gd name="T99" fmla="*/ 209 h 540"/>
                  <a:gd name="T100" fmla="*/ 99 w 335"/>
                  <a:gd name="T101" fmla="*/ 218 h 540"/>
                  <a:gd name="T102" fmla="*/ 76 w 335"/>
                  <a:gd name="T103" fmla="*/ 232 h 540"/>
                  <a:gd name="T104" fmla="*/ 73 w 335"/>
                  <a:gd name="T105" fmla="*/ 214 h 540"/>
                  <a:gd name="T106" fmla="*/ 94 w 335"/>
                  <a:gd name="T107" fmla="*/ 170 h 540"/>
                  <a:gd name="T108" fmla="*/ 119 w 335"/>
                  <a:gd name="T109" fmla="*/ 133 h 540"/>
                  <a:gd name="T110" fmla="*/ 150 w 335"/>
                  <a:gd name="T111" fmla="*/ 104 h 540"/>
                  <a:gd name="T112" fmla="*/ 183 w 335"/>
                  <a:gd name="T113" fmla="*/ 80 h 540"/>
                  <a:gd name="T114" fmla="*/ 218 w 335"/>
                  <a:gd name="T115" fmla="*/ 64 h 540"/>
                  <a:gd name="T116" fmla="*/ 255 w 335"/>
                  <a:gd name="T117" fmla="*/ 54 h 540"/>
                  <a:gd name="T118" fmla="*/ 293 w 335"/>
                  <a:gd name="T119" fmla="*/ 49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5" h="540">
                    <a:moveTo>
                      <a:pt x="312" y="47"/>
                    </a:moveTo>
                    <a:lnTo>
                      <a:pt x="316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29" y="41"/>
                    </a:lnTo>
                    <a:lnTo>
                      <a:pt x="331" y="37"/>
                    </a:lnTo>
                    <a:lnTo>
                      <a:pt x="333" y="33"/>
                    </a:lnTo>
                    <a:lnTo>
                      <a:pt x="335" y="28"/>
                    </a:lnTo>
                    <a:lnTo>
                      <a:pt x="335" y="24"/>
                    </a:lnTo>
                    <a:lnTo>
                      <a:pt x="335" y="19"/>
                    </a:lnTo>
                    <a:lnTo>
                      <a:pt x="333" y="15"/>
                    </a:lnTo>
                    <a:lnTo>
                      <a:pt x="331" y="10"/>
                    </a:lnTo>
                    <a:lnTo>
                      <a:pt x="329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6" y="0"/>
                    </a:lnTo>
                    <a:lnTo>
                      <a:pt x="312" y="0"/>
                    </a:lnTo>
                    <a:lnTo>
                      <a:pt x="294" y="0"/>
                    </a:lnTo>
                    <a:lnTo>
                      <a:pt x="277" y="1"/>
                    </a:lnTo>
                    <a:lnTo>
                      <a:pt x="260" y="3"/>
                    </a:lnTo>
                    <a:lnTo>
                      <a:pt x="244" y="6"/>
                    </a:lnTo>
                    <a:lnTo>
                      <a:pt x="227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69" y="33"/>
                    </a:lnTo>
                    <a:lnTo>
                      <a:pt x="155" y="40"/>
                    </a:lnTo>
                    <a:lnTo>
                      <a:pt x="142" y="49"/>
                    </a:lnTo>
                    <a:lnTo>
                      <a:pt x="130" y="58"/>
                    </a:lnTo>
                    <a:lnTo>
                      <a:pt x="117" y="68"/>
                    </a:lnTo>
                    <a:lnTo>
                      <a:pt x="106" y="78"/>
                    </a:lnTo>
                    <a:lnTo>
                      <a:pt x="95" y="89"/>
                    </a:lnTo>
                    <a:lnTo>
                      <a:pt x="84" y="101"/>
                    </a:lnTo>
                    <a:lnTo>
                      <a:pt x="75" y="113"/>
                    </a:lnTo>
                    <a:lnTo>
                      <a:pt x="65" y="127"/>
                    </a:lnTo>
                    <a:lnTo>
                      <a:pt x="57" y="141"/>
                    </a:lnTo>
                    <a:lnTo>
                      <a:pt x="48" y="154"/>
                    </a:lnTo>
                    <a:lnTo>
                      <a:pt x="41" y="170"/>
                    </a:lnTo>
                    <a:lnTo>
                      <a:pt x="34" y="185"/>
                    </a:lnTo>
                    <a:lnTo>
                      <a:pt x="27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2" y="254"/>
                    </a:lnTo>
                    <a:lnTo>
                      <a:pt x="8" y="272"/>
                    </a:lnTo>
                    <a:lnTo>
                      <a:pt x="5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1" y="390"/>
                    </a:lnTo>
                    <a:lnTo>
                      <a:pt x="3" y="405"/>
                    </a:lnTo>
                    <a:lnTo>
                      <a:pt x="7" y="422"/>
                    </a:lnTo>
                    <a:lnTo>
                      <a:pt x="12" y="437"/>
                    </a:lnTo>
                    <a:lnTo>
                      <a:pt x="20" y="452"/>
                    </a:lnTo>
                    <a:lnTo>
                      <a:pt x="28" y="466"/>
                    </a:lnTo>
                    <a:lnTo>
                      <a:pt x="38" y="478"/>
                    </a:lnTo>
                    <a:lnTo>
                      <a:pt x="48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2" y="527"/>
                    </a:lnTo>
                    <a:lnTo>
                      <a:pt x="117" y="532"/>
                    </a:lnTo>
                    <a:lnTo>
                      <a:pt x="134" y="537"/>
                    </a:lnTo>
                    <a:lnTo>
                      <a:pt x="150" y="539"/>
                    </a:lnTo>
                    <a:lnTo>
                      <a:pt x="168" y="540"/>
                    </a:lnTo>
                    <a:lnTo>
                      <a:pt x="185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1" y="511"/>
                    </a:lnTo>
                    <a:lnTo>
                      <a:pt x="274" y="502"/>
                    </a:lnTo>
                    <a:lnTo>
                      <a:pt x="287" y="491"/>
                    </a:lnTo>
                    <a:lnTo>
                      <a:pt x="297" y="478"/>
                    </a:lnTo>
                    <a:lnTo>
                      <a:pt x="307" y="466"/>
                    </a:lnTo>
                    <a:lnTo>
                      <a:pt x="315" y="452"/>
                    </a:lnTo>
                    <a:lnTo>
                      <a:pt x="323" y="437"/>
                    </a:lnTo>
                    <a:lnTo>
                      <a:pt x="328" y="422"/>
                    </a:lnTo>
                    <a:lnTo>
                      <a:pt x="332" y="405"/>
                    </a:lnTo>
                    <a:lnTo>
                      <a:pt x="334" y="390"/>
                    </a:lnTo>
                    <a:lnTo>
                      <a:pt x="335" y="371"/>
                    </a:lnTo>
                    <a:lnTo>
                      <a:pt x="334" y="355"/>
                    </a:lnTo>
                    <a:lnTo>
                      <a:pt x="332" y="338"/>
                    </a:lnTo>
                    <a:lnTo>
                      <a:pt x="328" y="322"/>
                    </a:lnTo>
                    <a:lnTo>
                      <a:pt x="323" y="307"/>
                    </a:lnTo>
                    <a:lnTo>
                      <a:pt x="315" y="292"/>
                    </a:lnTo>
                    <a:lnTo>
                      <a:pt x="307" y="278"/>
                    </a:lnTo>
                    <a:lnTo>
                      <a:pt x="297" y="265"/>
                    </a:lnTo>
                    <a:lnTo>
                      <a:pt x="287" y="253"/>
                    </a:lnTo>
                    <a:lnTo>
                      <a:pt x="274" y="242"/>
                    </a:lnTo>
                    <a:lnTo>
                      <a:pt x="261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5" y="204"/>
                    </a:lnTo>
                    <a:lnTo>
                      <a:pt x="168" y="204"/>
                    </a:lnTo>
                    <a:lnTo>
                      <a:pt x="153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99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4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19" y="133"/>
                    </a:lnTo>
                    <a:lnTo>
                      <a:pt x="134" y="117"/>
                    </a:lnTo>
                    <a:lnTo>
                      <a:pt x="150" y="104"/>
                    </a:lnTo>
                    <a:lnTo>
                      <a:pt x="166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7" y="58"/>
                    </a:lnTo>
                    <a:lnTo>
                      <a:pt x="255" y="54"/>
                    </a:lnTo>
                    <a:lnTo>
                      <a:pt x="274" y="51"/>
                    </a:lnTo>
                    <a:lnTo>
                      <a:pt x="293" y="49"/>
                    </a:lnTo>
                    <a:lnTo>
                      <a:pt x="312" y="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79">
                <a:extLst>
                  <a:ext uri="{FF2B5EF4-FFF2-40B4-BE49-F238E27FC236}">
                    <a16:creationId xmlns="" xmlns:a16="http://schemas.microsoft.com/office/drawing/2014/main" id="{CC350DC0-D676-4B38-B4DC-05F226A86C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7013" y="809625"/>
                <a:ext cx="133350" cy="214313"/>
              </a:xfrm>
              <a:custGeom>
                <a:avLst/>
                <a:gdLst>
                  <a:gd name="T0" fmla="*/ 154 w 336"/>
                  <a:gd name="T1" fmla="*/ 204 h 540"/>
                  <a:gd name="T2" fmla="*/ 126 w 336"/>
                  <a:gd name="T3" fmla="*/ 209 h 540"/>
                  <a:gd name="T4" fmla="*/ 100 w 336"/>
                  <a:gd name="T5" fmla="*/ 218 h 540"/>
                  <a:gd name="T6" fmla="*/ 76 w 336"/>
                  <a:gd name="T7" fmla="*/ 232 h 540"/>
                  <a:gd name="T8" fmla="*/ 73 w 336"/>
                  <a:gd name="T9" fmla="*/ 214 h 540"/>
                  <a:gd name="T10" fmla="*/ 94 w 336"/>
                  <a:gd name="T11" fmla="*/ 170 h 540"/>
                  <a:gd name="T12" fmla="*/ 120 w 336"/>
                  <a:gd name="T13" fmla="*/ 133 h 540"/>
                  <a:gd name="T14" fmla="*/ 150 w 336"/>
                  <a:gd name="T15" fmla="*/ 104 h 540"/>
                  <a:gd name="T16" fmla="*/ 183 w 336"/>
                  <a:gd name="T17" fmla="*/ 80 h 540"/>
                  <a:gd name="T18" fmla="*/ 218 w 336"/>
                  <a:gd name="T19" fmla="*/ 64 h 540"/>
                  <a:gd name="T20" fmla="*/ 255 w 336"/>
                  <a:gd name="T21" fmla="*/ 54 h 540"/>
                  <a:gd name="T22" fmla="*/ 294 w 336"/>
                  <a:gd name="T23" fmla="*/ 49 h 540"/>
                  <a:gd name="T24" fmla="*/ 317 w 336"/>
                  <a:gd name="T25" fmla="*/ 47 h 540"/>
                  <a:gd name="T26" fmla="*/ 325 w 336"/>
                  <a:gd name="T27" fmla="*/ 43 h 540"/>
                  <a:gd name="T28" fmla="*/ 332 w 336"/>
                  <a:gd name="T29" fmla="*/ 37 h 540"/>
                  <a:gd name="T30" fmla="*/ 336 w 336"/>
                  <a:gd name="T31" fmla="*/ 28 h 540"/>
                  <a:gd name="T32" fmla="*/ 336 w 336"/>
                  <a:gd name="T33" fmla="*/ 19 h 540"/>
                  <a:gd name="T34" fmla="*/ 332 w 336"/>
                  <a:gd name="T35" fmla="*/ 10 h 540"/>
                  <a:gd name="T36" fmla="*/ 325 w 336"/>
                  <a:gd name="T37" fmla="*/ 4 h 540"/>
                  <a:gd name="T38" fmla="*/ 317 w 336"/>
                  <a:gd name="T39" fmla="*/ 0 h 540"/>
                  <a:gd name="T40" fmla="*/ 295 w 336"/>
                  <a:gd name="T41" fmla="*/ 0 h 540"/>
                  <a:gd name="T42" fmla="*/ 261 w 336"/>
                  <a:gd name="T43" fmla="*/ 3 h 540"/>
                  <a:gd name="T44" fmla="*/ 228 w 336"/>
                  <a:gd name="T45" fmla="*/ 10 h 540"/>
                  <a:gd name="T46" fmla="*/ 198 w 336"/>
                  <a:gd name="T47" fmla="*/ 20 h 540"/>
                  <a:gd name="T48" fmla="*/ 170 w 336"/>
                  <a:gd name="T49" fmla="*/ 33 h 540"/>
                  <a:gd name="T50" fmla="*/ 142 w 336"/>
                  <a:gd name="T51" fmla="*/ 49 h 540"/>
                  <a:gd name="T52" fmla="*/ 118 w 336"/>
                  <a:gd name="T53" fmla="*/ 68 h 540"/>
                  <a:gd name="T54" fmla="*/ 96 w 336"/>
                  <a:gd name="T55" fmla="*/ 89 h 540"/>
                  <a:gd name="T56" fmla="*/ 75 w 336"/>
                  <a:gd name="T57" fmla="*/ 113 h 540"/>
                  <a:gd name="T58" fmla="*/ 56 w 336"/>
                  <a:gd name="T59" fmla="*/ 141 h 540"/>
                  <a:gd name="T60" fmla="*/ 42 w 336"/>
                  <a:gd name="T61" fmla="*/ 170 h 540"/>
                  <a:gd name="T62" fmla="*/ 28 w 336"/>
                  <a:gd name="T63" fmla="*/ 202 h 540"/>
                  <a:gd name="T64" fmla="*/ 17 w 336"/>
                  <a:gd name="T65" fmla="*/ 236 h 540"/>
                  <a:gd name="T66" fmla="*/ 9 w 336"/>
                  <a:gd name="T67" fmla="*/ 272 h 540"/>
                  <a:gd name="T68" fmla="*/ 3 w 336"/>
                  <a:gd name="T69" fmla="*/ 310 h 540"/>
                  <a:gd name="T70" fmla="*/ 0 w 336"/>
                  <a:gd name="T71" fmla="*/ 351 h 540"/>
                  <a:gd name="T72" fmla="*/ 0 w 336"/>
                  <a:gd name="T73" fmla="*/ 390 h 540"/>
                  <a:gd name="T74" fmla="*/ 8 w 336"/>
                  <a:gd name="T75" fmla="*/ 422 h 540"/>
                  <a:gd name="T76" fmla="*/ 20 w 336"/>
                  <a:gd name="T77" fmla="*/ 452 h 540"/>
                  <a:gd name="T78" fmla="*/ 38 w 336"/>
                  <a:gd name="T79" fmla="*/ 478 h 540"/>
                  <a:gd name="T80" fmla="*/ 61 w 336"/>
                  <a:gd name="T81" fmla="*/ 502 h 540"/>
                  <a:gd name="T82" fmla="*/ 88 w 336"/>
                  <a:gd name="T83" fmla="*/ 520 h 540"/>
                  <a:gd name="T84" fmla="*/ 118 w 336"/>
                  <a:gd name="T85" fmla="*/ 532 h 540"/>
                  <a:gd name="T86" fmla="*/ 151 w 336"/>
                  <a:gd name="T87" fmla="*/ 539 h 540"/>
                  <a:gd name="T88" fmla="*/ 186 w 336"/>
                  <a:gd name="T89" fmla="*/ 539 h 540"/>
                  <a:gd name="T90" fmla="*/ 218 w 336"/>
                  <a:gd name="T91" fmla="*/ 532 h 540"/>
                  <a:gd name="T92" fmla="*/ 248 w 336"/>
                  <a:gd name="T93" fmla="*/ 520 h 540"/>
                  <a:gd name="T94" fmla="*/ 275 w 336"/>
                  <a:gd name="T95" fmla="*/ 502 h 540"/>
                  <a:gd name="T96" fmla="*/ 298 w 336"/>
                  <a:gd name="T97" fmla="*/ 478 h 540"/>
                  <a:gd name="T98" fmla="*/ 316 w 336"/>
                  <a:gd name="T99" fmla="*/ 452 h 540"/>
                  <a:gd name="T100" fmla="*/ 329 w 336"/>
                  <a:gd name="T101" fmla="*/ 422 h 540"/>
                  <a:gd name="T102" fmla="*/ 335 w 336"/>
                  <a:gd name="T103" fmla="*/ 390 h 540"/>
                  <a:gd name="T104" fmla="*/ 335 w 336"/>
                  <a:gd name="T105" fmla="*/ 355 h 540"/>
                  <a:gd name="T106" fmla="*/ 329 w 336"/>
                  <a:gd name="T107" fmla="*/ 322 h 540"/>
                  <a:gd name="T108" fmla="*/ 316 w 336"/>
                  <a:gd name="T109" fmla="*/ 292 h 540"/>
                  <a:gd name="T110" fmla="*/ 298 w 336"/>
                  <a:gd name="T111" fmla="*/ 265 h 540"/>
                  <a:gd name="T112" fmla="*/ 275 w 336"/>
                  <a:gd name="T113" fmla="*/ 242 h 540"/>
                  <a:gd name="T114" fmla="*/ 248 w 336"/>
                  <a:gd name="T115" fmla="*/ 224 h 540"/>
                  <a:gd name="T116" fmla="*/ 218 w 336"/>
                  <a:gd name="T117" fmla="*/ 212 h 540"/>
                  <a:gd name="T118" fmla="*/ 186 w 336"/>
                  <a:gd name="T119" fmla="*/ 204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36" h="540">
                    <a:moveTo>
                      <a:pt x="168" y="204"/>
                    </a:moveTo>
                    <a:lnTo>
                      <a:pt x="154" y="204"/>
                    </a:lnTo>
                    <a:lnTo>
                      <a:pt x="140" y="206"/>
                    </a:lnTo>
                    <a:lnTo>
                      <a:pt x="126" y="209"/>
                    </a:lnTo>
                    <a:lnTo>
                      <a:pt x="112" y="213"/>
                    </a:lnTo>
                    <a:lnTo>
                      <a:pt x="100" y="218"/>
                    </a:lnTo>
                    <a:lnTo>
                      <a:pt x="88" y="224"/>
                    </a:lnTo>
                    <a:lnTo>
                      <a:pt x="76" y="232"/>
                    </a:lnTo>
                    <a:lnTo>
                      <a:pt x="65" y="239"/>
                    </a:lnTo>
                    <a:lnTo>
                      <a:pt x="73" y="214"/>
                    </a:lnTo>
                    <a:lnTo>
                      <a:pt x="83" y="191"/>
                    </a:lnTo>
                    <a:lnTo>
                      <a:pt x="94" y="170"/>
                    </a:lnTo>
                    <a:lnTo>
                      <a:pt x="107" y="150"/>
                    </a:lnTo>
                    <a:lnTo>
                      <a:pt x="120" y="133"/>
                    </a:lnTo>
                    <a:lnTo>
                      <a:pt x="135" y="117"/>
                    </a:lnTo>
                    <a:lnTo>
                      <a:pt x="150" y="104"/>
                    </a:lnTo>
                    <a:lnTo>
                      <a:pt x="167" y="91"/>
                    </a:lnTo>
                    <a:lnTo>
                      <a:pt x="183" y="80"/>
                    </a:lnTo>
                    <a:lnTo>
                      <a:pt x="200" y="72"/>
                    </a:lnTo>
                    <a:lnTo>
                      <a:pt x="218" y="64"/>
                    </a:lnTo>
                    <a:lnTo>
                      <a:pt x="236" y="58"/>
                    </a:lnTo>
                    <a:lnTo>
                      <a:pt x="255" y="54"/>
                    </a:lnTo>
                    <a:lnTo>
                      <a:pt x="275" y="51"/>
                    </a:lnTo>
                    <a:lnTo>
                      <a:pt x="294" y="49"/>
                    </a:lnTo>
                    <a:lnTo>
                      <a:pt x="313" y="47"/>
                    </a:lnTo>
                    <a:lnTo>
                      <a:pt x="317" y="47"/>
                    </a:lnTo>
                    <a:lnTo>
                      <a:pt x="321" y="45"/>
                    </a:lnTo>
                    <a:lnTo>
                      <a:pt x="325" y="43"/>
                    </a:lnTo>
                    <a:lnTo>
                      <a:pt x="330" y="41"/>
                    </a:lnTo>
                    <a:lnTo>
                      <a:pt x="332" y="37"/>
                    </a:lnTo>
                    <a:lnTo>
                      <a:pt x="334" y="33"/>
                    </a:lnTo>
                    <a:lnTo>
                      <a:pt x="336" y="28"/>
                    </a:lnTo>
                    <a:lnTo>
                      <a:pt x="336" y="24"/>
                    </a:lnTo>
                    <a:lnTo>
                      <a:pt x="336" y="19"/>
                    </a:lnTo>
                    <a:lnTo>
                      <a:pt x="334" y="15"/>
                    </a:lnTo>
                    <a:lnTo>
                      <a:pt x="332" y="10"/>
                    </a:lnTo>
                    <a:lnTo>
                      <a:pt x="330" y="6"/>
                    </a:lnTo>
                    <a:lnTo>
                      <a:pt x="325" y="4"/>
                    </a:lnTo>
                    <a:lnTo>
                      <a:pt x="321" y="2"/>
                    </a:lnTo>
                    <a:lnTo>
                      <a:pt x="317" y="0"/>
                    </a:lnTo>
                    <a:lnTo>
                      <a:pt x="313" y="0"/>
                    </a:lnTo>
                    <a:lnTo>
                      <a:pt x="295" y="0"/>
                    </a:lnTo>
                    <a:lnTo>
                      <a:pt x="278" y="1"/>
                    </a:lnTo>
                    <a:lnTo>
                      <a:pt x="261" y="3"/>
                    </a:lnTo>
                    <a:lnTo>
                      <a:pt x="244" y="6"/>
                    </a:lnTo>
                    <a:lnTo>
                      <a:pt x="228" y="10"/>
                    </a:lnTo>
                    <a:lnTo>
                      <a:pt x="213" y="15"/>
                    </a:lnTo>
                    <a:lnTo>
                      <a:pt x="198" y="20"/>
                    </a:lnTo>
                    <a:lnTo>
                      <a:pt x="183" y="26"/>
                    </a:lnTo>
                    <a:lnTo>
                      <a:pt x="170" y="33"/>
                    </a:lnTo>
                    <a:lnTo>
                      <a:pt x="156" y="40"/>
                    </a:lnTo>
                    <a:lnTo>
                      <a:pt x="142" y="49"/>
                    </a:lnTo>
                    <a:lnTo>
                      <a:pt x="131" y="58"/>
                    </a:lnTo>
                    <a:lnTo>
                      <a:pt x="118" y="68"/>
                    </a:lnTo>
                    <a:lnTo>
                      <a:pt x="106" y="78"/>
                    </a:lnTo>
                    <a:lnTo>
                      <a:pt x="96" y="89"/>
                    </a:lnTo>
                    <a:lnTo>
                      <a:pt x="85" y="101"/>
                    </a:lnTo>
                    <a:lnTo>
                      <a:pt x="75" y="113"/>
                    </a:lnTo>
                    <a:lnTo>
                      <a:pt x="66" y="127"/>
                    </a:lnTo>
                    <a:lnTo>
                      <a:pt x="56" y="141"/>
                    </a:lnTo>
                    <a:lnTo>
                      <a:pt x="49" y="154"/>
                    </a:lnTo>
                    <a:lnTo>
                      <a:pt x="42" y="170"/>
                    </a:lnTo>
                    <a:lnTo>
                      <a:pt x="34" y="185"/>
                    </a:lnTo>
                    <a:lnTo>
                      <a:pt x="28" y="202"/>
                    </a:lnTo>
                    <a:lnTo>
                      <a:pt x="22" y="218"/>
                    </a:lnTo>
                    <a:lnTo>
                      <a:pt x="17" y="236"/>
                    </a:lnTo>
                    <a:lnTo>
                      <a:pt x="13" y="254"/>
                    </a:lnTo>
                    <a:lnTo>
                      <a:pt x="9" y="272"/>
                    </a:lnTo>
                    <a:lnTo>
                      <a:pt x="6" y="291"/>
                    </a:lnTo>
                    <a:lnTo>
                      <a:pt x="3" y="310"/>
                    </a:lnTo>
                    <a:lnTo>
                      <a:pt x="1" y="330"/>
                    </a:lnTo>
                    <a:lnTo>
                      <a:pt x="0" y="351"/>
                    </a:lnTo>
                    <a:lnTo>
                      <a:pt x="0" y="371"/>
                    </a:lnTo>
                    <a:lnTo>
                      <a:pt x="0" y="390"/>
                    </a:lnTo>
                    <a:lnTo>
                      <a:pt x="3" y="405"/>
                    </a:lnTo>
                    <a:lnTo>
                      <a:pt x="8" y="422"/>
                    </a:lnTo>
                    <a:lnTo>
                      <a:pt x="13" y="437"/>
                    </a:lnTo>
                    <a:lnTo>
                      <a:pt x="20" y="452"/>
                    </a:lnTo>
                    <a:lnTo>
                      <a:pt x="29" y="466"/>
                    </a:lnTo>
                    <a:lnTo>
                      <a:pt x="38" y="478"/>
                    </a:lnTo>
                    <a:lnTo>
                      <a:pt x="49" y="491"/>
                    </a:lnTo>
                    <a:lnTo>
                      <a:pt x="61" y="502"/>
                    </a:lnTo>
                    <a:lnTo>
                      <a:pt x="74" y="511"/>
                    </a:lnTo>
                    <a:lnTo>
                      <a:pt x="88" y="520"/>
                    </a:lnTo>
                    <a:lnTo>
                      <a:pt x="103" y="527"/>
                    </a:lnTo>
                    <a:lnTo>
                      <a:pt x="118" y="532"/>
                    </a:lnTo>
                    <a:lnTo>
                      <a:pt x="134" y="537"/>
                    </a:lnTo>
                    <a:lnTo>
                      <a:pt x="151" y="539"/>
                    </a:lnTo>
                    <a:lnTo>
                      <a:pt x="168" y="540"/>
                    </a:lnTo>
                    <a:lnTo>
                      <a:pt x="186" y="539"/>
                    </a:lnTo>
                    <a:lnTo>
                      <a:pt x="201" y="537"/>
                    </a:lnTo>
                    <a:lnTo>
                      <a:pt x="218" y="532"/>
                    </a:lnTo>
                    <a:lnTo>
                      <a:pt x="233" y="527"/>
                    </a:lnTo>
                    <a:lnTo>
                      <a:pt x="248" y="520"/>
                    </a:lnTo>
                    <a:lnTo>
                      <a:pt x="262" y="511"/>
                    </a:lnTo>
                    <a:lnTo>
                      <a:pt x="275" y="502"/>
                    </a:lnTo>
                    <a:lnTo>
                      <a:pt x="287" y="491"/>
                    </a:lnTo>
                    <a:lnTo>
                      <a:pt x="298" y="478"/>
                    </a:lnTo>
                    <a:lnTo>
                      <a:pt x="307" y="466"/>
                    </a:lnTo>
                    <a:lnTo>
                      <a:pt x="316" y="452"/>
                    </a:lnTo>
                    <a:lnTo>
                      <a:pt x="323" y="437"/>
                    </a:lnTo>
                    <a:lnTo>
                      <a:pt x="329" y="422"/>
                    </a:lnTo>
                    <a:lnTo>
                      <a:pt x="333" y="405"/>
                    </a:lnTo>
                    <a:lnTo>
                      <a:pt x="335" y="390"/>
                    </a:lnTo>
                    <a:lnTo>
                      <a:pt x="336" y="371"/>
                    </a:lnTo>
                    <a:lnTo>
                      <a:pt x="335" y="355"/>
                    </a:lnTo>
                    <a:lnTo>
                      <a:pt x="333" y="338"/>
                    </a:lnTo>
                    <a:lnTo>
                      <a:pt x="329" y="322"/>
                    </a:lnTo>
                    <a:lnTo>
                      <a:pt x="323" y="307"/>
                    </a:lnTo>
                    <a:lnTo>
                      <a:pt x="316" y="292"/>
                    </a:lnTo>
                    <a:lnTo>
                      <a:pt x="307" y="278"/>
                    </a:lnTo>
                    <a:lnTo>
                      <a:pt x="298" y="265"/>
                    </a:lnTo>
                    <a:lnTo>
                      <a:pt x="287" y="253"/>
                    </a:lnTo>
                    <a:lnTo>
                      <a:pt x="275" y="242"/>
                    </a:lnTo>
                    <a:lnTo>
                      <a:pt x="262" y="233"/>
                    </a:lnTo>
                    <a:lnTo>
                      <a:pt x="248" y="224"/>
                    </a:lnTo>
                    <a:lnTo>
                      <a:pt x="233" y="217"/>
                    </a:lnTo>
                    <a:lnTo>
                      <a:pt x="218" y="212"/>
                    </a:lnTo>
                    <a:lnTo>
                      <a:pt x="201" y="207"/>
                    </a:lnTo>
                    <a:lnTo>
                      <a:pt x="186" y="204"/>
                    </a:lnTo>
                    <a:lnTo>
                      <a:pt x="168" y="2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5" name="TextBox 104">
            <a:extLst>
              <a:ext uri="{FF2B5EF4-FFF2-40B4-BE49-F238E27FC236}">
                <a16:creationId xmlns="" xmlns:a16="http://schemas.microsoft.com/office/drawing/2014/main" id="{467A3495-8F06-4125-BB7C-C18CCB540229}"/>
              </a:ext>
            </a:extLst>
          </p:cNvPr>
          <p:cNvSpPr txBox="1"/>
          <p:nvPr/>
        </p:nvSpPr>
        <p:spPr>
          <a:xfrm>
            <a:off x="925933" y="5026069"/>
            <a:ext cx="120956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4000" b="1" dirty="0">
                <a:solidFill>
                  <a:schemeClr val="accent2"/>
                </a:solidFill>
                <a:latin typeface="+mj-lt"/>
              </a:rPr>
              <a:t>23%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DD7A8395-0E53-4E9C-BCE2-EDEA42FC54CD}"/>
              </a:ext>
            </a:extLst>
          </p:cNvPr>
          <p:cNvCxnSpPr/>
          <p:nvPr/>
        </p:nvCxnSpPr>
        <p:spPr>
          <a:xfrm>
            <a:off x="2222616" y="4959743"/>
            <a:ext cx="0" cy="748205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>
            <a:extLst>
              <a:ext uri="{FF2B5EF4-FFF2-40B4-BE49-F238E27FC236}">
                <a16:creationId xmlns="" xmlns:a16="http://schemas.microsoft.com/office/drawing/2014/main" id="{BA91FA62-B0F9-4D6B-8816-D493A36AC6D1}"/>
              </a:ext>
            </a:extLst>
          </p:cNvPr>
          <p:cNvSpPr txBox="1"/>
          <p:nvPr/>
        </p:nvSpPr>
        <p:spPr>
          <a:xfrm>
            <a:off x="2309732" y="5026069"/>
            <a:ext cx="120956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4000" b="1" dirty="0">
                <a:solidFill>
                  <a:schemeClr val="accent1"/>
                </a:solidFill>
                <a:latin typeface="+mj-lt"/>
              </a:rPr>
              <a:t>57%</a:t>
            </a:r>
          </a:p>
        </p:txBody>
      </p:sp>
      <p:cxnSp>
        <p:nvCxnSpPr>
          <p:cNvPr id="107" name="Straight Connector 106">
            <a:extLst>
              <a:ext uri="{FF2B5EF4-FFF2-40B4-BE49-F238E27FC236}">
                <a16:creationId xmlns="" xmlns:a16="http://schemas.microsoft.com/office/drawing/2014/main" id="{6A764CA6-AD28-4A2E-940C-55E841FDA822}"/>
              </a:ext>
            </a:extLst>
          </p:cNvPr>
          <p:cNvCxnSpPr/>
          <p:nvPr/>
        </p:nvCxnSpPr>
        <p:spPr>
          <a:xfrm>
            <a:off x="3606416" y="4959743"/>
            <a:ext cx="0" cy="748205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="" xmlns:a16="http://schemas.microsoft.com/office/drawing/2014/main" id="{B01E3220-328E-4F8B-90E0-FC8453CA3726}"/>
              </a:ext>
            </a:extLst>
          </p:cNvPr>
          <p:cNvSpPr txBox="1"/>
          <p:nvPr/>
        </p:nvSpPr>
        <p:spPr>
          <a:xfrm>
            <a:off x="3693533" y="5026069"/>
            <a:ext cx="120956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20%</a:t>
            </a:r>
          </a:p>
        </p:txBody>
      </p:sp>
    </p:spTree>
    <p:extLst>
      <p:ext uri="{BB962C8B-B14F-4D97-AF65-F5344CB8AC3E}">
        <p14:creationId xmlns:p14="http://schemas.microsoft.com/office/powerpoint/2010/main" val="2842661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031911"/>
              </p:ext>
            </p:extLst>
          </p:nvPr>
        </p:nvGraphicFramePr>
        <p:xfrm>
          <a:off x="919559" y="1514505"/>
          <a:ext cx="10352881" cy="4514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983">
                  <a:extLst>
                    <a:ext uri="{9D8B030D-6E8A-4147-A177-3AD203B41FA5}">
                      <a16:colId xmlns="" xmlns:a16="http://schemas.microsoft.com/office/drawing/2014/main" val="1357830824"/>
                    </a:ext>
                  </a:extLst>
                </a:gridCol>
                <a:gridCol w="1478983">
                  <a:extLst>
                    <a:ext uri="{9D8B030D-6E8A-4147-A177-3AD203B41FA5}">
                      <a16:colId xmlns="" xmlns:a16="http://schemas.microsoft.com/office/drawing/2014/main" val="1144773959"/>
                    </a:ext>
                  </a:extLst>
                </a:gridCol>
                <a:gridCol w="1478983">
                  <a:extLst>
                    <a:ext uri="{9D8B030D-6E8A-4147-A177-3AD203B41FA5}">
                      <a16:colId xmlns="" xmlns:a16="http://schemas.microsoft.com/office/drawing/2014/main" val="3307142141"/>
                    </a:ext>
                  </a:extLst>
                </a:gridCol>
                <a:gridCol w="1478983">
                  <a:extLst>
                    <a:ext uri="{9D8B030D-6E8A-4147-A177-3AD203B41FA5}">
                      <a16:colId xmlns="" xmlns:a16="http://schemas.microsoft.com/office/drawing/2014/main" val="2666750410"/>
                    </a:ext>
                  </a:extLst>
                </a:gridCol>
                <a:gridCol w="1478983">
                  <a:extLst>
                    <a:ext uri="{9D8B030D-6E8A-4147-A177-3AD203B41FA5}">
                      <a16:colId xmlns="" xmlns:a16="http://schemas.microsoft.com/office/drawing/2014/main" val="1682723593"/>
                    </a:ext>
                  </a:extLst>
                </a:gridCol>
                <a:gridCol w="1478983">
                  <a:extLst>
                    <a:ext uri="{9D8B030D-6E8A-4147-A177-3AD203B41FA5}">
                      <a16:colId xmlns="" xmlns:a16="http://schemas.microsoft.com/office/drawing/2014/main" val="3337564322"/>
                    </a:ext>
                  </a:extLst>
                </a:gridCol>
                <a:gridCol w="1478983">
                  <a:extLst>
                    <a:ext uri="{9D8B030D-6E8A-4147-A177-3AD203B41FA5}">
                      <a16:colId xmlns="" xmlns:a16="http://schemas.microsoft.com/office/drawing/2014/main" val="2087888489"/>
                    </a:ext>
                  </a:extLst>
                </a:gridCol>
              </a:tblGrid>
              <a:tr h="451479">
                <a:tc>
                  <a:txBody>
                    <a:bodyPr/>
                    <a:lstStyle/>
                    <a:p>
                      <a:pPr algn="ctr"/>
                      <a:endParaRPr lang="en-US" sz="1800" b="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Lorem Ipsum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78068917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24577965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96244558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0999208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84697840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36925071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8604028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8090795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27794638"/>
                  </a:ext>
                </a:extLst>
              </a:tr>
              <a:tr h="451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61853191"/>
                  </a:ext>
                </a:extLst>
              </a:tr>
            </a:tbl>
          </a:graphicData>
        </a:graphic>
      </p:graphicFrame>
      <p:sp>
        <p:nvSpPr>
          <p:cNvPr id="45" name="Title 1">
            <a:extLst>
              <a:ext uri="{FF2B5EF4-FFF2-40B4-BE49-F238E27FC236}">
                <a16:creationId xmlns="" xmlns:a16="http://schemas.microsoft.com/office/drawing/2014/main" id="{B250AFC6-B23F-456A-8953-8EC903F90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</p:spPr>
        <p:txBody>
          <a:bodyPr/>
          <a:lstStyle/>
          <a:p>
            <a:r>
              <a:rPr lang="en-US" dirty="0"/>
              <a:t>Matrix Charts</a:t>
            </a:r>
          </a:p>
        </p:txBody>
      </p:sp>
      <p:sp>
        <p:nvSpPr>
          <p:cNvPr id="47" name="Parallelogram 46">
            <a:extLst>
              <a:ext uri="{FF2B5EF4-FFF2-40B4-BE49-F238E27FC236}">
                <a16:creationId xmlns="" xmlns:a16="http://schemas.microsoft.com/office/drawing/2014/main" id="{E97E3E9C-AF1E-40E9-A27F-4B2D36C156A0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Parallelogram 48">
            <a:extLst>
              <a:ext uri="{FF2B5EF4-FFF2-40B4-BE49-F238E27FC236}">
                <a16:creationId xmlns="" xmlns:a16="http://schemas.microsoft.com/office/drawing/2014/main" id="{F874391C-9165-4856-81AB-93460238F37D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C2754B39-41D7-4286-B079-9E8DD54BDEAD}"/>
              </a:ext>
            </a:extLst>
          </p:cNvPr>
          <p:cNvCxnSpPr>
            <a:cxnSpLocks/>
            <a:endCxn id="47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D0152EA7-D887-48E4-B8E6-BC40A8ADBB6C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559081FA-4EA1-46BF-971F-56D80D5E97C6}"/>
              </a:ext>
            </a:extLst>
          </p:cNvPr>
          <p:cNvGrpSpPr/>
          <p:nvPr/>
        </p:nvGrpSpPr>
        <p:grpSpPr>
          <a:xfrm>
            <a:off x="1498816" y="2052312"/>
            <a:ext cx="290512" cy="285750"/>
            <a:chOff x="4329113" y="2220913"/>
            <a:chExt cx="290512" cy="285750"/>
          </a:xfrm>
          <a:solidFill>
            <a:schemeClr val="bg1"/>
          </a:solidFill>
        </p:grpSpPr>
        <p:sp>
          <p:nvSpPr>
            <p:cNvPr id="53" name="Freeform 4823">
              <a:extLst>
                <a:ext uri="{FF2B5EF4-FFF2-40B4-BE49-F238E27FC236}">
                  <a16:creationId xmlns="" xmlns:a16="http://schemas.microsoft.com/office/drawing/2014/main" id="{C93568B9-31F2-454E-9CAC-BAB8B4171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9113" y="2278063"/>
              <a:ext cx="247650" cy="142875"/>
            </a:xfrm>
            <a:custGeom>
              <a:avLst/>
              <a:gdLst>
                <a:gd name="T0" fmla="*/ 690 w 781"/>
                <a:gd name="T1" fmla="*/ 241 h 451"/>
                <a:gd name="T2" fmla="*/ 714 w 781"/>
                <a:gd name="T3" fmla="*/ 242 h 451"/>
                <a:gd name="T4" fmla="*/ 737 w 781"/>
                <a:gd name="T5" fmla="*/ 246 h 451"/>
                <a:gd name="T6" fmla="*/ 759 w 781"/>
                <a:gd name="T7" fmla="*/ 250 h 451"/>
                <a:gd name="T8" fmla="*/ 781 w 781"/>
                <a:gd name="T9" fmla="*/ 257 h 451"/>
                <a:gd name="T10" fmla="*/ 781 w 781"/>
                <a:gd name="T11" fmla="*/ 0 h 451"/>
                <a:gd name="T12" fmla="*/ 0 w 781"/>
                <a:gd name="T13" fmla="*/ 0 h 451"/>
                <a:gd name="T14" fmla="*/ 0 w 781"/>
                <a:gd name="T15" fmla="*/ 361 h 451"/>
                <a:gd name="T16" fmla="*/ 0 w 781"/>
                <a:gd name="T17" fmla="*/ 369 h 451"/>
                <a:gd name="T18" fmla="*/ 1 w 781"/>
                <a:gd name="T19" fmla="*/ 379 h 451"/>
                <a:gd name="T20" fmla="*/ 3 w 781"/>
                <a:gd name="T21" fmla="*/ 388 h 451"/>
                <a:gd name="T22" fmla="*/ 7 w 781"/>
                <a:gd name="T23" fmla="*/ 396 h 451"/>
                <a:gd name="T24" fmla="*/ 10 w 781"/>
                <a:gd name="T25" fmla="*/ 404 h 451"/>
                <a:gd name="T26" fmla="*/ 15 w 781"/>
                <a:gd name="T27" fmla="*/ 411 h 451"/>
                <a:gd name="T28" fmla="*/ 20 w 781"/>
                <a:gd name="T29" fmla="*/ 418 h 451"/>
                <a:gd name="T30" fmla="*/ 25 w 781"/>
                <a:gd name="T31" fmla="*/ 425 h 451"/>
                <a:gd name="T32" fmla="*/ 32 w 781"/>
                <a:gd name="T33" fmla="*/ 431 h 451"/>
                <a:gd name="T34" fmla="*/ 39 w 781"/>
                <a:gd name="T35" fmla="*/ 436 h 451"/>
                <a:gd name="T36" fmla="*/ 46 w 781"/>
                <a:gd name="T37" fmla="*/ 440 h 451"/>
                <a:gd name="T38" fmla="*/ 54 w 781"/>
                <a:gd name="T39" fmla="*/ 444 h 451"/>
                <a:gd name="T40" fmla="*/ 63 w 781"/>
                <a:gd name="T41" fmla="*/ 447 h 451"/>
                <a:gd name="T42" fmla="*/ 72 w 781"/>
                <a:gd name="T43" fmla="*/ 449 h 451"/>
                <a:gd name="T44" fmla="*/ 80 w 781"/>
                <a:gd name="T45" fmla="*/ 451 h 451"/>
                <a:gd name="T46" fmla="*/ 89 w 781"/>
                <a:gd name="T47" fmla="*/ 451 h 451"/>
                <a:gd name="T48" fmla="*/ 439 w 781"/>
                <a:gd name="T49" fmla="*/ 451 h 451"/>
                <a:gd name="T50" fmla="*/ 445 w 781"/>
                <a:gd name="T51" fmla="*/ 429 h 451"/>
                <a:gd name="T52" fmla="*/ 451 w 781"/>
                <a:gd name="T53" fmla="*/ 408 h 451"/>
                <a:gd name="T54" fmla="*/ 460 w 781"/>
                <a:gd name="T55" fmla="*/ 387 h 451"/>
                <a:gd name="T56" fmla="*/ 470 w 781"/>
                <a:gd name="T57" fmla="*/ 367 h 451"/>
                <a:gd name="T58" fmla="*/ 482 w 781"/>
                <a:gd name="T59" fmla="*/ 350 h 451"/>
                <a:gd name="T60" fmla="*/ 495 w 781"/>
                <a:gd name="T61" fmla="*/ 332 h 451"/>
                <a:gd name="T62" fmla="*/ 510 w 781"/>
                <a:gd name="T63" fmla="*/ 316 h 451"/>
                <a:gd name="T64" fmla="*/ 526 w 781"/>
                <a:gd name="T65" fmla="*/ 301 h 451"/>
                <a:gd name="T66" fmla="*/ 543 w 781"/>
                <a:gd name="T67" fmla="*/ 287 h 451"/>
                <a:gd name="T68" fmla="*/ 562 w 781"/>
                <a:gd name="T69" fmla="*/ 276 h 451"/>
                <a:gd name="T70" fmla="*/ 581 w 781"/>
                <a:gd name="T71" fmla="*/ 265 h 451"/>
                <a:gd name="T72" fmla="*/ 601 w 781"/>
                <a:gd name="T73" fmla="*/ 257 h 451"/>
                <a:gd name="T74" fmla="*/ 622 w 781"/>
                <a:gd name="T75" fmla="*/ 250 h 451"/>
                <a:gd name="T76" fmla="*/ 644 w 781"/>
                <a:gd name="T77" fmla="*/ 244 h 451"/>
                <a:gd name="T78" fmla="*/ 667 w 781"/>
                <a:gd name="T79" fmla="*/ 242 h 451"/>
                <a:gd name="T80" fmla="*/ 690 w 781"/>
                <a:gd name="T81" fmla="*/ 241 h 451"/>
                <a:gd name="T82" fmla="*/ 690 w 781"/>
                <a:gd name="T83" fmla="*/ 24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81" h="451">
                  <a:moveTo>
                    <a:pt x="690" y="241"/>
                  </a:moveTo>
                  <a:lnTo>
                    <a:pt x="714" y="242"/>
                  </a:lnTo>
                  <a:lnTo>
                    <a:pt x="737" y="246"/>
                  </a:lnTo>
                  <a:lnTo>
                    <a:pt x="759" y="250"/>
                  </a:lnTo>
                  <a:lnTo>
                    <a:pt x="781" y="257"/>
                  </a:lnTo>
                  <a:lnTo>
                    <a:pt x="781" y="0"/>
                  </a:lnTo>
                  <a:lnTo>
                    <a:pt x="0" y="0"/>
                  </a:lnTo>
                  <a:lnTo>
                    <a:pt x="0" y="361"/>
                  </a:lnTo>
                  <a:lnTo>
                    <a:pt x="0" y="369"/>
                  </a:lnTo>
                  <a:lnTo>
                    <a:pt x="1" y="379"/>
                  </a:lnTo>
                  <a:lnTo>
                    <a:pt x="3" y="388"/>
                  </a:lnTo>
                  <a:lnTo>
                    <a:pt x="7" y="396"/>
                  </a:lnTo>
                  <a:lnTo>
                    <a:pt x="10" y="404"/>
                  </a:lnTo>
                  <a:lnTo>
                    <a:pt x="15" y="411"/>
                  </a:lnTo>
                  <a:lnTo>
                    <a:pt x="20" y="418"/>
                  </a:lnTo>
                  <a:lnTo>
                    <a:pt x="25" y="425"/>
                  </a:lnTo>
                  <a:lnTo>
                    <a:pt x="32" y="431"/>
                  </a:lnTo>
                  <a:lnTo>
                    <a:pt x="39" y="436"/>
                  </a:lnTo>
                  <a:lnTo>
                    <a:pt x="46" y="440"/>
                  </a:lnTo>
                  <a:lnTo>
                    <a:pt x="54" y="444"/>
                  </a:lnTo>
                  <a:lnTo>
                    <a:pt x="63" y="447"/>
                  </a:lnTo>
                  <a:lnTo>
                    <a:pt x="72" y="449"/>
                  </a:lnTo>
                  <a:lnTo>
                    <a:pt x="80" y="451"/>
                  </a:lnTo>
                  <a:lnTo>
                    <a:pt x="89" y="451"/>
                  </a:lnTo>
                  <a:lnTo>
                    <a:pt x="439" y="451"/>
                  </a:lnTo>
                  <a:lnTo>
                    <a:pt x="445" y="429"/>
                  </a:lnTo>
                  <a:lnTo>
                    <a:pt x="451" y="408"/>
                  </a:lnTo>
                  <a:lnTo>
                    <a:pt x="460" y="387"/>
                  </a:lnTo>
                  <a:lnTo>
                    <a:pt x="470" y="367"/>
                  </a:lnTo>
                  <a:lnTo>
                    <a:pt x="482" y="350"/>
                  </a:lnTo>
                  <a:lnTo>
                    <a:pt x="495" y="332"/>
                  </a:lnTo>
                  <a:lnTo>
                    <a:pt x="510" y="316"/>
                  </a:lnTo>
                  <a:lnTo>
                    <a:pt x="526" y="301"/>
                  </a:lnTo>
                  <a:lnTo>
                    <a:pt x="543" y="287"/>
                  </a:lnTo>
                  <a:lnTo>
                    <a:pt x="562" y="276"/>
                  </a:lnTo>
                  <a:lnTo>
                    <a:pt x="581" y="265"/>
                  </a:lnTo>
                  <a:lnTo>
                    <a:pt x="601" y="257"/>
                  </a:lnTo>
                  <a:lnTo>
                    <a:pt x="622" y="250"/>
                  </a:lnTo>
                  <a:lnTo>
                    <a:pt x="644" y="244"/>
                  </a:lnTo>
                  <a:lnTo>
                    <a:pt x="667" y="242"/>
                  </a:lnTo>
                  <a:lnTo>
                    <a:pt x="690" y="241"/>
                  </a:lnTo>
                  <a:lnTo>
                    <a:pt x="69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24">
              <a:extLst>
                <a:ext uri="{FF2B5EF4-FFF2-40B4-BE49-F238E27FC236}">
                  <a16:creationId xmlns="" xmlns:a16="http://schemas.microsoft.com/office/drawing/2014/main" id="{CA973E6D-65FA-4D00-891C-26288A1FCD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29113" y="2220913"/>
              <a:ext cx="247650" cy="47625"/>
            </a:xfrm>
            <a:custGeom>
              <a:avLst/>
              <a:gdLst>
                <a:gd name="T0" fmla="*/ 288 w 781"/>
                <a:gd name="T1" fmla="*/ 117 h 149"/>
                <a:gd name="T2" fmla="*/ 275 w 781"/>
                <a:gd name="T3" fmla="*/ 106 h 149"/>
                <a:gd name="T4" fmla="*/ 270 w 781"/>
                <a:gd name="T5" fmla="*/ 90 h 149"/>
                <a:gd name="T6" fmla="*/ 275 w 781"/>
                <a:gd name="T7" fmla="*/ 73 h 149"/>
                <a:gd name="T8" fmla="*/ 288 w 781"/>
                <a:gd name="T9" fmla="*/ 62 h 149"/>
                <a:gd name="T10" fmla="*/ 306 w 781"/>
                <a:gd name="T11" fmla="*/ 60 h 149"/>
                <a:gd name="T12" fmla="*/ 321 w 781"/>
                <a:gd name="T13" fmla="*/ 68 h 149"/>
                <a:gd name="T14" fmla="*/ 329 w 781"/>
                <a:gd name="T15" fmla="*/ 83 h 149"/>
                <a:gd name="T16" fmla="*/ 328 w 781"/>
                <a:gd name="T17" fmla="*/ 101 h 149"/>
                <a:gd name="T18" fmla="*/ 316 w 781"/>
                <a:gd name="T19" fmla="*/ 114 h 149"/>
                <a:gd name="T20" fmla="*/ 300 w 781"/>
                <a:gd name="T21" fmla="*/ 119 h 149"/>
                <a:gd name="T22" fmla="*/ 204 w 781"/>
                <a:gd name="T23" fmla="*/ 119 h 149"/>
                <a:gd name="T24" fmla="*/ 189 w 781"/>
                <a:gd name="T25" fmla="*/ 111 h 149"/>
                <a:gd name="T26" fmla="*/ 181 w 781"/>
                <a:gd name="T27" fmla="*/ 96 h 149"/>
                <a:gd name="T28" fmla="*/ 182 w 781"/>
                <a:gd name="T29" fmla="*/ 77 h 149"/>
                <a:gd name="T30" fmla="*/ 193 w 781"/>
                <a:gd name="T31" fmla="*/ 64 h 149"/>
                <a:gd name="T32" fmla="*/ 210 w 781"/>
                <a:gd name="T33" fmla="*/ 60 h 149"/>
                <a:gd name="T34" fmla="*/ 227 w 781"/>
                <a:gd name="T35" fmla="*/ 64 h 149"/>
                <a:gd name="T36" fmla="*/ 237 w 781"/>
                <a:gd name="T37" fmla="*/ 77 h 149"/>
                <a:gd name="T38" fmla="*/ 240 w 781"/>
                <a:gd name="T39" fmla="*/ 96 h 149"/>
                <a:gd name="T40" fmla="*/ 231 w 781"/>
                <a:gd name="T41" fmla="*/ 111 h 149"/>
                <a:gd name="T42" fmla="*/ 215 w 781"/>
                <a:gd name="T43" fmla="*/ 119 h 149"/>
                <a:gd name="T44" fmla="*/ 119 w 781"/>
                <a:gd name="T45" fmla="*/ 119 h 149"/>
                <a:gd name="T46" fmla="*/ 103 w 781"/>
                <a:gd name="T47" fmla="*/ 114 h 149"/>
                <a:gd name="T48" fmla="*/ 92 w 781"/>
                <a:gd name="T49" fmla="*/ 101 h 149"/>
                <a:gd name="T50" fmla="*/ 90 w 781"/>
                <a:gd name="T51" fmla="*/ 83 h 149"/>
                <a:gd name="T52" fmla="*/ 98 w 781"/>
                <a:gd name="T53" fmla="*/ 68 h 149"/>
                <a:gd name="T54" fmla="*/ 114 w 781"/>
                <a:gd name="T55" fmla="*/ 60 h 149"/>
                <a:gd name="T56" fmla="*/ 131 w 781"/>
                <a:gd name="T57" fmla="*/ 62 h 149"/>
                <a:gd name="T58" fmla="*/ 145 w 781"/>
                <a:gd name="T59" fmla="*/ 73 h 149"/>
                <a:gd name="T60" fmla="*/ 149 w 781"/>
                <a:gd name="T61" fmla="*/ 90 h 149"/>
                <a:gd name="T62" fmla="*/ 145 w 781"/>
                <a:gd name="T63" fmla="*/ 106 h 149"/>
                <a:gd name="T64" fmla="*/ 131 w 781"/>
                <a:gd name="T65" fmla="*/ 117 h 149"/>
                <a:gd name="T66" fmla="*/ 119 w 781"/>
                <a:gd name="T67" fmla="*/ 119 h 149"/>
                <a:gd name="T68" fmla="*/ 778 w 781"/>
                <a:gd name="T69" fmla="*/ 71 h 149"/>
                <a:gd name="T70" fmla="*/ 770 w 781"/>
                <a:gd name="T71" fmla="*/ 46 h 149"/>
                <a:gd name="T72" fmla="*/ 754 w 781"/>
                <a:gd name="T73" fmla="*/ 26 h 149"/>
                <a:gd name="T74" fmla="*/ 733 w 781"/>
                <a:gd name="T75" fmla="*/ 10 h 149"/>
                <a:gd name="T76" fmla="*/ 709 w 781"/>
                <a:gd name="T77" fmla="*/ 1 h 149"/>
                <a:gd name="T78" fmla="*/ 89 w 781"/>
                <a:gd name="T79" fmla="*/ 0 h 149"/>
                <a:gd name="T80" fmla="*/ 63 w 781"/>
                <a:gd name="T81" fmla="*/ 3 h 149"/>
                <a:gd name="T82" fmla="*/ 39 w 781"/>
                <a:gd name="T83" fmla="*/ 15 h 149"/>
                <a:gd name="T84" fmla="*/ 20 w 781"/>
                <a:gd name="T85" fmla="*/ 32 h 149"/>
                <a:gd name="T86" fmla="*/ 7 w 781"/>
                <a:gd name="T87" fmla="*/ 54 h 149"/>
                <a:gd name="T88" fmla="*/ 0 w 781"/>
                <a:gd name="T89" fmla="*/ 81 h 149"/>
                <a:gd name="T90" fmla="*/ 781 w 781"/>
                <a:gd name="T91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1" h="149">
                  <a:moveTo>
                    <a:pt x="300" y="119"/>
                  </a:moveTo>
                  <a:lnTo>
                    <a:pt x="294" y="119"/>
                  </a:lnTo>
                  <a:lnTo>
                    <a:pt x="288" y="117"/>
                  </a:lnTo>
                  <a:lnTo>
                    <a:pt x="283" y="114"/>
                  </a:lnTo>
                  <a:lnTo>
                    <a:pt x="279" y="111"/>
                  </a:lnTo>
                  <a:lnTo>
                    <a:pt x="275" y="106"/>
                  </a:lnTo>
                  <a:lnTo>
                    <a:pt x="272" y="101"/>
                  </a:lnTo>
                  <a:lnTo>
                    <a:pt x="271" y="96"/>
                  </a:lnTo>
                  <a:lnTo>
                    <a:pt x="270" y="90"/>
                  </a:lnTo>
                  <a:lnTo>
                    <a:pt x="271" y="83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79" y="68"/>
                  </a:lnTo>
                  <a:lnTo>
                    <a:pt x="283" y="64"/>
                  </a:lnTo>
                  <a:lnTo>
                    <a:pt x="288" y="62"/>
                  </a:lnTo>
                  <a:lnTo>
                    <a:pt x="294" y="60"/>
                  </a:lnTo>
                  <a:lnTo>
                    <a:pt x="300" y="60"/>
                  </a:lnTo>
                  <a:lnTo>
                    <a:pt x="306" y="60"/>
                  </a:lnTo>
                  <a:lnTo>
                    <a:pt x="312" y="62"/>
                  </a:lnTo>
                  <a:lnTo>
                    <a:pt x="316" y="64"/>
                  </a:lnTo>
                  <a:lnTo>
                    <a:pt x="321" y="68"/>
                  </a:lnTo>
                  <a:lnTo>
                    <a:pt x="324" y="73"/>
                  </a:lnTo>
                  <a:lnTo>
                    <a:pt x="328" y="77"/>
                  </a:lnTo>
                  <a:lnTo>
                    <a:pt x="329" y="83"/>
                  </a:lnTo>
                  <a:lnTo>
                    <a:pt x="330" y="90"/>
                  </a:lnTo>
                  <a:lnTo>
                    <a:pt x="329" y="96"/>
                  </a:lnTo>
                  <a:lnTo>
                    <a:pt x="328" y="101"/>
                  </a:lnTo>
                  <a:lnTo>
                    <a:pt x="324" y="106"/>
                  </a:lnTo>
                  <a:lnTo>
                    <a:pt x="321" y="111"/>
                  </a:lnTo>
                  <a:lnTo>
                    <a:pt x="316" y="114"/>
                  </a:lnTo>
                  <a:lnTo>
                    <a:pt x="312" y="117"/>
                  </a:lnTo>
                  <a:lnTo>
                    <a:pt x="306" y="119"/>
                  </a:lnTo>
                  <a:lnTo>
                    <a:pt x="300" y="119"/>
                  </a:lnTo>
                  <a:lnTo>
                    <a:pt x="300" y="119"/>
                  </a:lnTo>
                  <a:close/>
                  <a:moveTo>
                    <a:pt x="210" y="119"/>
                  </a:moveTo>
                  <a:lnTo>
                    <a:pt x="204" y="119"/>
                  </a:lnTo>
                  <a:lnTo>
                    <a:pt x="198" y="117"/>
                  </a:lnTo>
                  <a:lnTo>
                    <a:pt x="193" y="114"/>
                  </a:lnTo>
                  <a:lnTo>
                    <a:pt x="189" y="111"/>
                  </a:lnTo>
                  <a:lnTo>
                    <a:pt x="185" y="106"/>
                  </a:lnTo>
                  <a:lnTo>
                    <a:pt x="182" y="101"/>
                  </a:lnTo>
                  <a:lnTo>
                    <a:pt x="181" y="96"/>
                  </a:lnTo>
                  <a:lnTo>
                    <a:pt x="180" y="90"/>
                  </a:lnTo>
                  <a:lnTo>
                    <a:pt x="181" y="83"/>
                  </a:lnTo>
                  <a:lnTo>
                    <a:pt x="182" y="77"/>
                  </a:lnTo>
                  <a:lnTo>
                    <a:pt x="185" y="73"/>
                  </a:lnTo>
                  <a:lnTo>
                    <a:pt x="189" y="68"/>
                  </a:lnTo>
                  <a:lnTo>
                    <a:pt x="193" y="64"/>
                  </a:lnTo>
                  <a:lnTo>
                    <a:pt x="198" y="62"/>
                  </a:lnTo>
                  <a:lnTo>
                    <a:pt x="204" y="60"/>
                  </a:lnTo>
                  <a:lnTo>
                    <a:pt x="210" y="60"/>
                  </a:lnTo>
                  <a:lnTo>
                    <a:pt x="215" y="60"/>
                  </a:lnTo>
                  <a:lnTo>
                    <a:pt x="221" y="62"/>
                  </a:lnTo>
                  <a:lnTo>
                    <a:pt x="227" y="64"/>
                  </a:lnTo>
                  <a:lnTo>
                    <a:pt x="231" y="68"/>
                  </a:lnTo>
                  <a:lnTo>
                    <a:pt x="235" y="73"/>
                  </a:lnTo>
                  <a:lnTo>
                    <a:pt x="237" y="77"/>
                  </a:lnTo>
                  <a:lnTo>
                    <a:pt x="240" y="83"/>
                  </a:lnTo>
                  <a:lnTo>
                    <a:pt x="240" y="90"/>
                  </a:lnTo>
                  <a:lnTo>
                    <a:pt x="240" y="96"/>
                  </a:lnTo>
                  <a:lnTo>
                    <a:pt x="237" y="101"/>
                  </a:lnTo>
                  <a:lnTo>
                    <a:pt x="235" y="106"/>
                  </a:lnTo>
                  <a:lnTo>
                    <a:pt x="231" y="111"/>
                  </a:lnTo>
                  <a:lnTo>
                    <a:pt x="227" y="114"/>
                  </a:lnTo>
                  <a:lnTo>
                    <a:pt x="221" y="117"/>
                  </a:lnTo>
                  <a:lnTo>
                    <a:pt x="215" y="119"/>
                  </a:lnTo>
                  <a:lnTo>
                    <a:pt x="210" y="119"/>
                  </a:lnTo>
                  <a:lnTo>
                    <a:pt x="210" y="119"/>
                  </a:lnTo>
                  <a:close/>
                  <a:moveTo>
                    <a:pt x="119" y="119"/>
                  </a:moveTo>
                  <a:lnTo>
                    <a:pt x="114" y="119"/>
                  </a:lnTo>
                  <a:lnTo>
                    <a:pt x="108" y="117"/>
                  </a:lnTo>
                  <a:lnTo>
                    <a:pt x="103" y="114"/>
                  </a:lnTo>
                  <a:lnTo>
                    <a:pt x="98" y="111"/>
                  </a:lnTo>
                  <a:lnTo>
                    <a:pt x="95" y="106"/>
                  </a:lnTo>
                  <a:lnTo>
                    <a:pt x="92" y="101"/>
                  </a:lnTo>
                  <a:lnTo>
                    <a:pt x="90" y="96"/>
                  </a:lnTo>
                  <a:lnTo>
                    <a:pt x="89" y="90"/>
                  </a:lnTo>
                  <a:lnTo>
                    <a:pt x="90" y="83"/>
                  </a:lnTo>
                  <a:lnTo>
                    <a:pt x="92" y="77"/>
                  </a:lnTo>
                  <a:lnTo>
                    <a:pt x="95" y="73"/>
                  </a:lnTo>
                  <a:lnTo>
                    <a:pt x="98" y="68"/>
                  </a:lnTo>
                  <a:lnTo>
                    <a:pt x="103" y="64"/>
                  </a:lnTo>
                  <a:lnTo>
                    <a:pt x="108" y="62"/>
                  </a:lnTo>
                  <a:lnTo>
                    <a:pt x="114" y="60"/>
                  </a:lnTo>
                  <a:lnTo>
                    <a:pt x="119" y="60"/>
                  </a:lnTo>
                  <a:lnTo>
                    <a:pt x="126" y="60"/>
                  </a:lnTo>
                  <a:lnTo>
                    <a:pt x="131" y="62"/>
                  </a:lnTo>
                  <a:lnTo>
                    <a:pt x="137" y="64"/>
                  </a:lnTo>
                  <a:lnTo>
                    <a:pt x="141" y="68"/>
                  </a:lnTo>
                  <a:lnTo>
                    <a:pt x="145" y="73"/>
                  </a:lnTo>
                  <a:lnTo>
                    <a:pt x="147" y="77"/>
                  </a:lnTo>
                  <a:lnTo>
                    <a:pt x="149" y="83"/>
                  </a:lnTo>
                  <a:lnTo>
                    <a:pt x="149" y="90"/>
                  </a:lnTo>
                  <a:lnTo>
                    <a:pt x="149" y="96"/>
                  </a:lnTo>
                  <a:lnTo>
                    <a:pt x="147" y="101"/>
                  </a:lnTo>
                  <a:lnTo>
                    <a:pt x="145" y="106"/>
                  </a:lnTo>
                  <a:lnTo>
                    <a:pt x="141" y="111"/>
                  </a:lnTo>
                  <a:lnTo>
                    <a:pt x="137" y="114"/>
                  </a:lnTo>
                  <a:lnTo>
                    <a:pt x="131" y="117"/>
                  </a:lnTo>
                  <a:lnTo>
                    <a:pt x="126" y="119"/>
                  </a:lnTo>
                  <a:lnTo>
                    <a:pt x="119" y="119"/>
                  </a:lnTo>
                  <a:lnTo>
                    <a:pt x="119" y="119"/>
                  </a:lnTo>
                  <a:close/>
                  <a:moveTo>
                    <a:pt x="781" y="90"/>
                  </a:moveTo>
                  <a:lnTo>
                    <a:pt x="781" y="81"/>
                  </a:lnTo>
                  <a:lnTo>
                    <a:pt x="778" y="71"/>
                  </a:lnTo>
                  <a:lnTo>
                    <a:pt x="776" y="62"/>
                  </a:lnTo>
                  <a:lnTo>
                    <a:pt x="774" y="54"/>
                  </a:lnTo>
                  <a:lnTo>
                    <a:pt x="770" y="46"/>
                  </a:lnTo>
                  <a:lnTo>
                    <a:pt x="766" y="39"/>
                  </a:lnTo>
                  <a:lnTo>
                    <a:pt x="760" y="32"/>
                  </a:lnTo>
                  <a:lnTo>
                    <a:pt x="754" y="26"/>
                  </a:lnTo>
                  <a:lnTo>
                    <a:pt x="748" y="19"/>
                  </a:lnTo>
                  <a:lnTo>
                    <a:pt x="741" y="15"/>
                  </a:lnTo>
                  <a:lnTo>
                    <a:pt x="733" y="10"/>
                  </a:lnTo>
                  <a:lnTo>
                    <a:pt x="725" y="6"/>
                  </a:lnTo>
                  <a:lnTo>
                    <a:pt x="717" y="3"/>
                  </a:lnTo>
                  <a:lnTo>
                    <a:pt x="709" y="1"/>
                  </a:lnTo>
                  <a:lnTo>
                    <a:pt x="700" y="0"/>
                  </a:lnTo>
                  <a:lnTo>
                    <a:pt x="690" y="0"/>
                  </a:lnTo>
                  <a:lnTo>
                    <a:pt x="89" y="0"/>
                  </a:lnTo>
                  <a:lnTo>
                    <a:pt x="80" y="0"/>
                  </a:lnTo>
                  <a:lnTo>
                    <a:pt x="72" y="1"/>
                  </a:lnTo>
                  <a:lnTo>
                    <a:pt x="63" y="3"/>
                  </a:lnTo>
                  <a:lnTo>
                    <a:pt x="54" y="6"/>
                  </a:lnTo>
                  <a:lnTo>
                    <a:pt x="46" y="10"/>
                  </a:lnTo>
                  <a:lnTo>
                    <a:pt x="39" y="15"/>
                  </a:lnTo>
                  <a:lnTo>
                    <a:pt x="32" y="19"/>
                  </a:lnTo>
                  <a:lnTo>
                    <a:pt x="25" y="26"/>
                  </a:lnTo>
                  <a:lnTo>
                    <a:pt x="20" y="32"/>
                  </a:lnTo>
                  <a:lnTo>
                    <a:pt x="15" y="39"/>
                  </a:lnTo>
                  <a:lnTo>
                    <a:pt x="10" y="46"/>
                  </a:lnTo>
                  <a:lnTo>
                    <a:pt x="7" y="54"/>
                  </a:lnTo>
                  <a:lnTo>
                    <a:pt x="3" y="62"/>
                  </a:lnTo>
                  <a:lnTo>
                    <a:pt x="1" y="71"/>
                  </a:lnTo>
                  <a:lnTo>
                    <a:pt x="0" y="81"/>
                  </a:lnTo>
                  <a:lnTo>
                    <a:pt x="0" y="90"/>
                  </a:lnTo>
                  <a:lnTo>
                    <a:pt x="0" y="149"/>
                  </a:lnTo>
                  <a:lnTo>
                    <a:pt x="781" y="149"/>
                  </a:lnTo>
                  <a:lnTo>
                    <a:pt x="781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825">
              <a:extLst>
                <a:ext uri="{FF2B5EF4-FFF2-40B4-BE49-F238E27FC236}">
                  <a16:creationId xmlns="" xmlns:a16="http://schemas.microsoft.com/office/drawing/2014/main" id="{988FE0F5-1827-472F-9DCE-03980F7282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6750" y="2363788"/>
              <a:ext cx="142875" cy="142875"/>
            </a:xfrm>
            <a:custGeom>
              <a:avLst/>
              <a:gdLst>
                <a:gd name="T0" fmla="*/ 195 w 450"/>
                <a:gd name="T1" fmla="*/ 322 h 451"/>
                <a:gd name="T2" fmla="*/ 105 w 450"/>
                <a:gd name="T3" fmla="*/ 231 h 451"/>
                <a:gd name="T4" fmla="*/ 105 w 450"/>
                <a:gd name="T5" fmla="*/ 219 h 451"/>
                <a:gd name="T6" fmla="*/ 111 w 450"/>
                <a:gd name="T7" fmla="*/ 212 h 451"/>
                <a:gd name="T8" fmla="*/ 117 w 450"/>
                <a:gd name="T9" fmla="*/ 211 h 451"/>
                <a:gd name="T10" fmla="*/ 125 w 450"/>
                <a:gd name="T11" fmla="*/ 211 h 451"/>
                <a:gd name="T12" fmla="*/ 194 w 450"/>
                <a:gd name="T13" fmla="*/ 278 h 451"/>
                <a:gd name="T14" fmla="*/ 323 w 450"/>
                <a:gd name="T15" fmla="*/ 137 h 451"/>
                <a:gd name="T16" fmla="*/ 334 w 450"/>
                <a:gd name="T17" fmla="*/ 136 h 451"/>
                <a:gd name="T18" fmla="*/ 341 w 450"/>
                <a:gd name="T19" fmla="*/ 141 h 451"/>
                <a:gd name="T20" fmla="*/ 344 w 450"/>
                <a:gd name="T21" fmla="*/ 146 h 451"/>
                <a:gd name="T22" fmla="*/ 344 w 450"/>
                <a:gd name="T23" fmla="*/ 155 h 451"/>
                <a:gd name="T24" fmla="*/ 224 w 450"/>
                <a:gd name="T25" fmla="*/ 0 h 451"/>
                <a:gd name="T26" fmla="*/ 179 w 450"/>
                <a:gd name="T27" fmla="*/ 5 h 451"/>
                <a:gd name="T28" fmla="*/ 136 w 450"/>
                <a:gd name="T29" fmla="*/ 17 h 451"/>
                <a:gd name="T30" fmla="*/ 98 w 450"/>
                <a:gd name="T31" fmla="*/ 38 h 451"/>
                <a:gd name="T32" fmla="*/ 66 w 450"/>
                <a:gd name="T33" fmla="*/ 66 h 451"/>
                <a:gd name="T34" fmla="*/ 38 w 450"/>
                <a:gd name="T35" fmla="*/ 100 h 451"/>
                <a:gd name="T36" fmla="*/ 17 w 450"/>
                <a:gd name="T37" fmla="*/ 138 h 451"/>
                <a:gd name="T38" fmla="*/ 4 w 450"/>
                <a:gd name="T39" fmla="*/ 180 h 451"/>
                <a:gd name="T40" fmla="*/ 0 w 450"/>
                <a:gd name="T41" fmla="*/ 225 h 451"/>
                <a:gd name="T42" fmla="*/ 4 w 450"/>
                <a:gd name="T43" fmla="*/ 270 h 451"/>
                <a:gd name="T44" fmla="*/ 17 w 450"/>
                <a:gd name="T45" fmla="*/ 313 h 451"/>
                <a:gd name="T46" fmla="*/ 38 w 450"/>
                <a:gd name="T47" fmla="*/ 351 h 451"/>
                <a:gd name="T48" fmla="*/ 66 w 450"/>
                <a:gd name="T49" fmla="*/ 385 h 451"/>
                <a:gd name="T50" fmla="*/ 98 w 450"/>
                <a:gd name="T51" fmla="*/ 412 h 451"/>
                <a:gd name="T52" fmla="*/ 136 w 450"/>
                <a:gd name="T53" fmla="*/ 433 h 451"/>
                <a:gd name="T54" fmla="*/ 179 w 450"/>
                <a:gd name="T55" fmla="*/ 446 h 451"/>
                <a:gd name="T56" fmla="*/ 224 w 450"/>
                <a:gd name="T57" fmla="*/ 451 h 451"/>
                <a:gd name="T58" fmla="*/ 270 w 450"/>
                <a:gd name="T59" fmla="*/ 446 h 451"/>
                <a:gd name="T60" fmla="*/ 312 w 450"/>
                <a:gd name="T61" fmla="*/ 432 h 451"/>
                <a:gd name="T62" fmla="*/ 351 w 450"/>
                <a:gd name="T63" fmla="*/ 412 h 451"/>
                <a:gd name="T64" fmla="*/ 384 w 450"/>
                <a:gd name="T65" fmla="*/ 385 h 451"/>
                <a:gd name="T66" fmla="*/ 411 w 450"/>
                <a:gd name="T67" fmla="*/ 351 h 451"/>
                <a:gd name="T68" fmla="*/ 432 w 450"/>
                <a:gd name="T69" fmla="*/ 313 h 451"/>
                <a:gd name="T70" fmla="*/ 446 w 450"/>
                <a:gd name="T71" fmla="*/ 270 h 451"/>
                <a:gd name="T72" fmla="*/ 450 w 450"/>
                <a:gd name="T73" fmla="*/ 225 h 451"/>
                <a:gd name="T74" fmla="*/ 446 w 450"/>
                <a:gd name="T75" fmla="*/ 180 h 451"/>
                <a:gd name="T76" fmla="*/ 432 w 450"/>
                <a:gd name="T77" fmla="*/ 138 h 451"/>
                <a:gd name="T78" fmla="*/ 411 w 450"/>
                <a:gd name="T79" fmla="*/ 100 h 451"/>
                <a:gd name="T80" fmla="*/ 384 w 450"/>
                <a:gd name="T81" fmla="*/ 66 h 451"/>
                <a:gd name="T82" fmla="*/ 351 w 450"/>
                <a:gd name="T83" fmla="*/ 38 h 451"/>
                <a:gd name="T84" fmla="*/ 312 w 450"/>
                <a:gd name="T85" fmla="*/ 17 h 451"/>
                <a:gd name="T86" fmla="*/ 270 w 450"/>
                <a:gd name="T87" fmla="*/ 5 h 451"/>
                <a:gd name="T88" fmla="*/ 224 w 450"/>
                <a:gd name="T89" fmla="*/ 0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50" h="451">
                  <a:moveTo>
                    <a:pt x="340" y="160"/>
                  </a:moveTo>
                  <a:lnTo>
                    <a:pt x="195" y="322"/>
                  </a:lnTo>
                  <a:lnTo>
                    <a:pt x="109" y="235"/>
                  </a:lnTo>
                  <a:lnTo>
                    <a:pt x="105" y="231"/>
                  </a:lnTo>
                  <a:lnTo>
                    <a:pt x="104" y="225"/>
                  </a:lnTo>
                  <a:lnTo>
                    <a:pt x="105" y="219"/>
                  </a:lnTo>
                  <a:lnTo>
                    <a:pt x="109" y="214"/>
                  </a:lnTo>
                  <a:lnTo>
                    <a:pt x="111" y="212"/>
                  </a:lnTo>
                  <a:lnTo>
                    <a:pt x="113" y="211"/>
                  </a:lnTo>
                  <a:lnTo>
                    <a:pt x="117" y="211"/>
                  </a:lnTo>
                  <a:lnTo>
                    <a:pt x="119" y="210"/>
                  </a:lnTo>
                  <a:lnTo>
                    <a:pt x="125" y="211"/>
                  </a:lnTo>
                  <a:lnTo>
                    <a:pt x="131" y="214"/>
                  </a:lnTo>
                  <a:lnTo>
                    <a:pt x="194" y="278"/>
                  </a:lnTo>
                  <a:lnTo>
                    <a:pt x="318" y="140"/>
                  </a:lnTo>
                  <a:lnTo>
                    <a:pt x="323" y="137"/>
                  </a:lnTo>
                  <a:lnTo>
                    <a:pt x="329" y="134"/>
                  </a:lnTo>
                  <a:lnTo>
                    <a:pt x="334" y="136"/>
                  </a:lnTo>
                  <a:lnTo>
                    <a:pt x="340" y="139"/>
                  </a:lnTo>
                  <a:lnTo>
                    <a:pt x="341" y="141"/>
                  </a:lnTo>
                  <a:lnTo>
                    <a:pt x="344" y="144"/>
                  </a:lnTo>
                  <a:lnTo>
                    <a:pt x="344" y="146"/>
                  </a:lnTo>
                  <a:lnTo>
                    <a:pt x="345" y="149"/>
                  </a:lnTo>
                  <a:lnTo>
                    <a:pt x="344" y="155"/>
                  </a:lnTo>
                  <a:lnTo>
                    <a:pt x="340" y="160"/>
                  </a:lnTo>
                  <a:close/>
                  <a:moveTo>
                    <a:pt x="224" y="0"/>
                  </a:moveTo>
                  <a:lnTo>
                    <a:pt x="201" y="1"/>
                  </a:lnTo>
                  <a:lnTo>
                    <a:pt x="179" y="5"/>
                  </a:lnTo>
                  <a:lnTo>
                    <a:pt x="157" y="9"/>
                  </a:lnTo>
                  <a:lnTo>
                    <a:pt x="136" y="17"/>
                  </a:lnTo>
                  <a:lnTo>
                    <a:pt x="117" y="27"/>
                  </a:lnTo>
                  <a:lnTo>
                    <a:pt x="98" y="38"/>
                  </a:lnTo>
                  <a:lnTo>
                    <a:pt x="81" y="51"/>
                  </a:lnTo>
                  <a:lnTo>
                    <a:pt x="66" y="66"/>
                  </a:lnTo>
                  <a:lnTo>
                    <a:pt x="51" y="82"/>
                  </a:lnTo>
                  <a:lnTo>
                    <a:pt x="38" y="100"/>
                  </a:lnTo>
                  <a:lnTo>
                    <a:pt x="26" y="118"/>
                  </a:lnTo>
                  <a:lnTo>
                    <a:pt x="17" y="138"/>
                  </a:lnTo>
                  <a:lnTo>
                    <a:pt x="9" y="159"/>
                  </a:lnTo>
                  <a:lnTo>
                    <a:pt x="4" y="180"/>
                  </a:lnTo>
                  <a:lnTo>
                    <a:pt x="1" y="202"/>
                  </a:lnTo>
                  <a:lnTo>
                    <a:pt x="0" y="225"/>
                  </a:lnTo>
                  <a:lnTo>
                    <a:pt x="1" y="248"/>
                  </a:lnTo>
                  <a:lnTo>
                    <a:pt x="4" y="270"/>
                  </a:lnTo>
                  <a:lnTo>
                    <a:pt x="9" y="292"/>
                  </a:lnTo>
                  <a:lnTo>
                    <a:pt x="17" y="313"/>
                  </a:lnTo>
                  <a:lnTo>
                    <a:pt x="26" y="332"/>
                  </a:lnTo>
                  <a:lnTo>
                    <a:pt x="38" y="351"/>
                  </a:lnTo>
                  <a:lnTo>
                    <a:pt x="51" y="368"/>
                  </a:lnTo>
                  <a:lnTo>
                    <a:pt x="66" y="385"/>
                  </a:lnTo>
                  <a:lnTo>
                    <a:pt x="81" y="398"/>
                  </a:lnTo>
                  <a:lnTo>
                    <a:pt x="98" y="412"/>
                  </a:lnTo>
                  <a:lnTo>
                    <a:pt x="117" y="423"/>
                  </a:lnTo>
                  <a:lnTo>
                    <a:pt x="136" y="433"/>
                  </a:lnTo>
                  <a:lnTo>
                    <a:pt x="157" y="440"/>
                  </a:lnTo>
                  <a:lnTo>
                    <a:pt x="179" y="446"/>
                  </a:lnTo>
                  <a:lnTo>
                    <a:pt x="201" y="449"/>
                  </a:lnTo>
                  <a:lnTo>
                    <a:pt x="224" y="451"/>
                  </a:lnTo>
                  <a:lnTo>
                    <a:pt x="248" y="449"/>
                  </a:lnTo>
                  <a:lnTo>
                    <a:pt x="270" y="446"/>
                  </a:lnTo>
                  <a:lnTo>
                    <a:pt x="292" y="440"/>
                  </a:lnTo>
                  <a:lnTo>
                    <a:pt x="312" y="432"/>
                  </a:lnTo>
                  <a:lnTo>
                    <a:pt x="332" y="423"/>
                  </a:lnTo>
                  <a:lnTo>
                    <a:pt x="351" y="412"/>
                  </a:lnTo>
                  <a:lnTo>
                    <a:pt x="368" y="398"/>
                  </a:lnTo>
                  <a:lnTo>
                    <a:pt x="384" y="385"/>
                  </a:lnTo>
                  <a:lnTo>
                    <a:pt x="398" y="368"/>
                  </a:lnTo>
                  <a:lnTo>
                    <a:pt x="411" y="351"/>
                  </a:lnTo>
                  <a:lnTo>
                    <a:pt x="422" y="332"/>
                  </a:lnTo>
                  <a:lnTo>
                    <a:pt x="432" y="313"/>
                  </a:lnTo>
                  <a:lnTo>
                    <a:pt x="440" y="292"/>
                  </a:lnTo>
                  <a:lnTo>
                    <a:pt x="446" y="270"/>
                  </a:lnTo>
                  <a:lnTo>
                    <a:pt x="449" y="248"/>
                  </a:lnTo>
                  <a:lnTo>
                    <a:pt x="450" y="225"/>
                  </a:lnTo>
                  <a:lnTo>
                    <a:pt x="449" y="202"/>
                  </a:lnTo>
                  <a:lnTo>
                    <a:pt x="446" y="180"/>
                  </a:lnTo>
                  <a:lnTo>
                    <a:pt x="440" y="158"/>
                  </a:lnTo>
                  <a:lnTo>
                    <a:pt x="432" y="138"/>
                  </a:lnTo>
                  <a:lnTo>
                    <a:pt x="422" y="118"/>
                  </a:lnTo>
                  <a:lnTo>
                    <a:pt x="411" y="100"/>
                  </a:lnTo>
                  <a:lnTo>
                    <a:pt x="398" y="82"/>
                  </a:lnTo>
                  <a:lnTo>
                    <a:pt x="384" y="66"/>
                  </a:lnTo>
                  <a:lnTo>
                    <a:pt x="368" y="51"/>
                  </a:lnTo>
                  <a:lnTo>
                    <a:pt x="351" y="38"/>
                  </a:lnTo>
                  <a:lnTo>
                    <a:pt x="332" y="27"/>
                  </a:lnTo>
                  <a:lnTo>
                    <a:pt x="312" y="17"/>
                  </a:lnTo>
                  <a:lnTo>
                    <a:pt x="292" y="10"/>
                  </a:lnTo>
                  <a:lnTo>
                    <a:pt x="270" y="5"/>
                  </a:lnTo>
                  <a:lnTo>
                    <a:pt x="248" y="1"/>
                  </a:lnTo>
                  <a:lnTo>
                    <a:pt x="224" y="0"/>
                  </a:lnTo>
                  <a:lnTo>
                    <a:pt x="2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0151B5D8-B211-43E9-890F-F9F86D46C965}"/>
              </a:ext>
            </a:extLst>
          </p:cNvPr>
          <p:cNvGrpSpPr/>
          <p:nvPr/>
        </p:nvGrpSpPr>
        <p:grpSpPr>
          <a:xfrm>
            <a:off x="1499610" y="2508903"/>
            <a:ext cx="288925" cy="285750"/>
            <a:chOff x="11022013" y="2487613"/>
            <a:chExt cx="288925" cy="285750"/>
          </a:xfrm>
          <a:solidFill>
            <a:schemeClr val="bg1"/>
          </a:solidFill>
        </p:grpSpPr>
        <p:sp>
          <p:nvSpPr>
            <p:cNvPr id="57" name="Freeform 3965">
              <a:extLst>
                <a:ext uri="{FF2B5EF4-FFF2-40B4-BE49-F238E27FC236}">
                  <a16:creationId xmlns="" xmlns:a16="http://schemas.microsoft.com/office/drawing/2014/main" id="{8473EEDB-F325-409F-A901-DB55D141C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2725738"/>
              <a:ext cx="190500" cy="47625"/>
            </a:xfrm>
            <a:custGeom>
              <a:avLst/>
              <a:gdLst>
                <a:gd name="T0" fmla="*/ 284 w 599"/>
                <a:gd name="T1" fmla="*/ 89 h 149"/>
                <a:gd name="T2" fmla="*/ 184 w 599"/>
                <a:gd name="T3" fmla="*/ 119 h 149"/>
                <a:gd name="T4" fmla="*/ 179 w 599"/>
                <a:gd name="T5" fmla="*/ 121 h 149"/>
                <a:gd name="T6" fmla="*/ 173 w 599"/>
                <a:gd name="T7" fmla="*/ 124 h 149"/>
                <a:gd name="T8" fmla="*/ 170 w 599"/>
                <a:gd name="T9" fmla="*/ 128 h 149"/>
                <a:gd name="T10" fmla="*/ 169 w 599"/>
                <a:gd name="T11" fmla="*/ 134 h 149"/>
                <a:gd name="T12" fmla="*/ 170 w 599"/>
                <a:gd name="T13" fmla="*/ 140 h 149"/>
                <a:gd name="T14" fmla="*/ 173 w 599"/>
                <a:gd name="T15" fmla="*/ 145 h 149"/>
                <a:gd name="T16" fmla="*/ 179 w 599"/>
                <a:gd name="T17" fmla="*/ 148 h 149"/>
                <a:gd name="T18" fmla="*/ 184 w 599"/>
                <a:gd name="T19" fmla="*/ 149 h 149"/>
                <a:gd name="T20" fmla="*/ 414 w 599"/>
                <a:gd name="T21" fmla="*/ 149 h 149"/>
                <a:gd name="T22" fmla="*/ 419 w 599"/>
                <a:gd name="T23" fmla="*/ 147 h 149"/>
                <a:gd name="T24" fmla="*/ 423 w 599"/>
                <a:gd name="T25" fmla="*/ 142 h 149"/>
                <a:gd name="T26" fmla="*/ 425 w 599"/>
                <a:gd name="T27" fmla="*/ 137 h 149"/>
                <a:gd name="T28" fmla="*/ 425 w 599"/>
                <a:gd name="T29" fmla="*/ 132 h 149"/>
                <a:gd name="T30" fmla="*/ 423 w 599"/>
                <a:gd name="T31" fmla="*/ 126 h 149"/>
                <a:gd name="T32" fmla="*/ 419 w 599"/>
                <a:gd name="T33" fmla="*/ 122 h 149"/>
                <a:gd name="T34" fmla="*/ 414 w 599"/>
                <a:gd name="T35" fmla="*/ 120 h 149"/>
                <a:gd name="T36" fmla="*/ 314 w 599"/>
                <a:gd name="T37" fmla="*/ 119 h 149"/>
                <a:gd name="T38" fmla="*/ 524 w 599"/>
                <a:gd name="T39" fmla="*/ 89 h 149"/>
                <a:gd name="T40" fmla="*/ 538 w 599"/>
                <a:gd name="T41" fmla="*/ 87 h 149"/>
                <a:gd name="T42" fmla="*/ 552 w 599"/>
                <a:gd name="T43" fmla="*/ 81 h 149"/>
                <a:gd name="T44" fmla="*/ 565 w 599"/>
                <a:gd name="T45" fmla="*/ 72 h 149"/>
                <a:gd name="T46" fmla="*/ 577 w 599"/>
                <a:gd name="T47" fmla="*/ 59 h 149"/>
                <a:gd name="T48" fmla="*/ 585 w 599"/>
                <a:gd name="T49" fmla="*/ 45 h 149"/>
                <a:gd name="T50" fmla="*/ 593 w 599"/>
                <a:gd name="T51" fmla="*/ 30 h 149"/>
                <a:gd name="T52" fmla="*/ 597 w 599"/>
                <a:gd name="T53" fmla="*/ 15 h 149"/>
                <a:gd name="T54" fmla="*/ 599 w 599"/>
                <a:gd name="T55" fmla="*/ 0 h 149"/>
                <a:gd name="T56" fmla="*/ 0 w 599"/>
                <a:gd name="T57" fmla="*/ 7 h 149"/>
                <a:gd name="T58" fmla="*/ 3 w 599"/>
                <a:gd name="T59" fmla="*/ 22 h 149"/>
                <a:gd name="T60" fmla="*/ 9 w 599"/>
                <a:gd name="T61" fmla="*/ 37 h 149"/>
                <a:gd name="T62" fmla="*/ 17 w 599"/>
                <a:gd name="T63" fmla="*/ 52 h 149"/>
                <a:gd name="T64" fmla="*/ 28 w 599"/>
                <a:gd name="T65" fmla="*/ 65 h 149"/>
                <a:gd name="T66" fmla="*/ 39 w 599"/>
                <a:gd name="T67" fmla="*/ 76 h 149"/>
                <a:gd name="T68" fmla="*/ 52 w 599"/>
                <a:gd name="T69" fmla="*/ 84 h 149"/>
                <a:gd name="T70" fmla="*/ 67 w 599"/>
                <a:gd name="T71" fmla="*/ 8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9" h="149">
                  <a:moveTo>
                    <a:pt x="75" y="89"/>
                  </a:moveTo>
                  <a:lnTo>
                    <a:pt x="284" y="89"/>
                  </a:lnTo>
                  <a:lnTo>
                    <a:pt x="284" y="119"/>
                  </a:lnTo>
                  <a:lnTo>
                    <a:pt x="184" y="119"/>
                  </a:lnTo>
                  <a:lnTo>
                    <a:pt x="181" y="120"/>
                  </a:lnTo>
                  <a:lnTo>
                    <a:pt x="179" y="121"/>
                  </a:lnTo>
                  <a:lnTo>
                    <a:pt x="176" y="122"/>
                  </a:lnTo>
                  <a:lnTo>
                    <a:pt x="173" y="124"/>
                  </a:lnTo>
                  <a:lnTo>
                    <a:pt x="172" y="126"/>
                  </a:lnTo>
                  <a:lnTo>
                    <a:pt x="170" y="128"/>
                  </a:lnTo>
                  <a:lnTo>
                    <a:pt x="170" y="132"/>
                  </a:lnTo>
                  <a:lnTo>
                    <a:pt x="169" y="134"/>
                  </a:lnTo>
                  <a:lnTo>
                    <a:pt x="170" y="137"/>
                  </a:lnTo>
                  <a:lnTo>
                    <a:pt x="170" y="140"/>
                  </a:lnTo>
                  <a:lnTo>
                    <a:pt x="172" y="142"/>
                  </a:lnTo>
                  <a:lnTo>
                    <a:pt x="173" y="145"/>
                  </a:lnTo>
                  <a:lnTo>
                    <a:pt x="176" y="147"/>
                  </a:lnTo>
                  <a:lnTo>
                    <a:pt x="179" y="148"/>
                  </a:lnTo>
                  <a:lnTo>
                    <a:pt x="181" y="149"/>
                  </a:lnTo>
                  <a:lnTo>
                    <a:pt x="184" y="149"/>
                  </a:lnTo>
                  <a:lnTo>
                    <a:pt x="412" y="149"/>
                  </a:lnTo>
                  <a:lnTo>
                    <a:pt x="414" y="149"/>
                  </a:lnTo>
                  <a:lnTo>
                    <a:pt x="417" y="148"/>
                  </a:lnTo>
                  <a:lnTo>
                    <a:pt x="419" y="147"/>
                  </a:lnTo>
                  <a:lnTo>
                    <a:pt x="422" y="145"/>
                  </a:lnTo>
                  <a:lnTo>
                    <a:pt x="423" y="142"/>
                  </a:lnTo>
                  <a:lnTo>
                    <a:pt x="425" y="140"/>
                  </a:lnTo>
                  <a:lnTo>
                    <a:pt x="425" y="137"/>
                  </a:lnTo>
                  <a:lnTo>
                    <a:pt x="427" y="134"/>
                  </a:lnTo>
                  <a:lnTo>
                    <a:pt x="425" y="132"/>
                  </a:lnTo>
                  <a:lnTo>
                    <a:pt x="425" y="128"/>
                  </a:lnTo>
                  <a:lnTo>
                    <a:pt x="423" y="126"/>
                  </a:lnTo>
                  <a:lnTo>
                    <a:pt x="422" y="124"/>
                  </a:lnTo>
                  <a:lnTo>
                    <a:pt x="419" y="122"/>
                  </a:lnTo>
                  <a:lnTo>
                    <a:pt x="417" y="121"/>
                  </a:lnTo>
                  <a:lnTo>
                    <a:pt x="414" y="120"/>
                  </a:lnTo>
                  <a:lnTo>
                    <a:pt x="412" y="119"/>
                  </a:lnTo>
                  <a:lnTo>
                    <a:pt x="314" y="119"/>
                  </a:lnTo>
                  <a:lnTo>
                    <a:pt x="314" y="89"/>
                  </a:lnTo>
                  <a:lnTo>
                    <a:pt x="524" y="89"/>
                  </a:lnTo>
                  <a:lnTo>
                    <a:pt x="532" y="89"/>
                  </a:lnTo>
                  <a:lnTo>
                    <a:pt x="538" y="87"/>
                  </a:lnTo>
                  <a:lnTo>
                    <a:pt x="546" y="84"/>
                  </a:lnTo>
                  <a:lnTo>
                    <a:pt x="552" y="81"/>
                  </a:lnTo>
                  <a:lnTo>
                    <a:pt x="558" y="76"/>
                  </a:lnTo>
                  <a:lnTo>
                    <a:pt x="565" y="72"/>
                  </a:lnTo>
                  <a:lnTo>
                    <a:pt x="570" y="65"/>
                  </a:lnTo>
                  <a:lnTo>
                    <a:pt x="577" y="59"/>
                  </a:lnTo>
                  <a:lnTo>
                    <a:pt x="581" y="52"/>
                  </a:lnTo>
                  <a:lnTo>
                    <a:pt x="585" y="45"/>
                  </a:lnTo>
                  <a:lnTo>
                    <a:pt x="590" y="37"/>
                  </a:lnTo>
                  <a:lnTo>
                    <a:pt x="593" y="30"/>
                  </a:lnTo>
                  <a:lnTo>
                    <a:pt x="595" y="22"/>
                  </a:lnTo>
                  <a:lnTo>
                    <a:pt x="597" y="15"/>
                  </a:lnTo>
                  <a:lnTo>
                    <a:pt x="598" y="7"/>
                  </a:lnTo>
                  <a:lnTo>
                    <a:pt x="599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1" y="15"/>
                  </a:lnTo>
                  <a:lnTo>
                    <a:pt x="3" y="22"/>
                  </a:lnTo>
                  <a:lnTo>
                    <a:pt x="6" y="30"/>
                  </a:lnTo>
                  <a:lnTo>
                    <a:pt x="9" y="37"/>
                  </a:lnTo>
                  <a:lnTo>
                    <a:pt x="13" y="45"/>
                  </a:lnTo>
                  <a:lnTo>
                    <a:pt x="17" y="52"/>
                  </a:lnTo>
                  <a:lnTo>
                    <a:pt x="22" y="59"/>
                  </a:lnTo>
                  <a:lnTo>
                    <a:pt x="28" y="65"/>
                  </a:lnTo>
                  <a:lnTo>
                    <a:pt x="33" y="72"/>
                  </a:lnTo>
                  <a:lnTo>
                    <a:pt x="39" y="76"/>
                  </a:lnTo>
                  <a:lnTo>
                    <a:pt x="46" y="81"/>
                  </a:lnTo>
                  <a:lnTo>
                    <a:pt x="52" y="84"/>
                  </a:lnTo>
                  <a:lnTo>
                    <a:pt x="60" y="87"/>
                  </a:lnTo>
                  <a:lnTo>
                    <a:pt x="67" y="89"/>
                  </a:lnTo>
                  <a:lnTo>
                    <a:pt x="75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966">
              <a:extLst>
                <a:ext uri="{FF2B5EF4-FFF2-40B4-BE49-F238E27FC236}">
                  <a16:creationId xmlns="" xmlns:a16="http://schemas.microsoft.com/office/drawing/2014/main" id="{22FB3BC5-F20F-4008-8860-94E1A1BA1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98213" y="2511425"/>
              <a:ext cx="100013" cy="119063"/>
            </a:xfrm>
            <a:custGeom>
              <a:avLst/>
              <a:gdLst>
                <a:gd name="T0" fmla="*/ 54 w 313"/>
                <a:gd name="T1" fmla="*/ 343 h 374"/>
                <a:gd name="T2" fmla="*/ 88 w 313"/>
                <a:gd name="T3" fmla="*/ 374 h 374"/>
                <a:gd name="T4" fmla="*/ 99 w 313"/>
                <a:gd name="T5" fmla="*/ 372 h 374"/>
                <a:gd name="T6" fmla="*/ 179 w 313"/>
                <a:gd name="T7" fmla="*/ 292 h 374"/>
                <a:gd name="T8" fmla="*/ 181 w 313"/>
                <a:gd name="T9" fmla="*/ 281 h 374"/>
                <a:gd name="T10" fmla="*/ 175 w 313"/>
                <a:gd name="T11" fmla="*/ 272 h 374"/>
                <a:gd name="T12" fmla="*/ 163 w 313"/>
                <a:gd name="T13" fmla="*/ 269 h 374"/>
                <a:gd name="T14" fmla="*/ 156 w 313"/>
                <a:gd name="T15" fmla="*/ 274 h 374"/>
                <a:gd name="T16" fmla="*/ 106 w 313"/>
                <a:gd name="T17" fmla="*/ 207 h 374"/>
                <a:gd name="T18" fmla="*/ 107 w 313"/>
                <a:gd name="T19" fmla="*/ 192 h 374"/>
                <a:gd name="T20" fmla="*/ 110 w 313"/>
                <a:gd name="T21" fmla="*/ 180 h 374"/>
                <a:gd name="T22" fmla="*/ 114 w 313"/>
                <a:gd name="T23" fmla="*/ 169 h 374"/>
                <a:gd name="T24" fmla="*/ 119 w 313"/>
                <a:gd name="T25" fmla="*/ 157 h 374"/>
                <a:gd name="T26" fmla="*/ 124 w 313"/>
                <a:gd name="T27" fmla="*/ 147 h 374"/>
                <a:gd name="T28" fmla="*/ 132 w 313"/>
                <a:gd name="T29" fmla="*/ 136 h 374"/>
                <a:gd name="T30" fmla="*/ 139 w 313"/>
                <a:gd name="T31" fmla="*/ 128 h 374"/>
                <a:gd name="T32" fmla="*/ 148 w 313"/>
                <a:gd name="T33" fmla="*/ 119 h 374"/>
                <a:gd name="T34" fmla="*/ 157 w 313"/>
                <a:gd name="T35" fmla="*/ 112 h 374"/>
                <a:gd name="T36" fmla="*/ 167 w 313"/>
                <a:gd name="T37" fmla="*/ 105 h 374"/>
                <a:gd name="T38" fmla="*/ 178 w 313"/>
                <a:gd name="T39" fmla="*/ 99 h 374"/>
                <a:gd name="T40" fmla="*/ 189 w 313"/>
                <a:gd name="T41" fmla="*/ 95 h 374"/>
                <a:gd name="T42" fmla="*/ 201 w 313"/>
                <a:gd name="T43" fmla="*/ 90 h 374"/>
                <a:gd name="T44" fmla="*/ 212 w 313"/>
                <a:gd name="T45" fmla="*/ 88 h 374"/>
                <a:gd name="T46" fmla="*/ 223 w 313"/>
                <a:gd name="T47" fmla="*/ 87 h 374"/>
                <a:gd name="T48" fmla="*/ 231 w 313"/>
                <a:gd name="T49" fmla="*/ 118 h 374"/>
                <a:gd name="T50" fmla="*/ 227 w 313"/>
                <a:gd name="T51" fmla="*/ 126 h 374"/>
                <a:gd name="T52" fmla="*/ 230 w 313"/>
                <a:gd name="T53" fmla="*/ 136 h 374"/>
                <a:gd name="T54" fmla="*/ 234 w 313"/>
                <a:gd name="T55" fmla="*/ 141 h 374"/>
                <a:gd name="T56" fmla="*/ 245 w 313"/>
                <a:gd name="T57" fmla="*/ 143 h 374"/>
                <a:gd name="T58" fmla="*/ 309 w 313"/>
                <a:gd name="T59" fmla="*/ 82 h 374"/>
                <a:gd name="T60" fmla="*/ 313 w 313"/>
                <a:gd name="T61" fmla="*/ 71 h 374"/>
                <a:gd name="T62" fmla="*/ 309 w 313"/>
                <a:gd name="T63" fmla="*/ 61 h 374"/>
                <a:gd name="T64" fmla="*/ 245 w 313"/>
                <a:gd name="T65" fmla="*/ 0 h 374"/>
                <a:gd name="T66" fmla="*/ 234 w 313"/>
                <a:gd name="T67" fmla="*/ 2 h 374"/>
                <a:gd name="T68" fmla="*/ 230 w 313"/>
                <a:gd name="T69" fmla="*/ 7 h 374"/>
                <a:gd name="T70" fmla="*/ 227 w 313"/>
                <a:gd name="T71" fmla="*/ 17 h 374"/>
                <a:gd name="T72" fmla="*/ 232 w 313"/>
                <a:gd name="T73" fmla="*/ 26 h 374"/>
                <a:gd name="T74" fmla="*/ 226 w 313"/>
                <a:gd name="T75" fmla="*/ 57 h 374"/>
                <a:gd name="T76" fmla="*/ 209 w 313"/>
                <a:gd name="T77" fmla="*/ 58 h 374"/>
                <a:gd name="T78" fmla="*/ 193 w 313"/>
                <a:gd name="T79" fmla="*/ 61 h 374"/>
                <a:gd name="T80" fmla="*/ 174 w 313"/>
                <a:gd name="T81" fmla="*/ 68 h 374"/>
                <a:gd name="T82" fmla="*/ 132 w 313"/>
                <a:gd name="T83" fmla="*/ 93 h 374"/>
                <a:gd name="T84" fmla="*/ 100 w 313"/>
                <a:gd name="T85" fmla="*/ 130 h 374"/>
                <a:gd name="T86" fmla="*/ 80 w 313"/>
                <a:gd name="T87" fmla="*/ 175 h 374"/>
                <a:gd name="T88" fmla="*/ 76 w 313"/>
                <a:gd name="T89" fmla="*/ 323 h 374"/>
                <a:gd name="T90" fmla="*/ 18 w 313"/>
                <a:gd name="T91" fmla="*/ 269 h 374"/>
                <a:gd name="T92" fmla="*/ 6 w 313"/>
                <a:gd name="T93" fmla="*/ 272 h 374"/>
                <a:gd name="T94" fmla="*/ 4 w 313"/>
                <a:gd name="T95" fmla="*/ 274 h 374"/>
                <a:gd name="T96" fmla="*/ 0 w 313"/>
                <a:gd name="T97" fmla="*/ 281 h 374"/>
                <a:gd name="T98" fmla="*/ 2 w 313"/>
                <a:gd name="T99" fmla="*/ 292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3" h="374">
                  <a:moveTo>
                    <a:pt x="4" y="294"/>
                  </a:moveTo>
                  <a:lnTo>
                    <a:pt x="4" y="294"/>
                  </a:lnTo>
                  <a:lnTo>
                    <a:pt x="4" y="294"/>
                  </a:lnTo>
                  <a:lnTo>
                    <a:pt x="54" y="343"/>
                  </a:lnTo>
                  <a:lnTo>
                    <a:pt x="80" y="370"/>
                  </a:lnTo>
                  <a:lnTo>
                    <a:pt x="83" y="372"/>
                  </a:lnTo>
                  <a:lnTo>
                    <a:pt x="85" y="373"/>
                  </a:lnTo>
                  <a:lnTo>
                    <a:pt x="88" y="374"/>
                  </a:lnTo>
                  <a:lnTo>
                    <a:pt x="91" y="374"/>
                  </a:lnTo>
                  <a:lnTo>
                    <a:pt x="93" y="374"/>
                  </a:lnTo>
                  <a:lnTo>
                    <a:pt x="97" y="373"/>
                  </a:lnTo>
                  <a:lnTo>
                    <a:pt x="99" y="372"/>
                  </a:lnTo>
                  <a:lnTo>
                    <a:pt x="101" y="370"/>
                  </a:lnTo>
                  <a:lnTo>
                    <a:pt x="128" y="343"/>
                  </a:lnTo>
                  <a:lnTo>
                    <a:pt x="177" y="294"/>
                  </a:lnTo>
                  <a:lnTo>
                    <a:pt x="179" y="292"/>
                  </a:lnTo>
                  <a:lnTo>
                    <a:pt x="180" y="290"/>
                  </a:lnTo>
                  <a:lnTo>
                    <a:pt x="181" y="287"/>
                  </a:lnTo>
                  <a:lnTo>
                    <a:pt x="181" y="284"/>
                  </a:lnTo>
                  <a:lnTo>
                    <a:pt x="181" y="281"/>
                  </a:lnTo>
                  <a:lnTo>
                    <a:pt x="180" y="278"/>
                  </a:lnTo>
                  <a:lnTo>
                    <a:pt x="179" y="276"/>
                  </a:lnTo>
                  <a:lnTo>
                    <a:pt x="177" y="274"/>
                  </a:lnTo>
                  <a:lnTo>
                    <a:pt x="175" y="272"/>
                  </a:lnTo>
                  <a:lnTo>
                    <a:pt x="172" y="270"/>
                  </a:lnTo>
                  <a:lnTo>
                    <a:pt x="169" y="269"/>
                  </a:lnTo>
                  <a:lnTo>
                    <a:pt x="166" y="269"/>
                  </a:lnTo>
                  <a:lnTo>
                    <a:pt x="163" y="269"/>
                  </a:lnTo>
                  <a:lnTo>
                    <a:pt x="161" y="270"/>
                  </a:lnTo>
                  <a:lnTo>
                    <a:pt x="158" y="272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06" y="323"/>
                  </a:lnTo>
                  <a:lnTo>
                    <a:pt x="106" y="214"/>
                  </a:lnTo>
                  <a:lnTo>
                    <a:pt x="106" y="207"/>
                  </a:lnTo>
                  <a:lnTo>
                    <a:pt x="106" y="201"/>
                  </a:lnTo>
                  <a:lnTo>
                    <a:pt x="106" y="199"/>
                  </a:lnTo>
                  <a:lnTo>
                    <a:pt x="107" y="196"/>
                  </a:lnTo>
                  <a:lnTo>
                    <a:pt x="107" y="192"/>
                  </a:lnTo>
                  <a:lnTo>
                    <a:pt x="108" y="188"/>
                  </a:lnTo>
                  <a:lnTo>
                    <a:pt x="108" y="186"/>
                  </a:lnTo>
                  <a:lnTo>
                    <a:pt x="109" y="184"/>
                  </a:lnTo>
                  <a:lnTo>
                    <a:pt x="110" y="180"/>
                  </a:lnTo>
                  <a:lnTo>
                    <a:pt x="112" y="176"/>
                  </a:lnTo>
                  <a:lnTo>
                    <a:pt x="112" y="174"/>
                  </a:lnTo>
                  <a:lnTo>
                    <a:pt x="113" y="172"/>
                  </a:lnTo>
                  <a:lnTo>
                    <a:pt x="114" y="169"/>
                  </a:lnTo>
                  <a:lnTo>
                    <a:pt x="116" y="164"/>
                  </a:lnTo>
                  <a:lnTo>
                    <a:pt x="116" y="163"/>
                  </a:lnTo>
                  <a:lnTo>
                    <a:pt x="117" y="161"/>
                  </a:lnTo>
                  <a:lnTo>
                    <a:pt x="119" y="157"/>
                  </a:lnTo>
                  <a:lnTo>
                    <a:pt x="120" y="154"/>
                  </a:lnTo>
                  <a:lnTo>
                    <a:pt x="121" y="151"/>
                  </a:lnTo>
                  <a:lnTo>
                    <a:pt x="122" y="150"/>
                  </a:lnTo>
                  <a:lnTo>
                    <a:pt x="124" y="147"/>
                  </a:lnTo>
                  <a:lnTo>
                    <a:pt x="127" y="143"/>
                  </a:lnTo>
                  <a:lnTo>
                    <a:pt x="128" y="142"/>
                  </a:lnTo>
                  <a:lnTo>
                    <a:pt x="129" y="141"/>
                  </a:lnTo>
                  <a:lnTo>
                    <a:pt x="132" y="136"/>
                  </a:lnTo>
                  <a:lnTo>
                    <a:pt x="134" y="133"/>
                  </a:lnTo>
                  <a:lnTo>
                    <a:pt x="135" y="132"/>
                  </a:lnTo>
                  <a:lnTo>
                    <a:pt x="136" y="131"/>
                  </a:lnTo>
                  <a:lnTo>
                    <a:pt x="139" y="128"/>
                  </a:lnTo>
                  <a:lnTo>
                    <a:pt x="142" y="125"/>
                  </a:lnTo>
                  <a:lnTo>
                    <a:pt x="144" y="124"/>
                  </a:lnTo>
                  <a:lnTo>
                    <a:pt x="145" y="122"/>
                  </a:lnTo>
                  <a:lnTo>
                    <a:pt x="148" y="119"/>
                  </a:lnTo>
                  <a:lnTo>
                    <a:pt x="151" y="116"/>
                  </a:lnTo>
                  <a:lnTo>
                    <a:pt x="152" y="115"/>
                  </a:lnTo>
                  <a:lnTo>
                    <a:pt x="153" y="114"/>
                  </a:lnTo>
                  <a:lnTo>
                    <a:pt x="157" y="112"/>
                  </a:lnTo>
                  <a:lnTo>
                    <a:pt x="161" y="110"/>
                  </a:lnTo>
                  <a:lnTo>
                    <a:pt x="162" y="108"/>
                  </a:lnTo>
                  <a:lnTo>
                    <a:pt x="163" y="107"/>
                  </a:lnTo>
                  <a:lnTo>
                    <a:pt x="167" y="105"/>
                  </a:lnTo>
                  <a:lnTo>
                    <a:pt x="171" y="103"/>
                  </a:lnTo>
                  <a:lnTo>
                    <a:pt x="173" y="102"/>
                  </a:lnTo>
                  <a:lnTo>
                    <a:pt x="174" y="101"/>
                  </a:lnTo>
                  <a:lnTo>
                    <a:pt x="178" y="99"/>
                  </a:lnTo>
                  <a:lnTo>
                    <a:pt x="181" y="98"/>
                  </a:lnTo>
                  <a:lnTo>
                    <a:pt x="183" y="97"/>
                  </a:lnTo>
                  <a:lnTo>
                    <a:pt x="186" y="96"/>
                  </a:lnTo>
                  <a:lnTo>
                    <a:pt x="189" y="95"/>
                  </a:lnTo>
                  <a:lnTo>
                    <a:pt x="192" y="93"/>
                  </a:lnTo>
                  <a:lnTo>
                    <a:pt x="195" y="92"/>
                  </a:lnTo>
                  <a:lnTo>
                    <a:pt x="197" y="91"/>
                  </a:lnTo>
                  <a:lnTo>
                    <a:pt x="201" y="90"/>
                  </a:lnTo>
                  <a:lnTo>
                    <a:pt x="204" y="90"/>
                  </a:lnTo>
                  <a:lnTo>
                    <a:pt x="207" y="89"/>
                  </a:lnTo>
                  <a:lnTo>
                    <a:pt x="209" y="89"/>
                  </a:lnTo>
                  <a:lnTo>
                    <a:pt x="212" y="88"/>
                  </a:lnTo>
                  <a:lnTo>
                    <a:pt x="217" y="88"/>
                  </a:lnTo>
                  <a:lnTo>
                    <a:pt x="219" y="87"/>
                  </a:lnTo>
                  <a:lnTo>
                    <a:pt x="222" y="87"/>
                  </a:lnTo>
                  <a:lnTo>
                    <a:pt x="223" y="87"/>
                  </a:lnTo>
                  <a:lnTo>
                    <a:pt x="225" y="87"/>
                  </a:lnTo>
                  <a:lnTo>
                    <a:pt x="264" y="85"/>
                  </a:lnTo>
                  <a:lnTo>
                    <a:pt x="232" y="117"/>
                  </a:lnTo>
                  <a:lnTo>
                    <a:pt x="231" y="118"/>
                  </a:lnTo>
                  <a:lnTo>
                    <a:pt x="231" y="118"/>
                  </a:lnTo>
                  <a:lnTo>
                    <a:pt x="230" y="120"/>
                  </a:lnTo>
                  <a:lnTo>
                    <a:pt x="228" y="122"/>
                  </a:lnTo>
                  <a:lnTo>
                    <a:pt x="227" y="126"/>
                  </a:lnTo>
                  <a:lnTo>
                    <a:pt x="226" y="128"/>
                  </a:lnTo>
                  <a:lnTo>
                    <a:pt x="227" y="131"/>
                  </a:lnTo>
                  <a:lnTo>
                    <a:pt x="228" y="134"/>
                  </a:lnTo>
                  <a:lnTo>
                    <a:pt x="230" y="136"/>
                  </a:lnTo>
                  <a:lnTo>
                    <a:pt x="232" y="139"/>
                  </a:lnTo>
                  <a:lnTo>
                    <a:pt x="232" y="139"/>
                  </a:lnTo>
                  <a:lnTo>
                    <a:pt x="232" y="139"/>
                  </a:lnTo>
                  <a:lnTo>
                    <a:pt x="234" y="141"/>
                  </a:lnTo>
                  <a:lnTo>
                    <a:pt x="236" y="142"/>
                  </a:lnTo>
                  <a:lnTo>
                    <a:pt x="239" y="143"/>
                  </a:lnTo>
                  <a:lnTo>
                    <a:pt x="241" y="143"/>
                  </a:lnTo>
                  <a:lnTo>
                    <a:pt x="245" y="143"/>
                  </a:lnTo>
                  <a:lnTo>
                    <a:pt x="248" y="142"/>
                  </a:lnTo>
                  <a:lnTo>
                    <a:pt x="250" y="141"/>
                  </a:lnTo>
                  <a:lnTo>
                    <a:pt x="252" y="139"/>
                  </a:lnTo>
                  <a:lnTo>
                    <a:pt x="309" y="82"/>
                  </a:lnTo>
                  <a:lnTo>
                    <a:pt x="311" y="80"/>
                  </a:lnTo>
                  <a:lnTo>
                    <a:pt x="312" y="77"/>
                  </a:lnTo>
                  <a:lnTo>
                    <a:pt x="313" y="74"/>
                  </a:lnTo>
                  <a:lnTo>
                    <a:pt x="313" y="71"/>
                  </a:lnTo>
                  <a:lnTo>
                    <a:pt x="313" y="69"/>
                  </a:lnTo>
                  <a:lnTo>
                    <a:pt x="312" y="66"/>
                  </a:lnTo>
                  <a:lnTo>
                    <a:pt x="311" y="63"/>
                  </a:lnTo>
                  <a:lnTo>
                    <a:pt x="309" y="61"/>
                  </a:lnTo>
                  <a:lnTo>
                    <a:pt x="252" y="4"/>
                  </a:lnTo>
                  <a:lnTo>
                    <a:pt x="250" y="2"/>
                  </a:lnTo>
                  <a:lnTo>
                    <a:pt x="248" y="1"/>
                  </a:lnTo>
                  <a:lnTo>
                    <a:pt x="245" y="0"/>
                  </a:lnTo>
                  <a:lnTo>
                    <a:pt x="241" y="0"/>
                  </a:lnTo>
                  <a:lnTo>
                    <a:pt x="239" y="0"/>
                  </a:lnTo>
                  <a:lnTo>
                    <a:pt x="236" y="1"/>
                  </a:lnTo>
                  <a:lnTo>
                    <a:pt x="234" y="2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2" y="4"/>
                  </a:lnTo>
                  <a:lnTo>
                    <a:pt x="230" y="7"/>
                  </a:lnTo>
                  <a:lnTo>
                    <a:pt x="228" y="9"/>
                  </a:lnTo>
                  <a:lnTo>
                    <a:pt x="227" y="12"/>
                  </a:lnTo>
                  <a:lnTo>
                    <a:pt x="226" y="15"/>
                  </a:lnTo>
                  <a:lnTo>
                    <a:pt x="227" y="17"/>
                  </a:lnTo>
                  <a:lnTo>
                    <a:pt x="228" y="21"/>
                  </a:lnTo>
                  <a:lnTo>
                    <a:pt x="230" y="23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62" y="56"/>
                  </a:lnTo>
                  <a:lnTo>
                    <a:pt x="232" y="57"/>
                  </a:lnTo>
                  <a:lnTo>
                    <a:pt x="232" y="57"/>
                  </a:lnTo>
                  <a:lnTo>
                    <a:pt x="226" y="57"/>
                  </a:lnTo>
                  <a:lnTo>
                    <a:pt x="221" y="57"/>
                  </a:lnTo>
                  <a:lnTo>
                    <a:pt x="218" y="57"/>
                  </a:lnTo>
                  <a:lnTo>
                    <a:pt x="215" y="58"/>
                  </a:lnTo>
                  <a:lnTo>
                    <a:pt x="209" y="58"/>
                  </a:lnTo>
                  <a:lnTo>
                    <a:pt x="205" y="59"/>
                  </a:lnTo>
                  <a:lnTo>
                    <a:pt x="202" y="59"/>
                  </a:lnTo>
                  <a:lnTo>
                    <a:pt x="200" y="60"/>
                  </a:lnTo>
                  <a:lnTo>
                    <a:pt x="193" y="61"/>
                  </a:lnTo>
                  <a:lnTo>
                    <a:pt x="188" y="63"/>
                  </a:lnTo>
                  <a:lnTo>
                    <a:pt x="187" y="63"/>
                  </a:lnTo>
                  <a:lnTo>
                    <a:pt x="186" y="63"/>
                  </a:lnTo>
                  <a:lnTo>
                    <a:pt x="174" y="68"/>
                  </a:lnTo>
                  <a:lnTo>
                    <a:pt x="162" y="73"/>
                  </a:lnTo>
                  <a:lnTo>
                    <a:pt x="151" y="80"/>
                  </a:lnTo>
                  <a:lnTo>
                    <a:pt x="142" y="86"/>
                  </a:lnTo>
                  <a:lnTo>
                    <a:pt x="132" y="93"/>
                  </a:lnTo>
                  <a:lnTo>
                    <a:pt x="122" y="101"/>
                  </a:lnTo>
                  <a:lnTo>
                    <a:pt x="115" y="111"/>
                  </a:lnTo>
                  <a:lnTo>
                    <a:pt x="106" y="120"/>
                  </a:lnTo>
                  <a:lnTo>
                    <a:pt x="100" y="130"/>
                  </a:lnTo>
                  <a:lnTo>
                    <a:pt x="93" y="141"/>
                  </a:lnTo>
                  <a:lnTo>
                    <a:pt x="88" y="151"/>
                  </a:lnTo>
                  <a:lnTo>
                    <a:pt x="84" y="163"/>
                  </a:lnTo>
                  <a:lnTo>
                    <a:pt x="80" y="175"/>
                  </a:lnTo>
                  <a:lnTo>
                    <a:pt x="78" y="188"/>
                  </a:lnTo>
                  <a:lnTo>
                    <a:pt x="76" y="201"/>
                  </a:lnTo>
                  <a:lnTo>
                    <a:pt x="76" y="214"/>
                  </a:lnTo>
                  <a:lnTo>
                    <a:pt x="76" y="323"/>
                  </a:lnTo>
                  <a:lnTo>
                    <a:pt x="26" y="274"/>
                  </a:lnTo>
                  <a:lnTo>
                    <a:pt x="24" y="272"/>
                  </a:lnTo>
                  <a:lnTo>
                    <a:pt x="20" y="270"/>
                  </a:lnTo>
                  <a:lnTo>
                    <a:pt x="18" y="269"/>
                  </a:lnTo>
                  <a:lnTo>
                    <a:pt x="15" y="269"/>
                  </a:lnTo>
                  <a:lnTo>
                    <a:pt x="12" y="269"/>
                  </a:lnTo>
                  <a:lnTo>
                    <a:pt x="10" y="270"/>
                  </a:lnTo>
                  <a:lnTo>
                    <a:pt x="6" y="272"/>
                  </a:lnTo>
                  <a:lnTo>
                    <a:pt x="4" y="274"/>
                  </a:lnTo>
                  <a:lnTo>
                    <a:pt x="4" y="274"/>
                  </a:lnTo>
                  <a:lnTo>
                    <a:pt x="4" y="274"/>
                  </a:lnTo>
                  <a:lnTo>
                    <a:pt x="4" y="274"/>
                  </a:lnTo>
                  <a:lnTo>
                    <a:pt x="4" y="274"/>
                  </a:lnTo>
                  <a:lnTo>
                    <a:pt x="2" y="276"/>
                  </a:lnTo>
                  <a:lnTo>
                    <a:pt x="1" y="278"/>
                  </a:lnTo>
                  <a:lnTo>
                    <a:pt x="0" y="281"/>
                  </a:lnTo>
                  <a:lnTo>
                    <a:pt x="0" y="284"/>
                  </a:lnTo>
                  <a:lnTo>
                    <a:pt x="0" y="287"/>
                  </a:lnTo>
                  <a:lnTo>
                    <a:pt x="1" y="290"/>
                  </a:lnTo>
                  <a:lnTo>
                    <a:pt x="2" y="292"/>
                  </a:lnTo>
                  <a:lnTo>
                    <a:pt x="4" y="2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3967">
              <a:extLst>
                <a:ext uri="{FF2B5EF4-FFF2-40B4-BE49-F238E27FC236}">
                  <a16:creationId xmlns="" xmlns:a16="http://schemas.microsoft.com/office/drawing/2014/main" id="{3D76A629-558F-4F6F-AC8F-20743B7EE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22013" y="2620963"/>
              <a:ext cx="190500" cy="95250"/>
            </a:xfrm>
            <a:custGeom>
              <a:avLst/>
              <a:gdLst>
                <a:gd name="T0" fmla="*/ 527 w 599"/>
                <a:gd name="T1" fmla="*/ 0 h 301"/>
                <a:gd name="T2" fmla="*/ 410 w 599"/>
                <a:gd name="T3" fmla="*/ 0 h 301"/>
                <a:gd name="T4" fmla="*/ 363 w 599"/>
                <a:gd name="T5" fmla="*/ 49 h 301"/>
                <a:gd name="T6" fmla="*/ 357 w 599"/>
                <a:gd name="T7" fmla="*/ 54 h 301"/>
                <a:gd name="T8" fmla="*/ 349 w 599"/>
                <a:gd name="T9" fmla="*/ 58 h 301"/>
                <a:gd name="T10" fmla="*/ 341 w 599"/>
                <a:gd name="T11" fmla="*/ 60 h 301"/>
                <a:gd name="T12" fmla="*/ 332 w 599"/>
                <a:gd name="T13" fmla="*/ 62 h 301"/>
                <a:gd name="T14" fmla="*/ 323 w 599"/>
                <a:gd name="T15" fmla="*/ 60 h 301"/>
                <a:gd name="T16" fmla="*/ 314 w 599"/>
                <a:gd name="T17" fmla="*/ 58 h 301"/>
                <a:gd name="T18" fmla="*/ 306 w 599"/>
                <a:gd name="T19" fmla="*/ 54 h 301"/>
                <a:gd name="T20" fmla="*/ 300 w 599"/>
                <a:gd name="T21" fmla="*/ 49 h 301"/>
                <a:gd name="T22" fmla="*/ 253 w 599"/>
                <a:gd name="T23" fmla="*/ 0 h 301"/>
                <a:gd name="T24" fmla="*/ 72 w 599"/>
                <a:gd name="T25" fmla="*/ 0 h 301"/>
                <a:gd name="T26" fmla="*/ 64 w 599"/>
                <a:gd name="T27" fmla="*/ 1 h 301"/>
                <a:gd name="T28" fmla="*/ 57 w 599"/>
                <a:gd name="T29" fmla="*/ 3 h 301"/>
                <a:gd name="T30" fmla="*/ 50 w 599"/>
                <a:gd name="T31" fmla="*/ 4 h 301"/>
                <a:gd name="T32" fmla="*/ 44 w 599"/>
                <a:gd name="T33" fmla="*/ 7 h 301"/>
                <a:gd name="T34" fmla="*/ 37 w 599"/>
                <a:gd name="T35" fmla="*/ 9 h 301"/>
                <a:gd name="T36" fmla="*/ 31 w 599"/>
                <a:gd name="T37" fmla="*/ 13 h 301"/>
                <a:gd name="T38" fmla="*/ 25 w 599"/>
                <a:gd name="T39" fmla="*/ 18 h 301"/>
                <a:gd name="T40" fmla="*/ 20 w 599"/>
                <a:gd name="T41" fmla="*/ 22 h 301"/>
                <a:gd name="T42" fmla="*/ 16 w 599"/>
                <a:gd name="T43" fmla="*/ 27 h 301"/>
                <a:gd name="T44" fmla="*/ 12 w 599"/>
                <a:gd name="T45" fmla="*/ 33 h 301"/>
                <a:gd name="T46" fmla="*/ 8 w 599"/>
                <a:gd name="T47" fmla="*/ 38 h 301"/>
                <a:gd name="T48" fmla="*/ 5 w 599"/>
                <a:gd name="T49" fmla="*/ 44 h 301"/>
                <a:gd name="T50" fmla="*/ 3 w 599"/>
                <a:gd name="T51" fmla="*/ 51 h 301"/>
                <a:gd name="T52" fmla="*/ 1 w 599"/>
                <a:gd name="T53" fmla="*/ 58 h 301"/>
                <a:gd name="T54" fmla="*/ 0 w 599"/>
                <a:gd name="T55" fmla="*/ 65 h 301"/>
                <a:gd name="T56" fmla="*/ 0 w 599"/>
                <a:gd name="T57" fmla="*/ 72 h 301"/>
                <a:gd name="T58" fmla="*/ 0 w 599"/>
                <a:gd name="T59" fmla="*/ 301 h 301"/>
                <a:gd name="T60" fmla="*/ 599 w 599"/>
                <a:gd name="T61" fmla="*/ 301 h 301"/>
                <a:gd name="T62" fmla="*/ 599 w 599"/>
                <a:gd name="T63" fmla="*/ 72 h 301"/>
                <a:gd name="T64" fmla="*/ 598 w 599"/>
                <a:gd name="T65" fmla="*/ 65 h 301"/>
                <a:gd name="T66" fmla="*/ 597 w 599"/>
                <a:gd name="T67" fmla="*/ 58 h 301"/>
                <a:gd name="T68" fmla="*/ 596 w 599"/>
                <a:gd name="T69" fmla="*/ 51 h 301"/>
                <a:gd name="T70" fmla="*/ 593 w 599"/>
                <a:gd name="T71" fmla="*/ 44 h 301"/>
                <a:gd name="T72" fmla="*/ 590 w 599"/>
                <a:gd name="T73" fmla="*/ 38 h 301"/>
                <a:gd name="T74" fmla="*/ 586 w 599"/>
                <a:gd name="T75" fmla="*/ 33 h 301"/>
                <a:gd name="T76" fmla="*/ 582 w 599"/>
                <a:gd name="T77" fmla="*/ 27 h 301"/>
                <a:gd name="T78" fmla="*/ 578 w 599"/>
                <a:gd name="T79" fmla="*/ 22 h 301"/>
                <a:gd name="T80" fmla="*/ 572 w 599"/>
                <a:gd name="T81" fmla="*/ 18 h 301"/>
                <a:gd name="T82" fmla="*/ 567 w 599"/>
                <a:gd name="T83" fmla="*/ 13 h 301"/>
                <a:gd name="T84" fmla="*/ 562 w 599"/>
                <a:gd name="T85" fmla="*/ 9 h 301"/>
                <a:gd name="T86" fmla="*/ 555 w 599"/>
                <a:gd name="T87" fmla="*/ 7 h 301"/>
                <a:gd name="T88" fmla="*/ 549 w 599"/>
                <a:gd name="T89" fmla="*/ 4 h 301"/>
                <a:gd name="T90" fmla="*/ 541 w 599"/>
                <a:gd name="T91" fmla="*/ 3 h 301"/>
                <a:gd name="T92" fmla="*/ 535 w 599"/>
                <a:gd name="T93" fmla="*/ 1 h 301"/>
                <a:gd name="T94" fmla="*/ 527 w 599"/>
                <a:gd name="T95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99" h="301">
                  <a:moveTo>
                    <a:pt x="527" y="0"/>
                  </a:moveTo>
                  <a:lnTo>
                    <a:pt x="410" y="0"/>
                  </a:lnTo>
                  <a:lnTo>
                    <a:pt x="363" y="49"/>
                  </a:lnTo>
                  <a:lnTo>
                    <a:pt x="357" y="54"/>
                  </a:lnTo>
                  <a:lnTo>
                    <a:pt x="349" y="58"/>
                  </a:lnTo>
                  <a:lnTo>
                    <a:pt x="341" y="60"/>
                  </a:lnTo>
                  <a:lnTo>
                    <a:pt x="332" y="62"/>
                  </a:lnTo>
                  <a:lnTo>
                    <a:pt x="323" y="60"/>
                  </a:lnTo>
                  <a:lnTo>
                    <a:pt x="314" y="58"/>
                  </a:lnTo>
                  <a:lnTo>
                    <a:pt x="306" y="54"/>
                  </a:lnTo>
                  <a:lnTo>
                    <a:pt x="300" y="49"/>
                  </a:lnTo>
                  <a:lnTo>
                    <a:pt x="253" y="0"/>
                  </a:lnTo>
                  <a:lnTo>
                    <a:pt x="72" y="0"/>
                  </a:lnTo>
                  <a:lnTo>
                    <a:pt x="64" y="1"/>
                  </a:lnTo>
                  <a:lnTo>
                    <a:pt x="57" y="3"/>
                  </a:lnTo>
                  <a:lnTo>
                    <a:pt x="50" y="4"/>
                  </a:lnTo>
                  <a:lnTo>
                    <a:pt x="44" y="7"/>
                  </a:lnTo>
                  <a:lnTo>
                    <a:pt x="37" y="9"/>
                  </a:lnTo>
                  <a:lnTo>
                    <a:pt x="31" y="13"/>
                  </a:lnTo>
                  <a:lnTo>
                    <a:pt x="25" y="18"/>
                  </a:lnTo>
                  <a:lnTo>
                    <a:pt x="20" y="22"/>
                  </a:lnTo>
                  <a:lnTo>
                    <a:pt x="16" y="27"/>
                  </a:lnTo>
                  <a:lnTo>
                    <a:pt x="12" y="33"/>
                  </a:lnTo>
                  <a:lnTo>
                    <a:pt x="8" y="38"/>
                  </a:lnTo>
                  <a:lnTo>
                    <a:pt x="5" y="44"/>
                  </a:lnTo>
                  <a:lnTo>
                    <a:pt x="3" y="51"/>
                  </a:lnTo>
                  <a:lnTo>
                    <a:pt x="1" y="58"/>
                  </a:lnTo>
                  <a:lnTo>
                    <a:pt x="0" y="65"/>
                  </a:lnTo>
                  <a:lnTo>
                    <a:pt x="0" y="72"/>
                  </a:lnTo>
                  <a:lnTo>
                    <a:pt x="0" y="301"/>
                  </a:lnTo>
                  <a:lnTo>
                    <a:pt x="599" y="301"/>
                  </a:lnTo>
                  <a:lnTo>
                    <a:pt x="599" y="72"/>
                  </a:lnTo>
                  <a:lnTo>
                    <a:pt x="598" y="65"/>
                  </a:lnTo>
                  <a:lnTo>
                    <a:pt x="597" y="58"/>
                  </a:lnTo>
                  <a:lnTo>
                    <a:pt x="596" y="51"/>
                  </a:lnTo>
                  <a:lnTo>
                    <a:pt x="593" y="44"/>
                  </a:lnTo>
                  <a:lnTo>
                    <a:pt x="590" y="38"/>
                  </a:lnTo>
                  <a:lnTo>
                    <a:pt x="586" y="33"/>
                  </a:lnTo>
                  <a:lnTo>
                    <a:pt x="582" y="27"/>
                  </a:lnTo>
                  <a:lnTo>
                    <a:pt x="578" y="22"/>
                  </a:lnTo>
                  <a:lnTo>
                    <a:pt x="572" y="18"/>
                  </a:lnTo>
                  <a:lnTo>
                    <a:pt x="567" y="13"/>
                  </a:lnTo>
                  <a:lnTo>
                    <a:pt x="562" y="9"/>
                  </a:lnTo>
                  <a:lnTo>
                    <a:pt x="555" y="7"/>
                  </a:lnTo>
                  <a:lnTo>
                    <a:pt x="549" y="4"/>
                  </a:lnTo>
                  <a:lnTo>
                    <a:pt x="541" y="3"/>
                  </a:lnTo>
                  <a:lnTo>
                    <a:pt x="535" y="1"/>
                  </a:lnTo>
                  <a:lnTo>
                    <a:pt x="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968">
              <a:extLst>
                <a:ext uri="{FF2B5EF4-FFF2-40B4-BE49-F238E27FC236}">
                  <a16:creationId xmlns="" xmlns:a16="http://schemas.microsoft.com/office/drawing/2014/main" id="{5BD2266B-B1D7-43C8-B8EB-96E0A9214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71238" y="2487613"/>
              <a:ext cx="139700" cy="123825"/>
            </a:xfrm>
            <a:custGeom>
              <a:avLst/>
              <a:gdLst>
                <a:gd name="T0" fmla="*/ 440 w 440"/>
                <a:gd name="T1" fmla="*/ 72 h 389"/>
                <a:gd name="T2" fmla="*/ 437 w 440"/>
                <a:gd name="T3" fmla="*/ 50 h 389"/>
                <a:gd name="T4" fmla="*/ 428 w 440"/>
                <a:gd name="T5" fmla="*/ 32 h 389"/>
                <a:gd name="T6" fmla="*/ 415 w 440"/>
                <a:gd name="T7" fmla="*/ 17 h 389"/>
                <a:gd name="T8" fmla="*/ 397 w 440"/>
                <a:gd name="T9" fmla="*/ 6 h 389"/>
                <a:gd name="T10" fmla="*/ 376 w 440"/>
                <a:gd name="T11" fmla="*/ 1 h 389"/>
                <a:gd name="T12" fmla="*/ 14 w 440"/>
                <a:gd name="T13" fmla="*/ 1 h 389"/>
                <a:gd name="T14" fmla="*/ 5 w 440"/>
                <a:gd name="T15" fmla="*/ 5 h 389"/>
                <a:gd name="T16" fmla="*/ 1 w 440"/>
                <a:gd name="T17" fmla="*/ 14 h 389"/>
                <a:gd name="T18" fmla="*/ 5 w 440"/>
                <a:gd name="T19" fmla="*/ 46 h 389"/>
                <a:gd name="T20" fmla="*/ 22 w 440"/>
                <a:gd name="T21" fmla="*/ 48 h 389"/>
                <a:gd name="T22" fmla="*/ 37 w 440"/>
                <a:gd name="T23" fmla="*/ 56 h 389"/>
                <a:gd name="T24" fmla="*/ 104 w 440"/>
                <a:gd name="T25" fmla="*/ 122 h 389"/>
                <a:gd name="T26" fmla="*/ 111 w 440"/>
                <a:gd name="T27" fmla="*/ 147 h 389"/>
                <a:gd name="T28" fmla="*/ 104 w 440"/>
                <a:gd name="T29" fmla="*/ 173 h 389"/>
                <a:gd name="T30" fmla="*/ 37 w 440"/>
                <a:gd name="T31" fmla="*/ 239 h 389"/>
                <a:gd name="T32" fmla="*/ 22 w 440"/>
                <a:gd name="T33" fmla="*/ 247 h 389"/>
                <a:gd name="T34" fmla="*/ 5 w 440"/>
                <a:gd name="T35" fmla="*/ 249 h 389"/>
                <a:gd name="T36" fmla="*/ 1 w 440"/>
                <a:gd name="T37" fmla="*/ 269 h 389"/>
                <a:gd name="T38" fmla="*/ 5 w 440"/>
                <a:gd name="T39" fmla="*/ 289 h 389"/>
                <a:gd name="T40" fmla="*/ 15 w 440"/>
                <a:gd name="T41" fmla="*/ 306 h 389"/>
                <a:gd name="T42" fmla="*/ 29 w 440"/>
                <a:gd name="T43" fmla="*/ 319 h 389"/>
                <a:gd name="T44" fmla="*/ 46 w 440"/>
                <a:gd name="T45" fmla="*/ 327 h 389"/>
                <a:gd name="T46" fmla="*/ 66 w 440"/>
                <a:gd name="T47" fmla="*/ 330 h 389"/>
                <a:gd name="T48" fmla="*/ 161 w 440"/>
                <a:gd name="T49" fmla="*/ 360 h 389"/>
                <a:gd name="T50" fmla="*/ 153 w 440"/>
                <a:gd name="T51" fmla="*/ 363 h 389"/>
                <a:gd name="T52" fmla="*/ 147 w 440"/>
                <a:gd name="T53" fmla="*/ 369 h 389"/>
                <a:gd name="T54" fmla="*/ 147 w 440"/>
                <a:gd name="T55" fmla="*/ 378 h 389"/>
                <a:gd name="T56" fmla="*/ 150 w 440"/>
                <a:gd name="T57" fmla="*/ 385 h 389"/>
                <a:gd name="T58" fmla="*/ 158 w 440"/>
                <a:gd name="T59" fmla="*/ 389 h 389"/>
                <a:gd name="T60" fmla="*/ 277 w 440"/>
                <a:gd name="T61" fmla="*/ 389 h 389"/>
                <a:gd name="T62" fmla="*/ 285 w 440"/>
                <a:gd name="T63" fmla="*/ 385 h 389"/>
                <a:gd name="T64" fmla="*/ 289 w 440"/>
                <a:gd name="T65" fmla="*/ 378 h 389"/>
                <a:gd name="T66" fmla="*/ 288 w 440"/>
                <a:gd name="T67" fmla="*/ 369 h 389"/>
                <a:gd name="T68" fmla="*/ 283 w 440"/>
                <a:gd name="T69" fmla="*/ 363 h 389"/>
                <a:gd name="T70" fmla="*/ 274 w 440"/>
                <a:gd name="T71" fmla="*/ 360 h 389"/>
                <a:gd name="T72" fmla="*/ 368 w 440"/>
                <a:gd name="T73" fmla="*/ 330 h 389"/>
                <a:gd name="T74" fmla="*/ 379 w 440"/>
                <a:gd name="T75" fmla="*/ 329 h 389"/>
                <a:gd name="T76" fmla="*/ 398 w 440"/>
                <a:gd name="T77" fmla="*/ 325 h 389"/>
                <a:gd name="T78" fmla="*/ 413 w 440"/>
                <a:gd name="T79" fmla="*/ 316 h 389"/>
                <a:gd name="T80" fmla="*/ 432 w 440"/>
                <a:gd name="T81" fmla="*/ 294 h 389"/>
                <a:gd name="T82" fmla="*/ 438 w 440"/>
                <a:gd name="T83" fmla="*/ 277 h 389"/>
                <a:gd name="T84" fmla="*/ 78 w 440"/>
                <a:gd name="T85" fmla="*/ 269 h 389"/>
                <a:gd name="T86" fmla="*/ 70 w 440"/>
                <a:gd name="T87" fmla="*/ 266 h 389"/>
                <a:gd name="T88" fmla="*/ 66 w 440"/>
                <a:gd name="T89" fmla="*/ 258 h 389"/>
                <a:gd name="T90" fmla="*/ 67 w 440"/>
                <a:gd name="T91" fmla="*/ 249 h 389"/>
                <a:gd name="T92" fmla="*/ 73 w 440"/>
                <a:gd name="T93" fmla="*/ 242 h 389"/>
                <a:gd name="T94" fmla="*/ 81 w 440"/>
                <a:gd name="T95" fmla="*/ 24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0" h="389">
                  <a:moveTo>
                    <a:pt x="81" y="240"/>
                  </a:moveTo>
                  <a:lnTo>
                    <a:pt x="440" y="240"/>
                  </a:lnTo>
                  <a:lnTo>
                    <a:pt x="440" y="72"/>
                  </a:lnTo>
                  <a:lnTo>
                    <a:pt x="440" y="64"/>
                  </a:lnTo>
                  <a:lnTo>
                    <a:pt x="439" y="58"/>
                  </a:lnTo>
                  <a:lnTo>
                    <a:pt x="437" y="50"/>
                  </a:lnTo>
                  <a:lnTo>
                    <a:pt x="435" y="44"/>
                  </a:lnTo>
                  <a:lnTo>
                    <a:pt x="432" y="38"/>
                  </a:lnTo>
                  <a:lnTo>
                    <a:pt x="428" y="32"/>
                  </a:lnTo>
                  <a:lnTo>
                    <a:pt x="424" y="27"/>
                  </a:lnTo>
                  <a:lnTo>
                    <a:pt x="419" y="21"/>
                  </a:lnTo>
                  <a:lnTo>
                    <a:pt x="415" y="17"/>
                  </a:lnTo>
                  <a:lnTo>
                    <a:pt x="408" y="13"/>
                  </a:lnTo>
                  <a:lnTo>
                    <a:pt x="403" y="9"/>
                  </a:lnTo>
                  <a:lnTo>
                    <a:pt x="397" y="6"/>
                  </a:lnTo>
                  <a:lnTo>
                    <a:pt x="390" y="3"/>
                  </a:lnTo>
                  <a:lnTo>
                    <a:pt x="384" y="2"/>
                  </a:lnTo>
                  <a:lnTo>
                    <a:pt x="376" y="1"/>
                  </a:lnTo>
                  <a:lnTo>
                    <a:pt x="369" y="0"/>
                  </a:lnTo>
                  <a:lnTo>
                    <a:pt x="17" y="0"/>
                  </a:lnTo>
                  <a:lnTo>
                    <a:pt x="14" y="1"/>
                  </a:lnTo>
                  <a:lnTo>
                    <a:pt x="10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1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0" y="47"/>
                  </a:lnTo>
                  <a:lnTo>
                    <a:pt x="5" y="46"/>
                  </a:lnTo>
                  <a:lnTo>
                    <a:pt x="11" y="46"/>
                  </a:lnTo>
                  <a:lnTo>
                    <a:pt x="17" y="47"/>
                  </a:lnTo>
                  <a:lnTo>
                    <a:pt x="22" y="48"/>
                  </a:lnTo>
                  <a:lnTo>
                    <a:pt x="28" y="49"/>
                  </a:lnTo>
                  <a:lnTo>
                    <a:pt x="33" y="53"/>
                  </a:lnTo>
                  <a:lnTo>
                    <a:pt x="37" y="56"/>
                  </a:lnTo>
                  <a:lnTo>
                    <a:pt x="42" y="59"/>
                  </a:lnTo>
                  <a:lnTo>
                    <a:pt x="98" y="116"/>
                  </a:lnTo>
                  <a:lnTo>
                    <a:pt x="104" y="122"/>
                  </a:lnTo>
                  <a:lnTo>
                    <a:pt x="108" y="130"/>
                  </a:lnTo>
                  <a:lnTo>
                    <a:pt x="110" y="138"/>
                  </a:lnTo>
                  <a:lnTo>
                    <a:pt x="111" y="147"/>
                  </a:lnTo>
                  <a:lnTo>
                    <a:pt x="110" y="157"/>
                  </a:lnTo>
                  <a:lnTo>
                    <a:pt x="108" y="165"/>
                  </a:lnTo>
                  <a:lnTo>
                    <a:pt x="104" y="173"/>
                  </a:lnTo>
                  <a:lnTo>
                    <a:pt x="98" y="179"/>
                  </a:lnTo>
                  <a:lnTo>
                    <a:pt x="42" y="236"/>
                  </a:lnTo>
                  <a:lnTo>
                    <a:pt x="37" y="239"/>
                  </a:lnTo>
                  <a:lnTo>
                    <a:pt x="33" y="242"/>
                  </a:lnTo>
                  <a:lnTo>
                    <a:pt x="28" y="246"/>
                  </a:lnTo>
                  <a:lnTo>
                    <a:pt x="22" y="247"/>
                  </a:lnTo>
                  <a:lnTo>
                    <a:pt x="17" y="248"/>
                  </a:lnTo>
                  <a:lnTo>
                    <a:pt x="11" y="249"/>
                  </a:lnTo>
                  <a:lnTo>
                    <a:pt x="5" y="249"/>
                  </a:lnTo>
                  <a:lnTo>
                    <a:pt x="0" y="248"/>
                  </a:lnTo>
                  <a:lnTo>
                    <a:pt x="0" y="262"/>
                  </a:lnTo>
                  <a:lnTo>
                    <a:pt x="1" y="269"/>
                  </a:lnTo>
                  <a:lnTo>
                    <a:pt x="2" y="276"/>
                  </a:lnTo>
                  <a:lnTo>
                    <a:pt x="3" y="282"/>
                  </a:lnTo>
                  <a:lnTo>
                    <a:pt x="5" y="289"/>
                  </a:lnTo>
                  <a:lnTo>
                    <a:pt x="7" y="295"/>
                  </a:lnTo>
                  <a:lnTo>
                    <a:pt x="10" y="300"/>
                  </a:lnTo>
                  <a:lnTo>
                    <a:pt x="15" y="306"/>
                  </a:lnTo>
                  <a:lnTo>
                    <a:pt x="19" y="311"/>
                  </a:lnTo>
                  <a:lnTo>
                    <a:pt x="23" y="315"/>
                  </a:lnTo>
                  <a:lnTo>
                    <a:pt x="29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6" y="327"/>
                  </a:lnTo>
                  <a:lnTo>
                    <a:pt x="52" y="328"/>
                  </a:lnTo>
                  <a:lnTo>
                    <a:pt x="60" y="329"/>
                  </a:lnTo>
                  <a:lnTo>
                    <a:pt x="66" y="330"/>
                  </a:lnTo>
                  <a:lnTo>
                    <a:pt x="200" y="330"/>
                  </a:lnTo>
                  <a:lnTo>
                    <a:pt x="200" y="360"/>
                  </a:lnTo>
                  <a:lnTo>
                    <a:pt x="161" y="360"/>
                  </a:lnTo>
                  <a:lnTo>
                    <a:pt x="158" y="360"/>
                  </a:lnTo>
                  <a:lnTo>
                    <a:pt x="155" y="361"/>
                  </a:lnTo>
                  <a:lnTo>
                    <a:pt x="153" y="363"/>
                  </a:lnTo>
                  <a:lnTo>
                    <a:pt x="150" y="365"/>
                  </a:lnTo>
                  <a:lnTo>
                    <a:pt x="149" y="367"/>
                  </a:lnTo>
                  <a:lnTo>
                    <a:pt x="147" y="369"/>
                  </a:lnTo>
                  <a:lnTo>
                    <a:pt x="147" y="372"/>
                  </a:lnTo>
                  <a:lnTo>
                    <a:pt x="146" y="375"/>
                  </a:lnTo>
                  <a:lnTo>
                    <a:pt x="147" y="378"/>
                  </a:lnTo>
                  <a:lnTo>
                    <a:pt x="147" y="381"/>
                  </a:lnTo>
                  <a:lnTo>
                    <a:pt x="149" y="383"/>
                  </a:lnTo>
                  <a:lnTo>
                    <a:pt x="150" y="385"/>
                  </a:lnTo>
                  <a:lnTo>
                    <a:pt x="153" y="387"/>
                  </a:lnTo>
                  <a:lnTo>
                    <a:pt x="155" y="388"/>
                  </a:lnTo>
                  <a:lnTo>
                    <a:pt x="158" y="389"/>
                  </a:lnTo>
                  <a:lnTo>
                    <a:pt x="161" y="389"/>
                  </a:lnTo>
                  <a:lnTo>
                    <a:pt x="274" y="389"/>
                  </a:lnTo>
                  <a:lnTo>
                    <a:pt x="277" y="389"/>
                  </a:lnTo>
                  <a:lnTo>
                    <a:pt x="280" y="388"/>
                  </a:lnTo>
                  <a:lnTo>
                    <a:pt x="283" y="387"/>
                  </a:lnTo>
                  <a:lnTo>
                    <a:pt x="285" y="385"/>
                  </a:lnTo>
                  <a:lnTo>
                    <a:pt x="287" y="383"/>
                  </a:lnTo>
                  <a:lnTo>
                    <a:pt x="288" y="381"/>
                  </a:lnTo>
                  <a:lnTo>
                    <a:pt x="289" y="378"/>
                  </a:lnTo>
                  <a:lnTo>
                    <a:pt x="289" y="375"/>
                  </a:lnTo>
                  <a:lnTo>
                    <a:pt x="289" y="372"/>
                  </a:lnTo>
                  <a:lnTo>
                    <a:pt x="288" y="369"/>
                  </a:lnTo>
                  <a:lnTo>
                    <a:pt x="287" y="367"/>
                  </a:lnTo>
                  <a:lnTo>
                    <a:pt x="285" y="365"/>
                  </a:lnTo>
                  <a:lnTo>
                    <a:pt x="283" y="363"/>
                  </a:lnTo>
                  <a:lnTo>
                    <a:pt x="280" y="361"/>
                  </a:lnTo>
                  <a:lnTo>
                    <a:pt x="277" y="360"/>
                  </a:lnTo>
                  <a:lnTo>
                    <a:pt x="274" y="360"/>
                  </a:lnTo>
                  <a:lnTo>
                    <a:pt x="230" y="360"/>
                  </a:lnTo>
                  <a:lnTo>
                    <a:pt x="230" y="330"/>
                  </a:lnTo>
                  <a:lnTo>
                    <a:pt x="368" y="330"/>
                  </a:lnTo>
                  <a:lnTo>
                    <a:pt x="371" y="330"/>
                  </a:lnTo>
                  <a:lnTo>
                    <a:pt x="373" y="330"/>
                  </a:lnTo>
                  <a:lnTo>
                    <a:pt x="379" y="329"/>
                  </a:lnTo>
                  <a:lnTo>
                    <a:pt x="386" y="329"/>
                  </a:lnTo>
                  <a:lnTo>
                    <a:pt x="391" y="327"/>
                  </a:lnTo>
                  <a:lnTo>
                    <a:pt x="398" y="325"/>
                  </a:lnTo>
                  <a:lnTo>
                    <a:pt x="403" y="323"/>
                  </a:lnTo>
                  <a:lnTo>
                    <a:pt x="408" y="320"/>
                  </a:lnTo>
                  <a:lnTo>
                    <a:pt x="413" y="316"/>
                  </a:lnTo>
                  <a:lnTo>
                    <a:pt x="417" y="313"/>
                  </a:lnTo>
                  <a:lnTo>
                    <a:pt x="425" y="304"/>
                  </a:lnTo>
                  <a:lnTo>
                    <a:pt x="432" y="294"/>
                  </a:lnTo>
                  <a:lnTo>
                    <a:pt x="435" y="289"/>
                  </a:lnTo>
                  <a:lnTo>
                    <a:pt x="437" y="282"/>
                  </a:lnTo>
                  <a:lnTo>
                    <a:pt x="438" y="277"/>
                  </a:lnTo>
                  <a:lnTo>
                    <a:pt x="439" y="270"/>
                  </a:lnTo>
                  <a:lnTo>
                    <a:pt x="81" y="270"/>
                  </a:lnTo>
                  <a:lnTo>
                    <a:pt x="78" y="269"/>
                  </a:lnTo>
                  <a:lnTo>
                    <a:pt x="75" y="269"/>
                  </a:lnTo>
                  <a:lnTo>
                    <a:pt x="73" y="267"/>
                  </a:lnTo>
                  <a:lnTo>
                    <a:pt x="70" y="266"/>
                  </a:lnTo>
                  <a:lnTo>
                    <a:pt x="68" y="264"/>
                  </a:lnTo>
                  <a:lnTo>
                    <a:pt x="67" y="261"/>
                  </a:lnTo>
                  <a:lnTo>
                    <a:pt x="66" y="258"/>
                  </a:lnTo>
                  <a:lnTo>
                    <a:pt x="66" y="255"/>
                  </a:lnTo>
                  <a:lnTo>
                    <a:pt x="66" y="252"/>
                  </a:lnTo>
                  <a:lnTo>
                    <a:pt x="67" y="249"/>
                  </a:lnTo>
                  <a:lnTo>
                    <a:pt x="68" y="247"/>
                  </a:lnTo>
                  <a:lnTo>
                    <a:pt x="70" y="245"/>
                  </a:lnTo>
                  <a:lnTo>
                    <a:pt x="73" y="242"/>
                  </a:lnTo>
                  <a:lnTo>
                    <a:pt x="75" y="241"/>
                  </a:lnTo>
                  <a:lnTo>
                    <a:pt x="78" y="240"/>
                  </a:lnTo>
                  <a:lnTo>
                    <a:pt x="81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C1E851BE-6BCE-4EF4-8208-7D7F5DDDED03}"/>
              </a:ext>
            </a:extLst>
          </p:cNvPr>
          <p:cNvGrpSpPr/>
          <p:nvPr/>
        </p:nvGrpSpPr>
        <p:grpSpPr>
          <a:xfrm>
            <a:off x="1501197" y="2965494"/>
            <a:ext cx="285750" cy="287338"/>
            <a:chOff x="6678613" y="766763"/>
            <a:chExt cx="285750" cy="287338"/>
          </a:xfrm>
          <a:solidFill>
            <a:schemeClr val="bg1"/>
          </a:solidFill>
        </p:grpSpPr>
        <p:sp>
          <p:nvSpPr>
            <p:cNvPr id="62" name="Freeform 2008">
              <a:extLst>
                <a:ext uri="{FF2B5EF4-FFF2-40B4-BE49-F238E27FC236}">
                  <a16:creationId xmlns="" xmlns:a16="http://schemas.microsoft.com/office/drawing/2014/main" id="{3079BCB2-74B7-450A-9D9F-9C835C862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813" y="844550"/>
              <a:ext cx="133350" cy="131763"/>
            </a:xfrm>
            <a:custGeom>
              <a:avLst/>
              <a:gdLst>
                <a:gd name="T0" fmla="*/ 415 w 417"/>
                <a:gd name="T1" fmla="*/ 335 h 415"/>
                <a:gd name="T2" fmla="*/ 412 w 417"/>
                <a:gd name="T3" fmla="*/ 324 h 415"/>
                <a:gd name="T4" fmla="*/ 360 w 417"/>
                <a:gd name="T5" fmla="*/ 270 h 415"/>
                <a:gd name="T6" fmla="*/ 349 w 417"/>
                <a:gd name="T7" fmla="*/ 264 h 415"/>
                <a:gd name="T8" fmla="*/ 336 w 417"/>
                <a:gd name="T9" fmla="*/ 263 h 415"/>
                <a:gd name="T10" fmla="*/ 323 w 417"/>
                <a:gd name="T11" fmla="*/ 266 h 415"/>
                <a:gd name="T12" fmla="*/ 313 w 417"/>
                <a:gd name="T13" fmla="*/ 274 h 415"/>
                <a:gd name="T14" fmla="*/ 290 w 417"/>
                <a:gd name="T15" fmla="*/ 295 h 415"/>
                <a:gd name="T16" fmla="*/ 279 w 417"/>
                <a:gd name="T17" fmla="*/ 296 h 415"/>
                <a:gd name="T18" fmla="*/ 254 w 417"/>
                <a:gd name="T19" fmla="*/ 277 h 415"/>
                <a:gd name="T20" fmla="*/ 214 w 417"/>
                <a:gd name="T21" fmla="*/ 240 h 415"/>
                <a:gd name="T22" fmla="*/ 175 w 417"/>
                <a:gd name="T23" fmla="*/ 203 h 415"/>
                <a:gd name="T24" fmla="*/ 140 w 417"/>
                <a:gd name="T25" fmla="*/ 162 h 415"/>
                <a:gd name="T26" fmla="*/ 121 w 417"/>
                <a:gd name="T27" fmla="*/ 137 h 415"/>
                <a:gd name="T28" fmla="*/ 121 w 417"/>
                <a:gd name="T29" fmla="*/ 126 h 415"/>
                <a:gd name="T30" fmla="*/ 142 w 417"/>
                <a:gd name="T31" fmla="*/ 104 h 415"/>
                <a:gd name="T32" fmla="*/ 151 w 417"/>
                <a:gd name="T33" fmla="*/ 92 h 415"/>
                <a:gd name="T34" fmla="*/ 154 w 417"/>
                <a:gd name="T35" fmla="*/ 79 h 415"/>
                <a:gd name="T36" fmla="*/ 152 w 417"/>
                <a:gd name="T37" fmla="*/ 67 h 415"/>
                <a:gd name="T38" fmla="*/ 145 w 417"/>
                <a:gd name="T39" fmla="*/ 57 h 415"/>
                <a:gd name="T40" fmla="*/ 93 w 417"/>
                <a:gd name="T41" fmla="*/ 4 h 415"/>
                <a:gd name="T42" fmla="*/ 82 w 417"/>
                <a:gd name="T43" fmla="*/ 1 h 415"/>
                <a:gd name="T44" fmla="*/ 69 w 417"/>
                <a:gd name="T45" fmla="*/ 1 h 415"/>
                <a:gd name="T46" fmla="*/ 56 w 417"/>
                <a:gd name="T47" fmla="*/ 6 h 415"/>
                <a:gd name="T48" fmla="*/ 20 w 417"/>
                <a:gd name="T49" fmla="*/ 42 h 415"/>
                <a:gd name="T50" fmla="*/ 8 w 417"/>
                <a:gd name="T51" fmla="*/ 58 h 415"/>
                <a:gd name="T52" fmla="*/ 2 w 417"/>
                <a:gd name="T53" fmla="*/ 77 h 415"/>
                <a:gd name="T54" fmla="*/ 2 w 417"/>
                <a:gd name="T55" fmla="*/ 96 h 415"/>
                <a:gd name="T56" fmla="*/ 8 w 417"/>
                <a:gd name="T57" fmla="*/ 115 h 415"/>
                <a:gd name="T58" fmla="*/ 37 w 417"/>
                <a:gd name="T59" fmla="*/ 158 h 415"/>
                <a:gd name="T60" fmla="*/ 69 w 417"/>
                <a:gd name="T61" fmla="*/ 199 h 415"/>
                <a:gd name="T62" fmla="*/ 102 w 417"/>
                <a:gd name="T63" fmla="*/ 239 h 415"/>
                <a:gd name="T64" fmla="*/ 139 w 417"/>
                <a:gd name="T65" fmla="*/ 278 h 415"/>
                <a:gd name="T66" fmla="*/ 176 w 417"/>
                <a:gd name="T67" fmla="*/ 313 h 415"/>
                <a:gd name="T68" fmla="*/ 217 w 417"/>
                <a:gd name="T69" fmla="*/ 347 h 415"/>
                <a:gd name="T70" fmla="*/ 258 w 417"/>
                <a:gd name="T71" fmla="*/ 379 h 415"/>
                <a:gd name="T72" fmla="*/ 302 w 417"/>
                <a:gd name="T73" fmla="*/ 407 h 415"/>
                <a:gd name="T74" fmla="*/ 319 w 417"/>
                <a:gd name="T75" fmla="*/ 414 h 415"/>
                <a:gd name="T76" fmla="*/ 338 w 417"/>
                <a:gd name="T77" fmla="*/ 414 h 415"/>
                <a:gd name="T78" fmla="*/ 358 w 417"/>
                <a:gd name="T79" fmla="*/ 409 h 415"/>
                <a:gd name="T80" fmla="*/ 375 w 417"/>
                <a:gd name="T81" fmla="*/ 396 h 415"/>
                <a:gd name="T82" fmla="*/ 409 w 417"/>
                <a:gd name="T83" fmla="*/ 360 h 415"/>
                <a:gd name="T84" fmla="*/ 415 w 417"/>
                <a:gd name="T85" fmla="*/ 348 h 415"/>
                <a:gd name="T86" fmla="*/ 417 w 417"/>
                <a:gd name="T87" fmla="*/ 341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17" h="415">
                  <a:moveTo>
                    <a:pt x="417" y="341"/>
                  </a:moveTo>
                  <a:lnTo>
                    <a:pt x="415" y="335"/>
                  </a:lnTo>
                  <a:lnTo>
                    <a:pt x="414" y="329"/>
                  </a:lnTo>
                  <a:lnTo>
                    <a:pt x="412" y="324"/>
                  </a:lnTo>
                  <a:lnTo>
                    <a:pt x="408" y="320"/>
                  </a:lnTo>
                  <a:lnTo>
                    <a:pt x="360" y="270"/>
                  </a:lnTo>
                  <a:lnTo>
                    <a:pt x="354" y="267"/>
                  </a:lnTo>
                  <a:lnTo>
                    <a:pt x="349" y="264"/>
                  </a:lnTo>
                  <a:lnTo>
                    <a:pt x="343" y="263"/>
                  </a:lnTo>
                  <a:lnTo>
                    <a:pt x="336" y="263"/>
                  </a:lnTo>
                  <a:lnTo>
                    <a:pt x="330" y="264"/>
                  </a:lnTo>
                  <a:lnTo>
                    <a:pt x="323" y="266"/>
                  </a:lnTo>
                  <a:lnTo>
                    <a:pt x="318" y="269"/>
                  </a:lnTo>
                  <a:lnTo>
                    <a:pt x="313" y="274"/>
                  </a:lnTo>
                  <a:lnTo>
                    <a:pt x="294" y="292"/>
                  </a:lnTo>
                  <a:lnTo>
                    <a:pt x="290" y="295"/>
                  </a:lnTo>
                  <a:lnTo>
                    <a:pt x="285" y="296"/>
                  </a:lnTo>
                  <a:lnTo>
                    <a:pt x="279" y="296"/>
                  </a:lnTo>
                  <a:lnTo>
                    <a:pt x="274" y="293"/>
                  </a:lnTo>
                  <a:lnTo>
                    <a:pt x="254" y="277"/>
                  </a:lnTo>
                  <a:lnTo>
                    <a:pt x="233" y="258"/>
                  </a:lnTo>
                  <a:lnTo>
                    <a:pt x="214" y="240"/>
                  </a:lnTo>
                  <a:lnTo>
                    <a:pt x="195" y="222"/>
                  </a:lnTo>
                  <a:lnTo>
                    <a:pt x="175" y="203"/>
                  </a:lnTo>
                  <a:lnTo>
                    <a:pt x="157" y="182"/>
                  </a:lnTo>
                  <a:lnTo>
                    <a:pt x="140" y="162"/>
                  </a:lnTo>
                  <a:lnTo>
                    <a:pt x="123" y="141"/>
                  </a:lnTo>
                  <a:lnTo>
                    <a:pt x="121" y="137"/>
                  </a:lnTo>
                  <a:lnTo>
                    <a:pt x="119" y="132"/>
                  </a:lnTo>
                  <a:lnTo>
                    <a:pt x="121" y="126"/>
                  </a:lnTo>
                  <a:lnTo>
                    <a:pt x="124" y="122"/>
                  </a:lnTo>
                  <a:lnTo>
                    <a:pt x="142" y="104"/>
                  </a:lnTo>
                  <a:lnTo>
                    <a:pt x="146" y="99"/>
                  </a:lnTo>
                  <a:lnTo>
                    <a:pt x="151" y="92"/>
                  </a:lnTo>
                  <a:lnTo>
                    <a:pt x="153" y="86"/>
                  </a:lnTo>
                  <a:lnTo>
                    <a:pt x="154" y="79"/>
                  </a:lnTo>
                  <a:lnTo>
                    <a:pt x="154" y="73"/>
                  </a:lnTo>
                  <a:lnTo>
                    <a:pt x="152" y="67"/>
                  </a:lnTo>
                  <a:lnTo>
                    <a:pt x="150" y="61"/>
                  </a:lnTo>
                  <a:lnTo>
                    <a:pt x="145" y="57"/>
                  </a:lnTo>
                  <a:lnTo>
                    <a:pt x="97" y="7"/>
                  </a:lnTo>
                  <a:lnTo>
                    <a:pt x="93" y="4"/>
                  </a:lnTo>
                  <a:lnTo>
                    <a:pt x="87" y="2"/>
                  </a:lnTo>
                  <a:lnTo>
                    <a:pt x="82" y="1"/>
                  </a:lnTo>
                  <a:lnTo>
                    <a:pt x="77" y="0"/>
                  </a:lnTo>
                  <a:lnTo>
                    <a:pt x="69" y="1"/>
                  </a:lnTo>
                  <a:lnTo>
                    <a:pt x="63" y="3"/>
                  </a:lnTo>
                  <a:lnTo>
                    <a:pt x="56" y="6"/>
                  </a:lnTo>
                  <a:lnTo>
                    <a:pt x="50" y="12"/>
                  </a:lnTo>
                  <a:lnTo>
                    <a:pt x="20" y="42"/>
                  </a:lnTo>
                  <a:lnTo>
                    <a:pt x="13" y="49"/>
                  </a:lnTo>
                  <a:lnTo>
                    <a:pt x="8" y="58"/>
                  </a:lnTo>
                  <a:lnTo>
                    <a:pt x="4" y="67"/>
                  </a:lnTo>
                  <a:lnTo>
                    <a:pt x="2" y="77"/>
                  </a:lnTo>
                  <a:lnTo>
                    <a:pt x="0" y="87"/>
                  </a:lnTo>
                  <a:lnTo>
                    <a:pt x="2" y="96"/>
                  </a:lnTo>
                  <a:lnTo>
                    <a:pt x="4" y="106"/>
                  </a:lnTo>
                  <a:lnTo>
                    <a:pt x="8" y="115"/>
                  </a:lnTo>
                  <a:lnTo>
                    <a:pt x="23" y="136"/>
                  </a:lnTo>
                  <a:lnTo>
                    <a:pt x="37" y="158"/>
                  </a:lnTo>
                  <a:lnTo>
                    <a:pt x="53" y="179"/>
                  </a:lnTo>
                  <a:lnTo>
                    <a:pt x="69" y="199"/>
                  </a:lnTo>
                  <a:lnTo>
                    <a:pt x="85" y="220"/>
                  </a:lnTo>
                  <a:lnTo>
                    <a:pt x="102" y="239"/>
                  </a:lnTo>
                  <a:lnTo>
                    <a:pt x="121" y="258"/>
                  </a:lnTo>
                  <a:lnTo>
                    <a:pt x="139" y="278"/>
                  </a:lnTo>
                  <a:lnTo>
                    <a:pt x="157" y="296"/>
                  </a:lnTo>
                  <a:lnTo>
                    <a:pt x="176" y="313"/>
                  </a:lnTo>
                  <a:lnTo>
                    <a:pt x="197" y="330"/>
                  </a:lnTo>
                  <a:lnTo>
                    <a:pt x="217" y="347"/>
                  </a:lnTo>
                  <a:lnTo>
                    <a:pt x="237" y="364"/>
                  </a:lnTo>
                  <a:lnTo>
                    <a:pt x="258" y="379"/>
                  </a:lnTo>
                  <a:lnTo>
                    <a:pt x="279" y="394"/>
                  </a:lnTo>
                  <a:lnTo>
                    <a:pt x="302" y="407"/>
                  </a:lnTo>
                  <a:lnTo>
                    <a:pt x="310" y="412"/>
                  </a:lnTo>
                  <a:lnTo>
                    <a:pt x="319" y="414"/>
                  </a:lnTo>
                  <a:lnTo>
                    <a:pt x="329" y="415"/>
                  </a:lnTo>
                  <a:lnTo>
                    <a:pt x="338" y="414"/>
                  </a:lnTo>
                  <a:lnTo>
                    <a:pt x="349" y="412"/>
                  </a:lnTo>
                  <a:lnTo>
                    <a:pt x="358" y="409"/>
                  </a:lnTo>
                  <a:lnTo>
                    <a:pt x="367" y="403"/>
                  </a:lnTo>
                  <a:lnTo>
                    <a:pt x="375" y="396"/>
                  </a:lnTo>
                  <a:lnTo>
                    <a:pt x="405" y="367"/>
                  </a:lnTo>
                  <a:lnTo>
                    <a:pt x="409" y="360"/>
                  </a:lnTo>
                  <a:lnTo>
                    <a:pt x="412" y="355"/>
                  </a:lnTo>
                  <a:lnTo>
                    <a:pt x="415" y="348"/>
                  </a:lnTo>
                  <a:lnTo>
                    <a:pt x="417" y="341"/>
                  </a:lnTo>
                  <a:lnTo>
                    <a:pt x="417" y="3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009">
              <a:extLst>
                <a:ext uri="{FF2B5EF4-FFF2-40B4-BE49-F238E27FC236}">
                  <a16:creationId xmlns="" xmlns:a16="http://schemas.microsoft.com/office/drawing/2014/main" id="{3E672153-A5D1-46F5-B271-8C7CBE68DC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78613" y="766763"/>
              <a:ext cx="285750" cy="287338"/>
            </a:xfrm>
            <a:custGeom>
              <a:avLst/>
              <a:gdLst>
                <a:gd name="T0" fmla="*/ 797 w 902"/>
                <a:gd name="T1" fmla="*/ 451 h 903"/>
                <a:gd name="T2" fmla="*/ 764 w 902"/>
                <a:gd name="T3" fmla="*/ 301 h 903"/>
                <a:gd name="T4" fmla="*/ 671 w 902"/>
                <a:gd name="T5" fmla="*/ 184 h 903"/>
                <a:gd name="T6" fmla="*/ 537 w 902"/>
                <a:gd name="T7" fmla="*/ 115 h 903"/>
                <a:gd name="T8" fmla="*/ 382 w 902"/>
                <a:gd name="T9" fmla="*/ 112 h 903"/>
                <a:gd name="T10" fmla="*/ 245 w 902"/>
                <a:gd name="T11" fmla="*/ 173 h 903"/>
                <a:gd name="T12" fmla="*/ 147 w 902"/>
                <a:gd name="T13" fmla="*/ 286 h 903"/>
                <a:gd name="T14" fmla="*/ 106 w 902"/>
                <a:gd name="T15" fmla="*/ 433 h 903"/>
                <a:gd name="T16" fmla="*/ 133 w 902"/>
                <a:gd name="T17" fmla="*/ 585 h 903"/>
                <a:gd name="T18" fmla="*/ 219 w 902"/>
                <a:gd name="T19" fmla="*/ 706 h 903"/>
                <a:gd name="T20" fmla="*/ 349 w 902"/>
                <a:gd name="T21" fmla="*/ 781 h 903"/>
                <a:gd name="T22" fmla="*/ 500 w 902"/>
                <a:gd name="T23" fmla="*/ 794 h 903"/>
                <a:gd name="T24" fmla="*/ 602 w 902"/>
                <a:gd name="T25" fmla="*/ 757 h 903"/>
                <a:gd name="T26" fmla="*/ 636 w 902"/>
                <a:gd name="T27" fmla="*/ 677 h 903"/>
                <a:gd name="T28" fmla="*/ 573 w 902"/>
                <a:gd name="T29" fmla="*/ 689 h 903"/>
                <a:gd name="T30" fmla="*/ 420 w 902"/>
                <a:gd name="T31" fmla="*/ 597 h 903"/>
                <a:gd name="T32" fmla="*/ 256 w 902"/>
                <a:gd name="T33" fmla="*/ 418 h 903"/>
                <a:gd name="T34" fmla="*/ 213 w 902"/>
                <a:gd name="T35" fmla="*/ 324 h 903"/>
                <a:gd name="T36" fmla="*/ 242 w 902"/>
                <a:gd name="T37" fmla="*/ 263 h 903"/>
                <a:gd name="T38" fmla="*/ 320 w 902"/>
                <a:gd name="T39" fmla="*/ 213 h 903"/>
                <a:gd name="T40" fmla="*/ 410 w 902"/>
                <a:gd name="T41" fmla="*/ 278 h 903"/>
                <a:gd name="T42" fmla="*/ 426 w 902"/>
                <a:gd name="T43" fmla="*/ 329 h 903"/>
                <a:gd name="T44" fmla="*/ 412 w 902"/>
                <a:gd name="T45" fmla="*/ 394 h 903"/>
                <a:gd name="T46" fmla="*/ 550 w 902"/>
                <a:gd name="T47" fmla="*/ 483 h 903"/>
                <a:gd name="T48" fmla="*/ 605 w 902"/>
                <a:gd name="T49" fmla="*/ 480 h 903"/>
                <a:gd name="T50" fmla="*/ 685 w 902"/>
                <a:gd name="T51" fmla="*/ 561 h 903"/>
                <a:gd name="T52" fmla="*/ 680 w 902"/>
                <a:gd name="T53" fmla="*/ 615 h 903"/>
                <a:gd name="T54" fmla="*/ 666 w 902"/>
                <a:gd name="T55" fmla="*/ 693 h 903"/>
                <a:gd name="T56" fmla="*/ 620 w 902"/>
                <a:gd name="T57" fmla="*/ 781 h 903"/>
                <a:gd name="T58" fmla="*/ 476 w 902"/>
                <a:gd name="T59" fmla="*/ 826 h 903"/>
                <a:gd name="T60" fmla="*/ 305 w 902"/>
                <a:gd name="T61" fmla="*/ 797 h 903"/>
                <a:gd name="T62" fmla="*/ 173 w 902"/>
                <a:gd name="T63" fmla="*/ 703 h 903"/>
                <a:gd name="T64" fmla="*/ 92 w 902"/>
                <a:gd name="T65" fmla="*/ 563 h 903"/>
                <a:gd name="T66" fmla="*/ 79 w 902"/>
                <a:gd name="T67" fmla="*/ 394 h 903"/>
                <a:gd name="T68" fmla="*/ 139 w 902"/>
                <a:gd name="T69" fmla="*/ 241 h 903"/>
                <a:gd name="T70" fmla="*/ 256 w 902"/>
                <a:gd name="T71" fmla="*/ 129 h 903"/>
                <a:gd name="T72" fmla="*/ 413 w 902"/>
                <a:gd name="T73" fmla="*/ 77 h 903"/>
                <a:gd name="T74" fmla="*/ 580 w 902"/>
                <a:gd name="T75" fmla="*/ 97 h 903"/>
                <a:gd name="T76" fmla="*/ 717 w 902"/>
                <a:gd name="T77" fmla="*/ 185 h 903"/>
                <a:gd name="T78" fmla="*/ 804 w 902"/>
                <a:gd name="T79" fmla="*/ 321 h 903"/>
                <a:gd name="T80" fmla="*/ 823 w 902"/>
                <a:gd name="T81" fmla="*/ 508 h 903"/>
                <a:gd name="T82" fmla="*/ 755 w 902"/>
                <a:gd name="T83" fmla="*/ 669 h 903"/>
                <a:gd name="T84" fmla="*/ 735 w 902"/>
                <a:gd name="T85" fmla="*/ 658 h 903"/>
                <a:gd name="T86" fmla="*/ 383 w 902"/>
                <a:gd name="T87" fmla="*/ 6 h 903"/>
                <a:gd name="T88" fmla="*/ 199 w 902"/>
                <a:gd name="T89" fmla="*/ 78 h 903"/>
                <a:gd name="T90" fmla="*/ 65 w 902"/>
                <a:gd name="T91" fmla="*/ 217 h 903"/>
                <a:gd name="T92" fmla="*/ 2 w 902"/>
                <a:gd name="T93" fmla="*/ 405 h 903"/>
                <a:gd name="T94" fmla="*/ 28 w 902"/>
                <a:gd name="T95" fmla="*/ 607 h 903"/>
                <a:gd name="T96" fmla="*/ 133 w 902"/>
                <a:gd name="T97" fmla="*/ 770 h 903"/>
                <a:gd name="T98" fmla="*/ 296 w 902"/>
                <a:gd name="T99" fmla="*/ 875 h 903"/>
                <a:gd name="T100" fmla="*/ 498 w 902"/>
                <a:gd name="T101" fmla="*/ 899 h 903"/>
                <a:gd name="T102" fmla="*/ 684 w 902"/>
                <a:gd name="T103" fmla="*/ 837 h 903"/>
                <a:gd name="T104" fmla="*/ 825 w 902"/>
                <a:gd name="T105" fmla="*/ 703 h 903"/>
                <a:gd name="T106" fmla="*/ 897 w 902"/>
                <a:gd name="T107" fmla="*/ 520 h 903"/>
                <a:gd name="T108" fmla="*/ 882 w 902"/>
                <a:gd name="T109" fmla="*/ 317 h 903"/>
                <a:gd name="T110" fmla="*/ 785 w 902"/>
                <a:gd name="T111" fmla="*/ 148 h 903"/>
                <a:gd name="T112" fmla="*/ 626 w 902"/>
                <a:gd name="T113" fmla="*/ 36 h 903"/>
                <a:gd name="T114" fmla="*/ 451 w 902"/>
                <a:gd name="T115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02" h="903">
                  <a:moveTo>
                    <a:pt x="737" y="646"/>
                  </a:moveTo>
                  <a:lnTo>
                    <a:pt x="751" y="624"/>
                  </a:lnTo>
                  <a:lnTo>
                    <a:pt x="763" y="601"/>
                  </a:lnTo>
                  <a:lnTo>
                    <a:pt x="773" y="578"/>
                  </a:lnTo>
                  <a:lnTo>
                    <a:pt x="782" y="553"/>
                  </a:lnTo>
                  <a:lnTo>
                    <a:pt x="788" y="528"/>
                  </a:lnTo>
                  <a:lnTo>
                    <a:pt x="794" y="502"/>
                  </a:lnTo>
                  <a:lnTo>
                    <a:pt x="796" y="477"/>
                  </a:lnTo>
                  <a:lnTo>
                    <a:pt x="797" y="451"/>
                  </a:lnTo>
                  <a:lnTo>
                    <a:pt x="797" y="433"/>
                  </a:lnTo>
                  <a:lnTo>
                    <a:pt x="796" y="416"/>
                  </a:lnTo>
                  <a:lnTo>
                    <a:pt x="794" y="398"/>
                  </a:lnTo>
                  <a:lnTo>
                    <a:pt x="790" y="381"/>
                  </a:lnTo>
                  <a:lnTo>
                    <a:pt x="786" y="364"/>
                  </a:lnTo>
                  <a:lnTo>
                    <a:pt x="782" y="348"/>
                  </a:lnTo>
                  <a:lnTo>
                    <a:pt x="776" y="332"/>
                  </a:lnTo>
                  <a:lnTo>
                    <a:pt x="770" y="316"/>
                  </a:lnTo>
                  <a:lnTo>
                    <a:pt x="764" y="301"/>
                  </a:lnTo>
                  <a:lnTo>
                    <a:pt x="755" y="286"/>
                  </a:lnTo>
                  <a:lnTo>
                    <a:pt x="748" y="272"/>
                  </a:lnTo>
                  <a:lnTo>
                    <a:pt x="738" y="258"/>
                  </a:lnTo>
                  <a:lnTo>
                    <a:pt x="728" y="244"/>
                  </a:lnTo>
                  <a:lnTo>
                    <a:pt x="719" y="231"/>
                  </a:lnTo>
                  <a:lnTo>
                    <a:pt x="707" y="218"/>
                  </a:lnTo>
                  <a:lnTo>
                    <a:pt x="696" y="206"/>
                  </a:lnTo>
                  <a:lnTo>
                    <a:pt x="684" y="195"/>
                  </a:lnTo>
                  <a:lnTo>
                    <a:pt x="671" y="184"/>
                  </a:lnTo>
                  <a:lnTo>
                    <a:pt x="658" y="173"/>
                  </a:lnTo>
                  <a:lnTo>
                    <a:pt x="645" y="164"/>
                  </a:lnTo>
                  <a:lnTo>
                    <a:pt x="631" y="155"/>
                  </a:lnTo>
                  <a:lnTo>
                    <a:pt x="616" y="146"/>
                  </a:lnTo>
                  <a:lnTo>
                    <a:pt x="602" y="139"/>
                  </a:lnTo>
                  <a:lnTo>
                    <a:pt x="586" y="132"/>
                  </a:lnTo>
                  <a:lnTo>
                    <a:pt x="571" y="126"/>
                  </a:lnTo>
                  <a:lnTo>
                    <a:pt x="554" y="121"/>
                  </a:lnTo>
                  <a:lnTo>
                    <a:pt x="537" y="115"/>
                  </a:lnTo>
                  <a:lnTo>
                    <a:pt x="521" y="112"/>
                  </a:lnTo>
                  <a:lnTo>
                    <a:pt x="504" y="109"/>
                  </a:lnTo>
                  <a:lnTo>
                    <a:pt x="487" y="107"/>
                  </a:lnTo>
                  <a:lnTo>
                    <a:pt x="469" y="106"/>
                  </a:lnTo>
                  <a:lnTo>
                    <a:pt x="451" y="105"/>
                  </a:lnTo>
                  <a:lnTo>
                    <a:pt x="433" y="106"/>
                  </a:lnTo>
                  <a:lnTo>
                    <a:pt x="416" y="107"/>
                  </a:lnTo>
                  <a:lnTo>
                    <a:pt x="399" y="109"/>
                  </a:lnTo>
                  <a:lnTo>
                    <a:pt x="382" y="112"/>
                  </a:lnTo>
                  <a:lnTo>
                    <a:pt x="365" y="115"/>
                  </a:lnTo>
                  <a:lnTo>
                    <a:pt x="349" y="121"/>
                  </a:lnTo>
                  <a:lnTo>
                    <a:pt x="332" y="126"/>
                  </a:lnTo>
                  <a:lnTo>
                    <a:pt x="316" y="132"/>
                  </a:lnTo>
                  <a:lnTo>
                    <a:pt x="301" y="139"/>
                  </a:lnTo>
                  <a:lnTo>
                    <a:pt x="286" y="146"/>
                  </a:lnTo>
                  <a:lnTo>
                    <a:pt x="272" y="155"/>
                  </a:lnTo>
                  <a:lnTo>
                    <a:pt x="258" y="164"/>
                  </a:lnTo>
                  <a:lnTo>
                    <a:pt x="245" y="173"/>
                  </a:lnTo>
                  <a:lnTo>
                    <a:pt x="232" y="184"/>
                  </a:lnTo>
                  <a:lnTo>
                    <a:pt x="219" y="195"/>
                  </a:lnTo>
                  <a:lnTo>
                    <a:pt x="207" y="206"/>
                  </a:lnTo>
                  <a:lnTo>
                    <a:pt x="195" y="218"/>
                  </a:lnTo>
                  <a:lnTo>
                    <a:pt x="184" y="231"/>
                  </a:lnTo>
                  <a:lnTo>
                    <a:pt x="174" y="244"/>
                  </a:lnTo>
                  <a:lnTo>
                    <a:pt x="164" y="258"/>
                  </a:lnTo>
                  <a:lnTo>
                    <a:pt x="155" y="272"/>
                  </a:lnTo>
                  <a:lnTo>
                    <a:pt x="147" y="286"/>
                  </a:lnTo>
                  <a:lnTo>
                    <a:pt x="139" y="301"/>
                  </a:lnTo>
                  <a:lnTo>
                    <a:pt x="133" y="316"/>
                  </a:lnTo>
                  <a:lnTo>
                    <a:pt x="127" y="332"/>
                  </a:lnTo>
                  <a:lnTo>
                    <a:pt x="121" y="348"/>
                  </a:lnTo>
                  <a:lnTo>
                    <a:pt x="116" y="364"/>
                  </a:lnTo>
                  <a:lnTo>
                    <a:pt x="113" y="381"/>
                  </a:lnTo>
                  <a:lnTo>
                    <a:pt x="109" y="398"/>
                  </a:lnTo>
                  <a:lnTo>
                    <a:pt x="107" y="416"/>
                  </a:lnTo>
                  <a:lnTo>
                    <a:pt x="106" y="433"/>
                  </a:lnTo>
                  <a:lnTo>
                    <a:pt x="105" y="451"/>
                  </a:lnTo>
                  <a:lnTo>
                    <a:pt x="106" y="468"/>
                  </a:lnTo>
                  <a:lnTo>
                    <a:pt x="107" y="486"/>
                  </a:lnTo>
                  <a:lnTo>
                    <a:pt x="109" y="504"/>
                  </a:lnTo>
                  <a:lnTo>
                    <a:pt x="113" y="521"/>
                  </a:lnTo>
                  <a:lnTo>
                    <a:pt x="116" y="537"/>
                  </a:lnTo>
                  <a:lnTo>
                    <a:pt x="121" y="554"/>
                  </a:lnTo>
                  <a:lnTo>
                    <a:pt x="127" y="570"/>
                  </a:lnTo>
                  <a:lnTo>
                    <a:pt x="133" y="585"/>
                  </a:lnTo>
                  <a:lnTo>
                    <a:pt x="139" y="601"/>
                  </a:lnTo>
                  <a:lnTo>
                    <a:pt x="147" y="615"/>
                  </a:lnTo>
                  <a:lnTo>
                    <a:pt x="155" y="630"/>
                  </a:lnTo>
                  <a:lnTo>
                    <a:pt x="164" y="644"/>
                  </a:lnTo>
                  <a:lnTo>
                    <a:pt x="174" y="658"/>
                  </a:lnTo>
                  <a:lnTo>
                    <a:pt x="184" y="671"/>
                  </a:lnTo>
                  <a:lnTo>
                    <a:pt x="195" y="684"/>
                  </a:lnTo>
                  <a:lnTo>
                    <a:pt x="207" y="696"/>
                  </a:lnTo>
                  <a:lnTo>
                    <a:pt x="219" y="706"/>
                  </a:lnTo>
                  <a:lnTo>
                    <a:pt x="232" y="718"/>
                  </a:lnTo>
                  <a:lnTo>
                    <a:pt x="245" y="728"/>
                  </a:lnTo>
                  <a:lnTo>
                    <a:pt x="258" y="737"/>
                  </a:lnTo>
                  <a:lnTo>
                    <a:pt x="272" y="747"/>
                  </a:lnTo>
                  <a:lnTo>
                    <a:pt x="286" y="755"/>
                  </a:lnTo>
                  <a:lnTo>
                    <a:pt x="301" y="763"/>
                  </a:lnTo>
                  <a:lnTo>
                    <a:pt x="316" y="770"/>
                  </a:lnTo>
                  <a:lnTo>
                    <a:pt x="332" y="776"/>
                  </a:lnTo>
                  <a:lnTo>
                    <a:pt x="349" y="781"/>
                  </a:lnTo>
                  <a:lnTo>
                    <a:pt x="365" y="786"/>
                  </a:lnTo>
                  <a:lnTo>
                    <a:pt x="382" y="790"/>
                  </a:lnTo>
                  <a:lnTo>
                    <a:pt x="399" y="793"/>
                  </a:lnTo>
                  <a:lnTo>
                    <a:pt x="416" y="795"/>
                  </a:lnTo>
                  <a:lnTo>
                    <a:pt x="433" y="796"/>
                  </a:lnTo>
                  <a:lnTo>
                    <a:pt x="451" y="796"/>
                  </a:lnTo>
                  <a:lnTo>
                    <a:pt x="468" y="796"/>
                  </a:lnTo>
                  <a:lnTo>
                    <a:pt x="484" y="795"/>
                  </a:lnTo>
                  <a:lnTo>
                    <a:pt x="500" y="794"/>
                  </a:lnTo>
                  <a:lnTo>
                    <a:pt x="514" y="792"/>
                  </a:lnTo>
                  <a:lnTo>
                    <a:pt x="528" y="790"/>
                  </a:lnTo>
                  <a:lnTo>
                    <a:pt x="541" y="787"/>
                  </a:lnTo>
                  <a:lnTo>
                    <a:pt x="553" y="783"/>
                  </a:lnTo>
                  <a:lnTo>
                    <a:pt x="564" y="779"/>
                  </a:lnTo>
                  <a:lnTo>
                    <a:pt x="575" y="774"/>
                  </a:lnTo>
                  <a:lnTo>
                    <a:pt x="584" y="768"/>
                  </a:lnTo>
                  <a:lnTo>
                    <a:pt x="594" y="763"/>
                  </a:lnTo>
                  <a:lnTo>
                    <a:pt x="602" y="757"/>
                  </a:lnTo>
                  <a:lnTo>
                    <a:pt x="609" y="750"/>
                  </a:lnTo>
                  <a:lnTo>
                    <a:pt x="616" y="743"/>
                  </a:lnTo>
                  <a:lnTo>
                    <a:pt x="621" y="735"/>
                  </a:lnTo>
                  <a:lnTo>
                    <a:pt x="626" y="727"/>
                  </a:lnTo>
                  <a:lnTo>
                    <a:pt x="630" y="718"/>
                  </a:lnTo>
                  <a:lnTo>
                    <a:pt x="633" y="709"/>
                  </a:lnTo>
                  <a:lnTo>
                    <a:pt x="634" y="701"/>
                  </a:lnTo>
                  <a:lnTo>
                    <a:pt x="635" y="692"/>
                  </a:lnTo>
                  <a:lnTo>
                    <a:pt x="636" y="677"/>
                  </a:lnTo>
                  <a:lnTo>
                    <a:pt x="634" y="664"/>
                  </a:lnTo>
                  <a:lnTo>
                    <a:pt x="627" y="670"/>
                  </a:lnTo>
                  <a:lnTo>
                    <a:pt x="620" y="675"/>
                  </a:lnTo>
                  <a:lnTo>
                    <a:pt x="612" y="679"/>
                  </a:lnTo>
                  <a:lnTo>
                    <a:pt x="605" y="683"/>
                  </a:lnTo>
                  <a:lnTo>
                    <a:pt x="597" y="685"/>
                  </a:lnTo>
                  <a:lnTo>
                    <a:pt x="589" y="687"/>
                  </a:lnTo>
                  <a:lnTo>
                    <a:pt x="580" y="688"/>
                  </a:lnTo>
                  <a:lnTo>
                    <a:pt x="573" y="689"/>
                  </a:lnTo>
                  <a:lnTo>
                    <a:pt x="561" y="688"/>
                  </a:lnTo>
                  <a:lnTo>
                    <a:pt x="549" y="686"/>
                  </a:lnTo>
                  <a:lnTo>
                    <a:pt x="538" y="682"/>
                  </a:lnTo>
                  <a:lnTo>
                    <a:pt x="529" y="676"/>
                  </a:lnTo>
                  <a:lnTo>
                    <a:pt x="506" y="661"/>
                  </a:lnTo>
                  <a:lnTo>
                    <a:pt x="484" y="646"/>
                  </a:lnTo>
                  <a:lnTo>
                    <a:pt x="462" y="630"/>
                  </a:lnTo>
                  <a:lnTo>
                    <a:pt x="441" y="614"/>
                  </a:lnTo>
                  <a:lnTo>
                    <a:pt x="420" y="597"/>
                  </a:lnTo>
                  <a:lnTo>
                    <a:pt x="400" y="579"/>
                  </a:lnTo>
                  <a:lnTo>
                    <a:pt x="380" y="560"/>
                  </a:lnTo>
                  <a:lnTo>
                    <a:pt x="360" y="542"/>
                  </a:lnTo>
                  <a:lnTo>
                    <a:pt x="342" y="523"/>
                  </a:lnTo>
                  <a:lnTo>
                    <a:pt x="323" y="502"/>
                  </a:lnTo>
                  <a:lnTo>
                    <a:pt x="306" y="482"/>
                  </a:lnTo>
                  <a:lnTo>
                    <a:pt x="288" y="462"/>
                  </a:lnTo>
                  <a:lnTo>
                    <a:pt x="271" y="440"/>
                  </a:lnTo>
                  <a:lnTo>
                    <a:pt x="256" y="418"/>
                  </a:lnTo>
                  <a:lnTo>
                    <a:pt x="240" y="396"/>
                  </a:lnTo>
                  <a:lnTo>
                    <a:pt x="226" y="374"/>
                  </a:lnTo>
                  <a:lnTo>
                    <a:pt x="222" y="367"/>
                  </a:lnTo>
                  <a:lnTo>
                    <a:pt x="219" y="360"/>
                  </a:lnTo>
                  <a:lnTo>
                    <a:pt x="217" y="353"/>
                  </a:lnTo>
                  <a:lnTo>
                    <a:pt x="216" y="346"/>
                  </a:lnTo>
                  <a:lnTo>
                    <a:pt x="214" y="339"/>
                  </a:lnTo>
                  <a:lnTo>
                    <a:pt x="213" y="332"/>
                  </a:lnTo>
                  <a:lnTo>
                    <a:pt x="213" y="324"/>
                  </a:lnTo>
                  <a:lnTo>
                    <a:pt x="214" y="317"/>
                  </a:lnTo>
                  <a:lnTo>
                    <a:pt x="216" y="309"/>
                  </a:lnTo>
                  <a:lnTo>
                    <a:pt x="218" y="303"/>
                  </a:lnTo>
                  <a:lnTo>
                    <a:pt x="221" y="295"/>
                  </a:lnTo>
                  <a:lnTo>
                    <a:pt x="223" y="288"/>
                  </a:lnTo>
                  <a:lnTo>
                    <a:pt x="227" y="282"/>
                  </a:lnTo>
                  <a:lnTo>
                    <a:pt x="232" y="275"/>
                  </a:lnTo>
                  <a:lnTo>
                    <a:pt x="236" y="269"/>
                  </a:lnTo>
                  <a:lnTo>
                    <a:pt x="242" y="263"/>
                  </a:lnTo>
                  <a:lnTo>
                    <a:pt x="271" y="233"/>
                  </a:lnTo>
                  <a:lnTo>
                    <a:pt x="277" y="229"/>
                  </a:lnTo>
                  <a:lnTo>
                    <a:pt x="282" y="225"/>
                  </a:lnTo>
                  <a:lnTo>
                    <a:pt x="287" y="221"/>
                  </a:lnTo>
                  <a:lnTo>
                    <a:pt x="294" y="218"/>
                  </a:lnTo>
                  <a:lnTo>
                    <a:pt x="300" y="216"/>
                  </a:lnTo>
                  <a:lnTo>
                    <a:pt x="307" y="214"/>
                  </a:lnTo>
                  <a:lnTo>
                    <a:pt x="313" y="213"/>
                  </a:lnTo>
                  <a:lnTo>
                    <a:pt x="320" y="213"/>
                  </a:lnTo>
                  <a:lnTo>
                    <a:pt x="326" y="213"/>
                  </a:lnTo>
                  <a:lnTo>
                    <a:pt x="331" y="214"/>
                  </a:lnTo>
                  <a:lnTo>
                    <a:pt x="337" y="215"/>
                  </a:lnTo>
                  <a:lnTo>
                    <a:pt x="342" y="217"/>
                  </a:lnTo>
                  <a:lnTo>
                    <a:pt x="347" y="219"/>
                  </a:lnTo>
                  <a:lnTo>
                    <a:pt x="353" y="223"/>
                  </a:lnTo>
                  <a:lnTo>
                    <a:pt x="357" y="226"/>
                  </a:lnTo>
                  <a:lnTo>
                    <a:pt x="361" y="230"/>
                  </a:lnTo>
                  <a:lnTo>
                    <a:pt x="410" y="278"/>
                  </a:lnTo>
                  <a:lnTo>
                    <a:pt x="414" y="283"/>
                  </a:lnTo>
                  <a:lnTo>
                    <a:pt x="417" y="288"/>
                  </a:lnTo>
                  <a:lnTo>
                    <a:pt x="420" y="293"/>
                  </a:lnTo>
                  <a:lnTo>
                    <a:pt x="423" y="299"/>
                  </a:lnTo>
                  <a:lnTo>
                    <a:pt x="425" y="304"/>
                  </a:lnTo>
                  <a:lnTo>
                    <a:pt x="426" y="310"/>
                  </a:lnTo>
                  <a:lnTo>
                    <a:pt x="427" y="317"/>
                  </a:lnTo>
                  <a:lnTo>
                    <a:pt x="427" y="322"/>
                  </a:lnTo>
                  <a:lnTo>
                    <a:pt x="426" y="329"/>
                  </a:lnTo>
                  <a:lnTo>
                    <a:pt x="425" y="335"/>
                  </a:lnTo>
                  <a:lnTo>
                    <a:pt x="424" y="340"/>
                  </a:lnTo>
                  <a:lnTo>
                    <a:pt x="421" y="347"/>
                  </a:lnTo>
                  <a:lnTo>
                    <a:pt x="418" y="352"/>
                  </a:lnTo>
                  <a:lnTo>
                    <a:pt x="415" y="358"/>
                  </a:lnTo>
                  <a:lnTo>
                    <a:pt x="411" y="363"/>
                  </a:lnTo>
                  <a:lnTo>
                    <a:pt x="406" y="368"/>
                  </a:lnTo>
                  <a:lnTo>
                    <a:pt x="398" y="377"/>
                  </a:lnTo>
                  <a:lnTo>
                    <a:pt x="412" y="394"/>
                  </a:lnTo>
                  <a:lnTo>
                    <a:pt x="427" y="410"/>
                  </a:lnTo>
                  <a:lnTo>
                    <a:pt x="443" y="427"/>
                  </a:lnTo>
                  <a:lnTo>
                    <a:pt x="459" y="443"/>
                  </a:lnTo>
                  <a:lnTo>
                    <a:pt x="491" y="475"/>
                  </a:lnTo>
                  <a:lnTo>
                    <a:pt x="526" y="505"/>
                  </a:lnTo>
                  <a:lnTo>
                    <a:pt x="534" y="496"/>
                  </a:lnTo>
                  <a:lnTo>
                    <a:pt x="539" y="492"/>
                  </a:lnTo>
                  <a:lnTo>
                    <a:pt x="545" y="487"/>
                  </a:lnTo>
                  <a:lnTo>
                    <a:pt x="550" y="483"/>
                  </a:lnTo>
                  <a:lnTo>
                    <a:pt x="557" y="481"/>
                  </a:lnTo>
                  <a:lnTo>
                    <a:pt x="563" y="479"/>
                  </a:lnTo>
                  <a:lnTo>
                    <a:pt x="569" y="477"/>
                  </a:lnTo>
                  <a:lnTo>
                    <a:pt x="576" y="476"/>
                  </a:lnTo>
                  <a:lnTo>
                    <a:pt x="582" y="476"/>
                  </a:lnTo>
                  <a:lnTo>
                    <a:pt x="588" y="476"/>
                  </a:lnTo>
                  <a:lnTo>
                    <a:pt x="594" y="477"/>
                  </a:lnTo>
                  <a:lnTo>
                    <a:pt x="600" y="478"/>
                  </a:lnTo>
                  <a:lnTo>
                    <a:pt x="605" y="480"/>
                  </a:lnTo>
                  <a:lnTo>
                    <a:pt x="610" y="482"/>
                  </a:lnTo>
                  <a:lnTo>
                    <a:pt x="615" y="485"/>
                  </a:lnTo>
                  <a:lnTo>
                    <a:pt x="620" y="489"/>
                  </a:lnTo>
                  <a:lnTo>
                    <a:pt x="624" y="493"/>
                  </a:lnTo>
                  <a:lnTo>
                    <a:pt x="672" y="541"/>
                  </a:lnTo>
                  <a:lnTo>
                    <a:pt x="677" y="545"/>
                  </a:lnTo>
                  <a:lnTo>
                    <a:pt x="680" y="551"/>
                  </a:lnTo>
                  <a:lnTo>
                    <a:pt x="683" y="556"/>
                  </a:lnTo>
                  <a:lnTo>
                    <a:pt x="685" y="561"/>
                  </a:lnTo>
                  <a:lnTo>
                    <a:pt x="687" y="567"/>
                  </a:lnTo>
                  <a:lnTo>
                    <a:pt x="689" y="573"/>
                  </a:lnTo>
                  <a:lnTo>
                    <a:pt x="690" y="580"/>
                  </a:lnTo>
                  <a:lnTo>
                    <a:pt x="690" y="586"/>
                  </a:lnTo>
                  <a:lnTo>
                    <a:pt x="689" y="591"/>
                  </a:lnTo>
                  <a:lnTo>
                    <a:pt x="687" y="598"/>
                  </a:lnTo>
                  <a:lnTo>
                    <a:pt x="685" y="604"/>
                  </a:lnTo>
                  <a:lnTo>
                    <a:pt x="683" y="610"/>
                  </a:lnTo>
                  <a:lnTo>
                    <a:pt x="680" y="615"/>
                  </a:lnTo>
                  <a:lnTo>
                    <a:pt x="677" y="620"/>
                  </a:lnTo>
                  <a:lnTo>
                    <a:pt x="674" y="626"/>
                  </a:lnTo>
                  <a:lnTo>
                    <a:pt x="669" y="630"/>
                  </a:lnTo>
                  <a:lnTo>
                    <a:pt x="657" y="641"/>
                  </a:lnTo>
                  <a:lnTo>
                    <a:pt x="661" y="649"/>
                  </a:lnTo>
                  <a:lnTo>
                    <a:pt x="663" y="659"/>
                  </a:lnTo>
                  <a:lnTo>
                    <a:pt x="665" y="670"/>
                  </a:lnTo>
                  <a:lnTo>
                    <a:pt x="666" y="682"/>
                  </a:lnTo>
                  <a:lnTo>
                    <a:pt x="666" y="693"/>
                  </a:lnTo>
                  <a:lnTo>
                    <a:pt x="664" y="706"/>
                  </a:lnTo>
                  <a:lnTo>
                    <a:pt x="661" y="719"/>
                  </a:lnTo>
                  <a:lnTo>
                    <a:pt x="656" y="733"/>
                  </a:lnTo>
                  <a:lnTo>
                    <a:pt x="652" y="741"/>
                  </a:lnTo>
                  <a:lnTo>
                    <a:pt x="648" y="749"/>
                  </a:lnTo>
                  <a:lnTo>
                    <a:pt x="642" y="758"/>
                  </a:lnTo>
                  <a:lnTo>
                    <a:pt x="636" y="765"/>
                  </a:lnTo>
                  <a:lnTo>
                    <a:pt x="628" y="774"/>
                  </a:lnTo>
                  <a:lnTo>
                    <a:pt x="620" y="781"/>
                  </a:lnTo>
                  <a:lnTo>
                    <a:pt x="610" y="789"/>
                  </a:lnTo>
                  <a:lnTo>
                    <a:pt x="598" y="795"/>
                  </a:lnTo>
                  <a:lnTo>
                    <a:pt x="586" y="803"/>
                  </a:lnTo>
                  <a:lnTo>
                    <a:pt x="572" y="808"/>
                  </a:lnTo>
                  <a:lnTo>
                    <a:pt x="556" y="814"/>
                  </a:lnTo>
                  <a:lnTo>
                    <a:pt x="538" y="818"/>
                  </a:lnTo>
                  <a:lnTo>
                    <a:pt x="519" y="822"/>
                  </a:lnTo>
                  <a:lnTo>
                    <a:pt x="499" y="824"/>
                  </a:lnTo>
                  <a:lnTo>
                    <a:pt x="476" y="826"/>
                  </a:lnTo>
                  <a:lnTo>
                    <a:pt x="451" y="826"/>
                  </a:lnTo>
                  <a:lnTo>
                    <a:pt x="432" y="826"/>
                  </a:lnTo>
                  <a:lnTo>
                    <a:pt x="413" y="825"/>
                  </a:lnTo>
                  <a:lnTo>
                    <a:pt x="394" y="822"/>
                  </a:lnTo>
                  <a:lnTo>
                    <a:pt x="375" y="819"/>
                  </a:lnTo>
                  <a:lnTo>
                    <a:pt x="357" y="815"/>
                  </a:lnTo>
                  <a:lnTo>
                    <a:pt x="340" y="810"/>
                  </a:lnTo>
                  <a:lnTo>
                    <a:pt x="322" y="804"/>
                  </a:lnTo>
                  <a:lnTo>
                    <a:pt x="305" y="797"/>
                  </a:lnTo>
                  <a:lnTo>
                    <a:pt x="288" y="790"/>
                  </a:lnTo>
                  <a:lnTo>
                    <a:pt x="272" y="781"/>
                  </a:lnTo>
                  <a:lnTo>
                    <a:pt x="256" y="773"/>
                  </a:lnTo>
                  <a:lnTo>
                    <a:pt x="241" y="762"/>
                  </a:lnTo>
                  <a:lnTo>
                    <a:pt x="226" y="752"/>
                  </a:lnTo>
                  <a:lnTo>
                    <a:pt x="212" y="741"/>
                  </a:lnTo>
                  <a:lnTo>
                    <a:pt x="198" y="729"/>
                  </a:lnTo>
                  <a:lnTo>
                    <a:pt x="186" y="717"/>
                  </a:lnTo>
                  <a:lnTo>
                    <a:pt x="173" y="703"/>
                  </a:lnTo>
                  <a:lnTo>
                    <a:pt x="161" y="690"/>
                  </a:lnTo>
                  <a:lnTo>
                    <a:pt x="150" y="675"/>
                  </a:lnTo>
                  <a:lnTo>
                    <a:pt x="139" y="661"/>
                  </a:lnTo>
                  <a:lnTo>
                    <a:pt x="130" y="645"/>
                  </a:lnTo>
                  <a:lnTo>
                    <a:pt x="121" y="630"/>
                  </a:lnTo>
                  <a:lnTo>
                    <a:pt x="113" y="614"/>
                  </a:lnTo>
                  <a:lnTo>
                    <a:pt x="105" y="597"/>
                  </a:lnTo>
                  <a:lnTo>
                    <a:pt x="99" y="580"/>
                  </a:lnTo>
                  <a:lnTo>
                    <a:pt x="92" y="563"/>
                  </a:lnTo>
                  <a:lnTo>
                    <a:pt x="87" y="544"/>
                  </a:lnTo>
                  <a:lnTo>
                    <a:pt x="83" y="526"/>
                  </a:lnTo>
                  <a:lnTo>
                    <a:pt x="79" y="508"/>
                  </a:lnTo>
                  <a:lnTo>
                    <a:pt x="77" y="490"/>
                  </a:lnTo>
                  <a:lnTo>
                    <a:pt x="76" y="470"/>
                  </a:lnTo>
                  <a:lnTo>
                    <a:pt x="75" y="451"/>
                  </a:lnTo>
                  <a:lnTo>
                    <a:pt x="76" y="432"/>
                  </a:lnTo>
                  <a:lnTo>
                    <a:pt x="77" y="412"/>
                  </a:lnTo>
                  <a:lnTo>
                    <a:pt x="79" y="394"/>
                  </a:lnTo>
                  <a:lnTo>
                    <a:pt x="83" y="375"/>
                  </a:lnTo>
                  <a:lnTo>
                    <a:pt x="87" y="357"/>
                  </a:lnTo>
                  <a:lnTo>
                    <a:pt x="92" y="339"/>
                  </a:lnTo>
                  <a:lnTo>
                    <a:pt x="99" y="321"/>
                  </a:lnTo>
                  <a:lnTo>
                    <a:pt x="105" y="304"/>
                  </a:lnTo>
                  <a:lnTo>
                    <a:pt x="113" y="288"/>
                  </a:lnTo>
                  <a:lnTo>
                    <a:pt x="121" y="272"/>
                  </a:lnTo>
                  <a:lnTo>
                    <a:pt x="130" y="256"/>
                  </a:lnTo>
                  <a:lnTo>
                    <a:pt x="139" y="241"/>
                  </a:lnTo>
                  <a:lnTo>
                    <a:pt x="150" y="226"/>
                  </a:lnTo>
                  <a:lnTo>
                    <a:pt x="161" y="212"/>
                  </a:lnTo>
                  <a:lnTo>
                    <a:pt x="173" y="198"/>
                  </a:lnTo>
                  <a:lnTo>
                    <a:pt x="186" y="185"/>
                  </a:lnTo>
                  <a:lnTo>
                    <a:pt x="198" y="172"/>
                  </a:lnTo>
                  <a:lnTo>
                    <a:pt x="212" y="160"/>
                  </a:lnTo>
                  <a:lnTo>
                    <a:pt x="226" y="150"/>
                  </a:lnTo>
                  <a:lnTo>
                    <a:pt x="241" y="139"/>
                  </a:lnTo>
                  <a:lnTo>
                    <a:pt x="256" y="129"/>
                  </a:lnTo>
                  <a:lnTo>
                    <a:pt x="272" y="121"/>
                  </a:lnTo>
                  <a:lnTo>
                    <a:pt x="288" y="112"/>
                  </a:lnTo>
                  <a:lnTo>
                    <a:pt x="305" y="105"/>
                  </a:lnTo>
                  <a:lnTo>
                    <a:pt x="322" y="97"/>
                  </a:lnTo>
                  <a:lnTo>
                    <a:pt x="340" y="92"/>
                  </a:lnTo>
                  <a:lnTo>
                    <a:pt x="357" y="86"/>
                  </a:lnTo>
                  <a:lnTo>
                    <a:pt x="375" y="82"/>
                  </a:lnTo>
                  <a:lnTo>
                    <a:pt x="394" y="79"/>
                  </a:lnTo>
                  <a:lnTo>
                    <a:pt x="413" y="77"/>
                  </a:lnTo>
                  <a:lnTo>
                    <a:pt x="432" y="76"/>
                  </a:lnTo>
                  <a:lnTo>
                    <a:pt x="451" y="74"/>
                  </a:lnTo>
                  <a:lnTo>
                    <a:pt x="471" y="76"/>
                  </a:lnTo>
                  <a:lnTo>
                    <a:pt x="490" y="77"/>
                  </a:lnTo>
                  <a:lnTo>
                    <a:pt x="508" y="79"/>
                  </a:lnTo>
                  <a:lnTo>
                    <a:pt x="527" y="82"/>
                  </a:lnTo>
                  <a:lnTo>
                    <a:pt x="545" y="86"/>
                  </a:lnTo>
                  <a:lnTo>
                    <a:pt x="563" y="92"/>
                  </a:lnTo>
                  <a:lnTo>
                    <a:pt x="580" y="97"/>
                  </a:lnTo>
                  <a:lnTo>
                    <a:pt x="597" y="105"/>
                  </a:lnTo>
                  <a:lnTo>
                    <a:pt x="615" y="112"/>
                  </a:lnTo>
                  <a:lnTo>
                    <a:pt x="631" y="121"/>
                  </a:lnTo>
                  <a:lnTo>
                    <a:pt x="646" y="129"/>
                  </a:lnTo>
                  <a:lnTo>
                    <a:pt x="662" y="139"/>
                  </a:lnTo>
                  <a:lnTo>
                    <a:pt x="676" y="150"/>
                  </a:lnTo>
                  <a:lnTo>
                    <a:pt x="691" y="160"/>
                  </a:lnTo>
                  <a:lnTo>
                    <a:pt x="704" y="172"/>
                  </a:lnTo>
                  <a:lnTo>
                    <a:pt x="717" y="185"/>
                  </a:lnTo>
                  <a:lnTo>
                    <a:pt x="729" y="198"/>
                  </a:lnTo>
                  <a:lnTo>
                    <a:pt x="741" y="212"/>
                  </a:lnTo>
                  <a:lnTo>
                    <a:pt x="753" y="226"/>
                  </a:lnTo>
                  <a:lnTo>
                    <a:pt x="763" y="241"/>
                  </a:lnTo>
                  <a:lnTo>
                    <a:pt x="773" y="256"/>
                  </a:lnTo>
                  <a:lnTo>
                    <a:pt x="782" y="272"/>
                  </a:lnTo>
                  <a:lnTo>
                    <a:pt x="790" y="288"/>
                  </a:lnTo>
                  <a:lnTo>
                    <a:pt x="798" y="304"/>
                  </a:lnTo>
                  <a:lnTo>
                    <a:pt x="804" y="321"/>
                  </a:lnTo>
                  <a:lnTo>
                    <a:pt x="811" y="339"/>
                  </a:lnTo>
                  <a:lnTo>
                    <a:pt x="815" y="357"/>
                  </a:lnTo>
                  <a:lnTo>
                    <a:pt x="819" y="375"/>
                  </a:lnTo>
                  <a:lnTo>
                    <a:pt x="823" y="394"/>
                  </a:lnTo>
                  <a:lnTo>
                    <a:pt x="826" y="412"/>
                  </a:lnTo>
                  <a:lnTo>
                    <a:pt x="827" y="432"/>
                  </a:lnTo>
                  <a:lnTo>
                    <a:pt x="827" y="451"/>
                  </a:lnTo>
                  <a:lnTo>
                    <a:pt x="826" y="479"/>
                  </a:lnTo>
                  <a:lnTo>
                    <a:pt x="823" y="508"/>
                  </a:lnTo>
                  <a:lnTo>
                    <a:pt x="818" y="535"/>
                  </a:lnTo>
                  <a:lnTo>
                    <a:pt x="811" y="563"/>
                  </a:lnTo>
                  <a:lnTo>
                    <a:pt x="801" y="588"/>
                  </a:lnTo>
                  <a:lnTo>
                    <a:pt x="790" y="614"/>
                  </a:lnTo>
                  <a:lnTo>
                    <a:pt x="776" y="640"/>
                  </a:lnTo>
                  <a:lnTo>
                    <a:pt x="761" y="663"/>
                  </a:lnTo>
                  <a:lnTo>
                    <a:pt x="759" y="665"/>
                  </a:lnTo>
                  <a:lnTo>
                    <a:pt x="757" y="668"/>
                  </a:lnTo>
                  <a:lnTo>
                    <a:pt x="755" y="669"/>
                  </a:lnTo>
                  <a:lnTo>
                    <a:pt x="752" y="670"/>
                  </a:lnTo>
                  <a:lnTo>
                    <a:pt x="749" y="670"/>
                  </a:lnTo>
                  <a:lnTo>
                    <a:pt x="746" y="670"/>
                  </a:lnTo>
                  <a:lnTo>
                    <a:pt x="743" y="669"/>
                  </a:lnTo>
                  <a:lnTo>
                    <a:pt x="741" y="668"/>
                  </a:lnTo>
                  <a:lnTo>
                    <a:pt x="738" y="665"/>
                  </a:lnTo>
                  <a:lnTo>
                    <a:pt x="737" y="663"/>
                  </a:lnTo>
                  <a:lnTo>
                    <a:pt x="735" y="660"/>
                  </a:lnTo>
                  <a:lnTo>
                    <a:pt x="735" y="658"/>
                  </a:lnTo>
                  <a:lnTo>
                    <a:pt x="735" y="655"/>
                  </a:lnTo>
                  <a:lnTo>
                    <a:pt x="735" y="652"/>
                  </a:lnTo>
                  <a:lnTo>
                    <a:pt x="736" y="649"/>
                  </a:lnTo>
                  <a:lnTo>
                    <a:pt x="737" y="646"/>
                  </a:lnTo>
                  <a:lnTo>
                    <a:pt x="737" y="646"/>
                  </a:lnTo>
                  <a:close/>
                  <a:moveTo>
                    <a:pt x="451" y="0"/>
                  </a:moveTo>
                  <a:lnTo>
                    <a:pt x="428" y="0"/>
                  </a:lnTo>
                  <a:lnTo>
                    <a:pt x="405" y="3"/>
                  </a:lnTo>
                  <a:lnTo>
                    <a:pt x="383" y="6"/>
                  </a:lnTo>
                  <a:lnTo>
                    <a:pt x="360" y="9"/>
                  </a:lnTo>
                  <a:lnTo>
                    <a:pt x="339" y="14"/>
                  </a:lnTo>
                  <a:lnTo>
                    <a:pt x="317" y="21"/>
                  </a:lnTo>
                  <a:lnTo>
                    <a:pt x="296" y="27"/>
                  </a:lnTo>
                  <a:lnTo>
                    <a:pt x="276" y="36"/>
                  </a:lnTo>
                  <a:lnTo>
                    <a:pt x="256" y="44"/>
                  </a:lnTo>
                  <a:lnTo>
                    <a:pt x="236" y="55"/>
                  </a:lnTo>
                  <a:lnTo>
                    <a:pt x="218" y="66"/>
                  </a:lnTo>
                  <a:lnTo>
                    <a:pt x="199" y="78"/>
                  </a:lnTo>
                  <a:lnTo>
                    <a:pt x="181" y="91"/>
                  </a:lnTo>
                  <a:lnTo>
                    <a:pt x="164" y="103"/>
                  </a:lnTo>
                  <a:lnTo>
                    <a:pt x="148" y="117"/>
                  </a:lnTo>
                  <a:lnTo>
                    <a:pt x="133" y="132"/>
                  </a:lnTo>
                  <a:lnTo>
                    <a:pt x="118" y="148"/>
                  </a:lnTo>
                  <a:lnTo>
                    <a:pt x="103" y="165"/>
                  </a:lnTo>
                  <a:lnTo>
                    <a:pt x="90" y="182"/>
                  </a:lnTo>
                  <a:lnTo>
                    <a:pt x="77" y="199"/>
                  </a:lnTo>
                  <a:lnTo>
                    <a:pt x="65" y="217"/>
                  </a:lnTo>
                  <a:lnTo>
                    <a:pt x="55" y="236"/>
                  </a:lnTo>
                  <a:lnTo>
                    <a:pt x="45" y="256"/>
                  </a:lnTo>
                  <a:lnTo>
                    <a:pt x="35" y="276"/>
                  </a:lnTo>
                  <a:lnTo>
                    <a:pt x="28" y="297"/>
                  </a:lnTo>
                  <a:lnTo>
                    <a:pt x="20" y="317"/>
                  </a:lnTo>
                  <a:lnTo>
                    <a:pt x="15" y="338"/>
                  </a:lnTo>
                  <a:lnTo>
                    <a:pt x="10" y="361"/>
                  </a:lnTo>
                  <a:lnTo>
                    <a:pt x="5" y="382"/>
                  </a:lnTo>
                  <a:lnTo>
                    <a:pt x="2" y="405"/>
                  </a:lnTo>
                  <a:lnTo>
                    <a:pt x="1" y="428"/>
                  </a:lnTo>
                  <a:lnTo>
                    <a:pt x="0" y="451"/>
                  </a:lnTo>
                  <a:lnTo>
                    <a:pt x="1" y="475"/>
                  </a:lnTo>
                  <a:lnTo>
                    <a:pt x="2" y="497"/>
                  </a:lnTo>
                  <a:lnTo>
                    <a:pt x="5" y="520"/>
                  </a:lnTo>
                  <a:lnTo>
                    <a:pt x="10" y="542"/>
                  </a:lnTo>
                  <a:lnTo>
                    <a:pt x="15" y="564"/>
                  </a:lnTo>
                  <a:lnTo>
                    <a:pt x="20" y="585"/>
                  </a:lnTo>
                  <a:lnTo>
                    <a:pt x="28" y="607"/>
                  </a:lnTo>
                  <a:lnTo>
                    <a:pt x="35" y="627"/>
                  </a:lnTo>
                  <a:lnTo>
                    <a:pt x="45" y="646"/>
                  </a:lnTo>
                  <a:lnTo>
                    <a:pt x="55" y="665"/>
                  </a:lnTo>
                  <a:lnTo>
                    <a:pt x="65" y="685"/>
                  </a:lnTo>
                  <a:lnTo>
                    <a:pt x="77" y="703"/>
                  </a:lnTo>
                  <a:lnTo>
                    <a:pt x="90" y="721"/>
                  </a:lnTo>
                  <a:lnTo>
                    <a:pt x="103" y="737"/>
                  </a:lnTo>
                  <a:lnTo>
                    <a:pt x="118" y="755"/>
                  </a:lnTo>
                  <a:lnTo>
                    <a:pt x="133" y="770"/>
                  </a:lnTo>
                  <a:lnTo>
                    <a:pt x="148" y="785"/>
                  </a:lnTo>
                  <a:lnTo>
                    <a:pt x="164" y="799"/>
                  </a:lnTo>
                  <a:lnTo>
                    <a:pt x="181" y="812"/>
                  </a:lnTo>
                  <a:lnTo>
                    <a:pt x="199" y="825"/>
                  </a:lnTo>
                  <a:lnTo>
                    <a:pt x="218" y="837"/>
                  </a:lnTo>
                  <a:lnTo>
                    <a:pt x="236" y="848"/>
                  </a:lnTo>
                  <a:lnTo>
                    <a:pt x="256" y="857"/>
                  </a:lnTo>
                  <a:lnTo>
                    <a:pt x="276" y="866"/>
                  </a:lnTo>
                  <a:lnTo>
                    <a:pt x="296" y="875"/>
                  </a:lnTo>
                  <a:lnTo>
                    <a:pt x="317" y="882"/>
                  </a:lnTo>
                  <a:lnTo>
                    <a:pt x="339" y="888"/>
                  </a:lnTo>
                  <a:lnTo>
                    <a:pt x="360" y="893"/>
                  </a:lnTo>
                  <a:lnTo>
                    <a:pt x="383" y="897"/>
                  </a:lnTo>
                  <a:lnTo>
                    <a:pt x="405" y="899"/>
                  </a:lnTo>
                  <a:lnTo>
                    <a:pt x="428" y="901"/>
                  </a:lnTo>
                  <a:lnTo>
                    <a:pt x="451" y="903"/>
                  </a:lnTo>
                  <a:lnTo>
                    <a:pt x="474" y="901"/>
                  </a:lnTo>
                  <a:lnTo>
                    <a:pt x="498" y="899"/>
                  </a:lnTo>
                  <a:lnTo>
                    <a:pt x="520" y="897"/>
                  </a:lnTo>
                  <a:lnTo>
                    <a:pt x="542" y="893"/>
                  </a:lnTo>
                  <a:lnTo>
                    <a:pt x="564" y="888"/>
                  </a:lnTo>
                  <a:lnTo>
                    <a:pt x="584" y="882"/>
                  </a:lnTo>
                  <a:lnTo>
                    <a:pt x="606" y="875"/>
                  </a:lnTo>
                  <a:lnTo>
                    <a:pt x="626" y="866"/>
                  </a:lnTo>
                  <a:lnTo>
                    <a:pt x="647" y="857"/>
                  </a:lnTo>
                  <a:lnTo>
                    <a:pt x="666" y="848"/>
                  </a:lnTo>
                  <a:lnTo>
                    <a:pt x="684" y="837"/>
                  </a:lnTo>
                  <a:lnTo>
                    <a:pt x="702" y="825"/>
                  </a:lnTo>
                  <a:lnTo>
                    <a:pt x="721" y="812"/>
                  </a:lnTo>
                  <a:lnTo>
                    <a:pt x="738" y="799"/>
                  </a:lnTo>
                  <a:lnTo>
                    <a:pt x="754" y="785"/>
                  </a:lnTo>
                  <a:lnTo>
                    <a:pt x="770" y="770"/>
                  </a:lnTo>
                  <a:lnTo>
                    <a:pt x="785" y="755"/>
                  </a:lnTo>
                  <a:lnTo>
                    <a:pt x="799" y="737"/>
                  </a:lnTo>
                  <a:lnTo>
                    <a:pt x="812" y="721"/>
                  </a:lnTo>
                  <a:lnTo>
                    <a:pt x="825" y="703"/>
                  </a:lnTo>
                  <a:lnTo>
                    <a:pt x="837" y="685"/>
                  </a:lnTo>
                  <a:lnTo>
                    <a:pt x="847" y="665"/>
                  </a:lnTo>
                  <a:lnTo>
                    <a:pt x="857" y="646"/>
                  </a:lnTo>
                  <a:lnTo>
                    <a:pt x="867" y="627"/>
                  </a:lnTo>
                  <a:lnTo>
                    <a:pt x="874" y="607"/>
                  </a:lnTo>
                  <a:lnTo>
                    <a:pt x="882" y="585"/>
                  </a:lnTo>
                  <a:lnTo>
                    <a:pt x="888" y="564"/>
                  </a:lnTo>
                  <a:lnTo>
                    <a:pt x="892" y="542"/>
                  </a:lnTo>
                  <a:lnTo>
                    <a:pt x="897" y="520"/>
                  </a:lnTo>
                  <a:lnTo>
                    <a:pt x="900" y="497"/>
                  </a:lnTo>
                  <a:lnTo>
                    <a:pt x="901" y="475"/>
                  </a:lnTo>
                  <a:lnTo>
                    <a:pt x="902" y="451"/>
                  </a:lnTo>
                  <a:lnTo>
                    <a:pt x="901" y="428"/>
                  </a:lnTo>
                  <a:lnTo>
                    <a:pt x="900" y="405"/>
                  </a:lnTo>
                  <a:lnTo>
                    <a:pt x="897" y="382"/>
                  </a:lnTo>
                  <a:lnTo>
                    <a:pt x="892" y="361"/>
                  </a:lnTo>
                  <a:lnTo>
                    <a:pt x="888" y="338"/>
                  </a:lnTo>
                  <a:lnTo>
                    <a:pt x="882" y="317"/>
                  </a:lnTo>
                  <a:lnTo>
                    <a:pt x="874" y="297"/>
                  </a:lnTo>
                  <a:lnTo>
                    <a:pt x="867" y="276"/>
                  </a:lnTo>
                  <a:lnTo>
                    <a:pt x="857" y="256"/>
                  </a:lnTo>
                  <a:lnTo>
                    <a:pt x="847" y="236"/>
                  </a:lnTo>
                  <a:lnTo>
                    <a:pt x="837" y="217"/>
                  </a:lnTo>
                  <a:lnTo>
                    <a:pt x="825" y="199"/>
                  </a:lnTo>
                  <a:lnTo>
                    <a:pt x="812" y="182"/>
                  </a:lnTo>
                  <a:lnTo>
                    <a:pt x="799" y="165"/>
                  </a:lnTo>
                  <a:lnTo>
                    <a:pt x="785" y="148"/>
                  </a:lnTo>
                  <a:lnTo>
                    <a:pt x="770" y="132"/>
                  </a:lnTo>
                  <a:lnTo>
                    <a:pt x="754" y="117"/>
                  </a:lnTo>
                  <a:lnTo>
                    <a:pt x="738" y="103"/>
                  </a:lnTo>
                  <a:lnTo>
                    <a:pt x="721" y="91"/>
                  </a:lnTo>
                  <a:lnTo>
                    <a:pt x="702" y="78"/>
                  </a:lnTo>
                  <a:lnTo>
                    <a:pt x="684" y="66"/>
                  </a:lnTo>
                  <a:lnTo>
                    <a:pt x="666" y="55"/>
                  </a:lnTo>
                  <a:lnTo>
                    <a:pt x="647" y="44"/>
                  </a:lnTo>
                  <a:lnTo>
                    <a:pt x="626" y="36"/>
                  </a:lnTo>
                  <a:lnTo>
                    <a:pt x="606" y="28"/>
                  </a:lnTo>
                  <a:lnTo>
                    <a:pt x="584" y="21"/>
                  </a:lnTo>
                  <a:lnTo>
                    <a:pt x="564" y="14"/>
                  </a:lnTo>
                  <a:lnTo>
                    <a:pt x="542" y="10"/>
                  </a:lnTo>
                  <a:lnTo>
                    <a:pt x="520" y="6"/>
                  </a:lnTo>
                  <a:lnTo>
                    <a:pt x="498" y="3"/>
                  </a:lnTo>
                  <a:lnTo>
                    <a:pt x="474" y="2"/>
                  </a:lnTo>
                  <a:lnTo>
                    <a:pt x="451" y="0"/>
                  </a:lnTo>
                  <a:lnTo>
                    <a:pt x="4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="" xmlns:a16="http://schemas.microsoft.com/office/drawing/2014/main" id="{5BC5E166-6F38-4DD4-A2E7-6BE08E291C77}"/>
              </a:ext>
            </a:extLst>
          </p:cNvPr>
          <p:cNvGrpSpPr/>
          <p:nvPr/>
        </p:nvGrpSpPr>
        <p:grpSpPr>
          <a:xfrm>
            <a:off x="1517866" y="3423673"/>
            <a:ext cx="252412" cy="276225"/>
            <a:chOff x="11272838" y="1349375"/>
            <a:chExt cx="252412" cy="276225"/>
          </a:xfrm>
          <a:solidFill>
            <a:schemeClr val="bg1"/>
          </a:solidFill>
        </p:grpSpPr>
        <p:sp>
          <p:nvSpPr>
            <p:cNvPr id="65" name="Freeform 2013">
              <a:extLst>
                <a:ext uri="{FF2B5EF4-FFF2-40B4-BE49-F238E27FC236}">
                  <a16:creationId xmlns="" xmlns:a16="http://schemas.microsoft.com/office/drawing/2014/main" id="{52539C5D-20CD-4E56-9D7E-EFFD9AB414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287125" y="1349375"/>
              <a:ext cx="238125" cy="276225"/>
            </a:xfrm>
            <a:custGeom>
              <a:avLst/>
              <a:gdLst>
                <a:gd name="T0" fmla="*/ 221 w 752"/>
                <a:gd name="T1" fmla="*/ 248 h 872"/>
                <a:gd name="T2" fmla="*/ 251 w 752"/>
                <a:gd name="T3" fmla="*/ 241 h 872"/>
                <a:gd name="T4" fmla="*/ 281 w 752"/>
                <a:gd name="T5" fmla="*/ 248 h 872"/>
                <a:gd name="T6" fmla="*/ 351 w 752"/>
                <a:gd name="T7" fmla="*/ 315 h 872"/>
                <a:gd name="T8" fmla="*/ 364 w 752"/>
                <a:gd name="T9" fmla="*/ 343 h 872"/>
                <a:gd name="T10" fmla="*/ 362 w 752"/>
                <a:gd name="T11" fmla="*/ 373 h 872"/>
                <a:gd name="T12" fmla="*/ 347 w 752"/>
                <a:gd name="T13" fmla="*/ 400 h 872"/>
                <a:gd name="T14" fmla="*/ 473 w 752"/>
                <a:gd name="T15" fmla="*/ 540 h 872"/>
                <a:gd name="T16" fmla="*/ 501 w 752"/>
                <a:gd name="T17" fmla="*/ 520 h 872"/>
                <a:gd name="T18" fmla="*/ 531 w 752"/>
                <a:gd name="T19" fmla="*/ 516 h 872"/>
                <a:gd name="T20" fmla="*/ 560 w 752"/>
                <a:gd name="T21" fmla="*/ 525 h 872"/>
                <a:gd name="T22" fmla="*/ 628 w 752"/>
                <a:gd name="T23" fmla="*/ 594 h 872"/>
                <a:gd name="T24" fmla="*/ 638 w 752"/>
                <a:gd name="T25" fmla="*/ 622 h 872"/>
                <a:gd name="T26" fmla="*/ 634 w 752"/>
                <a:gd name="T27" fmla="*/ 653 h 872"/>
                <a:gd name="T28" fmla="*/ 592 w 752"/>
                <a:gd name="T29" fmla="*/ 701 h 872"/>
                <a:gd name="T30" fmla="*/ 556 w 752"/>
                <a:gd name="T31" fmla="*/ 723 h 872"/>
                <a:gd name="T32" fmla="*/ 505 w 752"/>
                <a:gd name="T33" fmla="*/ 723 h 872"/>
                <a:gd name="T34" fmla="*/ 415 w 752"/>
                <a:gd name="T35" fmla="*/ 662 h 872"/>
                <a:gd name="T36" fmla="*/ 310 w 752"/>
                <a:gd name="T37" fmla="*/ 570 h 872"/>
                <a:gd name="T38" fmla="*/ 217 w 752"/>
                <a:gd name="T39" fmla="*/ 465 h 872"/>
                <a:gd name="T40" fmla="*/ 161 w 752"/>
                <a:gd name="T41" fmla="*/ 384 h 872"/>
                <a:gd name="T42" fmla="*/ 153 w 752"/>
                <a:gd name="T43" fmla="*/ 347 h 872"/>
                <a:gd name="T44" fmla="*/ 162 w 752"/>
                <a:gd name="T45" fmla="*/ 312 h 872"/>
                <a:gd name="T46" fmla="*/ 31 w 752"/>
                <a:gd name="T47" fmla="*/ 75 h 872"/>
                <a:gd name="T48" fmla="*/ 40 w 752"/>
                <a:gd name="T49" fmla="*/ 47 h 872"/>
                <a:gd name="T50" fmla="*/ 72 w 752"/>
                <a:gd name="T51" fmla="*/ 32 h 872"/>
                <a:gd name="T52" fmla="*/ 742 w 752"/>
                <a:gd name="T53" fmla="*/ 29 h 872"/>
                <a:gd name="T54" fmla="*/ 752 w 752"/>
                <a:gd name="T55" fmla="*/ 18 h 872"/>
                <a:gd name="T56" fmla="*/ 748 w 752"/>
                <a:gd name="T57" fmla="*/ 4 h 872"/>
                <a:gd name="T58" fmla="*/ 91 w 752"/>
                <a:gd name="T59" fmla="*/ 0 h 872"/>
                <a:gd name="T60" fmla="*/ 45 w 752"/>
                <a:gd name="T61" fmla="*/ 8 h 872"/>
                <a:gd name="T62" fmla="*/ 14 w 752"/>
                <a:gd name="T63" fmla="*/ 31 h 872"/>
                <a:gd name="T64" fmla="*/ 1 w 752"/>
                <a:gd name="T65" fmla="*/ 66 h 872"/>
                <a:gd name="T66" fmla="*/ 72 w 752"/>
                <a:gd name="T67" fmla="*/ 204 h 872"/>
                <a:gd name="T68" fmla="*/ 90 w 752"/>
                <a:gd name="T69" fmla="*/ 227 h 872"/>
                <a:gd name="T70" fmla="*/ 82 w 752"/>
                <a:gd name="T71" fmla="*/ 254 h 872"/>
                <a:gd name="T72" fmla="*/ 0 w 752"/>
                <a:gd name="T73" fmla="*/ 262 h 872"/>
                <a:gd name="T74" fmla="*/ 77 w 752"/>
                <a:gd name="T75" fmla="*/ 333 h 872"/>
                <a:gd name="T76" fmla="*/ 91 w 752"/>
                <a:gd name="T77" fmla="*/ 359 h 872"/>
                <a:gd name="T78" fmla="*/ 77 w 752"/>
                <a:gd name="T79" fmla="*/ 384 h 872"/>
                <a:gd name="T80" fmla="*/ 0 w 752"/>
                <a:gd name="T81" fmla="*/ 454 h 872"/>
                <a:gd name="T82" fmla="*/ 82 w 752"/>
                <a:gd name="T83" fmla="*/ 463 h 872"/>
                <a:gd name="T84" fmla="*/ 90 w 752"/>
                <a:gd name="T85" fmla="*/ 491 h 872"/>
                <a:gd name="T86" fmla="*/ 72 w 752"/>
                <a:gd name="T87" fmla="*/ 512 h 872"/>
                <a:gd name="T88" fmla="*/ 61 w 752"/>
                <a:gd name="T89" fmla="*/ 580 h 872"/>
                <a:gd name="T90" fmla="*/ 86 w 752"/>
                <a:gd name="T91" fmla="*/ 594 h 872"/>
                <a:gd name="T92" fmla="*/ 88 w 752"/>
                <a:gd name="T93" fmla="*/ 622 h 872"/>
                <a:gd name="T94" fmla="*/ 67 w 752"/>
                <a:gd name="T95" fmla="*/ 640 h 872"/>
                <a:gd name="T96" fmla="*/ 67 w 752"/>
                <a:gd name="T97" fmla="*/ 706 h 872"/>
                <a:gd name="T98" fmla="*/ 88 w 752"/>
                <a:gd name="T99" fmla="*/ 725 h 872"/>
                <a:gd name="T100" fmla="*/ 86 w 752"/>
                <a:gd name="T101" fmla="*/ 753 h 872"/>
                <a:gd name="T102" fmla="*/ 61 w 752"/>
                <a:gd name="T103" fmla="*/ 766 h 872"/>
                <a:gd name="T104" fmla="*/ 4 w 752"/>
                <a:gd name="T105" fmla="*/ 808 h 872"/>
                <a:gd name="T106" fmla="*/ 27 w 752"/>
                <a:gd name="T107" fmla="*/ 845 h 872"/>
                <a:gd name="T108" fmla="*/ 63 w 752"/>
                <a:gd name="T109" fmla="*/ 867 h 872"/>
                <a:gd name="T110" fmla="*/ 752 w 752"/>
                <a:gd name="T111" fmla="*/ 120 h 872"/>
                <a:gd name="T112" fmla="*/ 53 w 752"/>
                <a:gd name="T113" fmla="*/ 112 h 872"/>
                <a:gd name="T114" fmla="*/ 34 w 752"/>
                <a:gd name="T115" fmla="*/ 94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2" h="872">
                  <a:moveTo>
                    <a:pt x="179" y="287"/>
                  </a:moveTo>
                  <a:lnTo>
                    <a:pt x="207" y="259"/>
                  </a:lnTo>
                  <a:lnTo>
                    <a:pt x="211" y="256"/>
                  </a:lnTo>
                  <a:lnTo>
                    <a:pt x="216" y="252"/>
                  </a:lnTo>
                  <a:lnTo>
                    <a:pt x="221" y="248"/>
                  </a:lnTo>
                  <a:lnTo>
                    <a:pt x="227" y="246"/>
                  </a:lnTo>
                  <a:lnTo>
                    <a:pt x="233" y="244"/>
                  </a:lnTo>
                  <a:lnTo>
                    <a:pt x="238" y="243"/>
                  </a:lnTo>
                  <a:lnTo>
                    <a:pt x="245" y="242"/>
                  </a:lnTo>
                  <a:lnTo>
                    <a:pt x="251" y="241"/>
                  </a:lnTo>
                  <a:lnTo>
                    <a:pt x="258" y="242"/>
                  </a:lnTo>
                  <a:lnTo>
                    <a:pt x="264" y="243"/>
                  </a:lnTo>
                  <a:lnTo>
                    <a:pt x="269" y="244"/>
                  </a:lnTo>
                  <a:lnTo>
                    <a:pt x="275" y="246"/>
                  </a:lnTo>
                  <a:lnTo>
                    <a:pt x="281" y="248"/>
                  </a:lnTo>
                  <a:lnTo>
                    <a:pt x="286" y="252"/>
                  </a:lnTo>
                  <a:lnTo>
                    <a:pt x="291" y="256"/>
                  </a:lnTo>
                  <a:lnTo>
                    <a:pt x="295" y="260"/>
                  </a:lnTo>
                  <a:lnTo>
                    <a:pt x="347" y="311"/>
                  </a:lnTo>
                  <a:lnTo>
                    <a:pt x="351" y="315"/>
                  </a:lnTo>
                  <a:lnTo>
                    <a:pt x="354" y="320"/>
                  </a:lnTo>
                  <a:lnTo>
                    <a:pt x="357" y="326"/>
                  </a:lnTo>
                  <a:lnTo>
                    <a:pt x="359" y="331"/>
                  </a:lnTo>
                  <a:lnTo>
                    <a:pt x="362" y="336"/>
                  </a:lnTo>
                  <a:lnTo>
                    <a:pt x="364" y="343"/>
                  </a:lnTo>
                  <a:lnTo>
                    <a:pt x="365" y="348"/>
                  </a:lnTo>
                  <a:lnTo>
                    <a:pt x="365" y="355"/>
                  </a:lnTo>
                  <a:lnTo>
                    <a:pt x="365" y="361"/>
                  </a:lnTo>
                  <a:lnTo>
                    <a:pt x="364" y="367"/>
                  </a:lnTo>
                  <a:lnTo>
                    <a:pt x="362" y="373"/>
                  </a:lnTo>
                  <a:lnTo>
                    <a:pt x="359" y="379"/>
                  </a:lnTo>
                  <a:lnTo>
                    <a:pt x="357" y="385"/>
                  </a:lnTo>
                  <a:lnTo>
                    <a:pt x="354" y="390"/>
                  </a:lnTo>
                  <a:lnTo>
                    <a:pt x="351" y="394"/>
                  </a:lnTo>
                  <a:lnTo>
                    <a:pt x="347" y="400"/>
                  </a:lnTo>
                  <a:lnTo>
                    <a:pt x="339" y="406"/>
                  </a:lnTo>
                  <a:lnTo>
                    <a:pt x="370" y="441"/>
                  </a:lnTo>
                  <a:lnTo>
                    <a:pt x="403" y="477"/>
                  </a:lnTo>
                  <a:lnTo>
                    <a:pt x="438" y="509"/>
                  </a:lnTo>
                  <a:lnTo>
                    <a:pt x="473" y="540"/>
                  </a:lnTo>
                  <a:lnTo>
                    <a:pt x="481" y="534"/>
                  </a:lnTo>
                  <a:lnTo>
                    <a:pt x="485" y="529"/>
                  </a:lnTo>
                  <a:lnTo>
                    <a:pt x="490" y="525"/>
                  </a:lnTo>
                  <a:lnTo>
                    <a:pt x="496" y="522"/>
                  </a:lnTo>
                  <a:lnTo>
                    <a:pt x="501" y="520"/>
                  </a:lnTo>
                  <a:lnTo>
                    <a:pt x="506" y="518"/>
                  </a:lnTo>
                  <a:lnTo>
                    <a:pt x="513" y="517"/>
                  </a:lnTo>
                  <a:lnTo>
                    <a:pt x="518" y="516"/>
                  </a:lnTo>
                  <a:lnTo>
                    <a:pt x="525" y="514"/>
                  </a:lnTo>
                  <a:lnTo>
                    <a:pt x="531" y="516"/>
                  </a:lnTo>
                  <a:lnTo>
                    <a:pt x="537" y="517"/>
                  </a:lnTo>
                  <a:lnTo>
                    <a:pt x="543" y="518"/>
                  </a:lnTo>
                  <a:lnTo>
                    <a:pt x="548" y="520"/>
                  </a:lnTo>
                  <a:lnTo>
                    <a:pt x="555" y="522"/>
                  </a:lnTo>
                  <a:lnTo>
                    <a:pt x="560" y="525"/>
                  </a:lnTo>
                  <a:lnTo>
                    <a:pt x="564" y="529"/>
                  </a:lnTo>
                  <a:lnTo>
                    <a:pt x="569" y="534"/>
                  </a:lnTo>
                  <a:lnTo>
                    <a:pt x="620" y="584"/>
                  </a:lnTo>
                  <a:lnTo>
                    <a:pt x="624" y="588"/>
                  </a:lnTo>
                  <a:lnTo>
                    <a:pt x="628" y="594"/>
                  </a:lnTo>
                  <a:lnTo>
                    <a:pt x="631" y="599"/>
                  </a:lnTo>
                  <a:lnTo>
                    <a:pt x="634" y="605"/>
                  </a:lnTo>
                  <a:lnTo>
                    <a:pt x="635" y="610"/>
                  </a:lnTo>
                  <a:lnTo>
                    <a:pt x="637" y="616"/>
                  </a:lnTo>
                  <a:lnTo>
                    <a:pt x="638" y="622"/>
                  </a:lnTo>
                  <a:lnTo>
                    <a:pt x="638" y="628"/>
                  </a:lnTo>
                  <a:lnTo>
                    <a:pt x="638" y="635"/>
                  </a:lnTo>
                  <a:lnTo>
                    <a:pt x="637" y="641"/>
                  </a:lnTo>
                  <a:lnTo>
                    <a:pt x="635" y="646"/>
                  </a:lnTo>
                  <a:lnTo>
                    <a:pt x="634" y="653"/>
                  </a:lnTo>
                  <a:lnTo>
                    <a:pt x="631" y="658"/>
                  </a:lnTo>
                  <a:lnTo>
                    <a:pt x="628" y="664"/>
                  </a:lnTo>
                  <a:lnTo>
                    <a:pt x="624" y="668"/>
                  </a:lnTo>
                  <a:lnTo>
                    <a:pt x="620" y="673"/>
                  </a:lnTo>
                  <a:lnTo>
                    <a:pt x="592" y="701"/>
                  </a:lnTo>
                  <a:lnTo>
                    <a:pt x="586" y="706"/>
                  </a:lnTo>
                  <a:lnTo>
                    <a:pt x="579" y="712"/>
                  </a:lnTo>
                  <a:lnTo>
                    <a:pt x="572" y="716"/>
                  </a:lnTo>
                  <a:lnTo>
                    <a:pt x="564" y="719"/>
                  </a:lnTo>
                  <a:lnTo>
                    <a:pt x="556" y="723"/>
                  </a:lnTo>
                  <a:lnTo>
                    <a:pt x="548" y="725"/>
                  </a:lnTo>
                  <a:lnTo>
                    <a:pt x="540" y="726"/>
                  </a:lnTo>
                  <a:lnTo>
                    <a:pt x="531" y="726"/>
                  </a:lnTo>
                  <a:lnTo>
                    <a:pt x="518" y="725"/>
                  </a:lnTo>
                  <a:lnTo>
                    <a:pt x="505" y="723"/>
                  </a:lnTo>
                  <a:lnTo>
                    <a:pt x="493" y="718"/>
                  </a:lnTo>
                  <a:lnTo>
                    <a:pt x="483" y="712"/>
                  </a:lnTo>
                  <a:lnTo>
                    <a:pt x="460" y="696"/>
                  </a:lnTo>
                  <a:lnTo>
                    <a:pt x="437" y="680"/>
                  </a:lnTo>
                  <a:lnTo>
                    <a:pt x="415" y="662"/>
                  </a:lnTo>
                  <a:lnTo>
                    <a:pt x="393" y="645"/>
                  </a:lnTo>
                  <a:lnTo>
                    <a:pt x="371" y="627"/>
                  </a:lnTo>
                  <a:lnTo>
                    <a:pt x="351" y="609"/>
                  </a:lnTo>
                  <a:lnTo>
                    <a:pt x="329" y="590"/>
                  </a:lnTo>
                  <a:lnTo>
                    <a:pt x="310" y="570"/>
                  </a:lnTo>
                  <a:lnTo>
                    <a:pt x="290" y="550"/>
                  </a:lnTo>
                  <a:lnTo>
                    <a:pt x="270" y="529"/>
                  </a:lnTo>
                  <a:lnTo>
                    <a:pt x="252" y="508"/>
                  </a:lnTo>
                  <a:lnTo>
                    <a:pt x="234" y="487"/>
                  </a:lnTo>
                  <a:lnTo>
                    <a:pt x="217" y="465"/>
                  </a:lnTo>
                  <a:lnTo>
                    <a:pt x="200" y="443"/>
                  </a:lnTo>
                  <a:lnTo>
                    <a:pt x="184" y="420"/>
                  </a:lnTo>
                  <a:lnTo>
                    <a:pt x="167" y="396"/>
                  </a:lnTo>
                  <a:lnTo>
                    <a:pt x="164" y="390"/>
                  </a:lnTo>
                  <a:lnTo>
                    <a:pt x="161" y="384"/>
                  </a:lnTo>
                  <a:lnTo>
                    <a:pt x="158" y="376"/>
                  </a:lnTo>
                  <a:lnTo>
                    <a:pt x="156" y="370"/>
                  </a:lnTo>
                  <a:lnTo>
                    <a:pt x="155" y="362"/>
                  </a:lnTo>
                  <a:lnTo>
                    <a:pt x="153" y="355"/>
                  </a:lnTo>
                  <a:lnTo>
                    <a:pt x="153" y="347"/>
                  </a:lnTo>
                  <a:lnTo>
                    <a:pt x="155" y="340"/>
                  </a:lnTo>
                  <a:lnTo>
                    <a:pt x="155" y="333"/>
                  </a:lnTo>
                  <a:lnTo>
                    <a:pt x="157" y="326"/>
                  </a:lnTo>
                  <a:lnTo>
                    <a:pt x="159" y="319"/>
                  </a:lnTo>
                  <a:lnTo>
                    <a:pt x="162" y="312"/>
                  </a:lnTo>
                  <a:lnTo>
                    <a:pt x="165" y="305"/>
                  </a:lnTo>
                  <a:lnTo>
                    <a:pt x="170" y="299"/>
                  </a:lnTo>
                  <a:lnTo>
                    <a:pt x="174" y="293"/>
                  </a:lnTo>
                  <a:lnTo>
                    <a:pt x="179" y="287"/>
                  </a:lnTo>
                  <a:close/>
                  <a:moveTo>
                    <a:pt x="31" y="75"/>
                  </a:moveTo>
                  <a:lnTo>
                    <a:pt x="31" y="68"/>
                  </a:lnTo>
                  <a:lnTo>
                    <a:pt x="32" y="62"/>
                  </a:lnTo>
                  <a:lnTo>
                    <a:pt x="34" y="56"/>
                  </a:lnTo>
                  <a:lnTo>
                    <a:pt x="37" y="51"/>
                  </a:lnTo>
                  <a:lnTo>
                    <a:pt x="40" y="47"/>
                  </a:lnTo>
                  <a:lnTo>
                    <a:pt x="44" y="44"/>
                  </a:lnTo>
                  <a:lnTo>
                    <a:pt x="48" y="40"/>
                  </a:lnTo>
                  <a:lnTo>
                    <a:pt x="53" y="37"/>
                  </a:lnTo>
                  <a:lnTo>
                    <a:pt x="62" y="34"/>
                  </a:lnTo>
                  <a:lnTo>
                    <a:pt x="72" y="32"/>
                  </a:lnTo>
                  <a:lnTo>
                    <a:pt x="82" y="30"/>
                  </a:lnTo>
                  <a:lnTo>
                    <a:pt x="91" y="30"/>
                  </a:lnTo>
                  <a:lnTo>
                    <a:pt x="737" y="30"/>
                  </a:lnTo>
                  <a:lnTo>
                    <a:pt x="740" y="30"/>
                  </a:lnTo>
                  <a:lnTo>
                    <a:pt x="742" y="29"/>
                  </a:lnTo>
                  <a:lnTo>
                    <a:pt x="746" y="27"/>
                  </a:lnTo>
                  <a:lnTo>
                    <a:pt x="748" y="25"/>
                  </a:lnTo>
                  <a:lnTo>
                    <a:pt x="750" y="23"/>
                  </a:lnTo>
                  <a:lnTo>
                    <a:pt x="751" y="21"/>
                  </a:lnTo>
                  <a:lnTo>
                    <a:pt x="752" y="18"/>
                  </a:lnTo>
                  <a:lnTo>
                    <a:pt x="752" y="15"/>
                  </a:lnTo>
                  <a:lnTo>
                    <a:pt x="752" y="11"/>
                  </a:lnTo>
                  <a:lnTo>
                    <a:pt x="751" y="9"/>
                  </a:lnTo>
                  <a:lnTo>
                    <a:pt x="750" y="6"/>
                  </a:lnTo>
                  <a:lnTo>
                    <a:pt x="748" y="4"/>
                  </a:lnTo>
                  <a:lnTo>
                    <a:pt x="746" y="3"/>
                  </a:lnTo>
                  <a:lnTo>
                    <a:pt x="742" y="1"/>
                  </a:lnTo>
                  <a:lnTo>
                    <a:pt x="740" y="0"/>
                  </a:lnTo>
                  <a:lnTo>
                    <a:pt x="737" y="0"/>
                  </a:lnTo>
                  <a:lnTo>
                    <a:pt x="91" y="0"/>
                  </a:lnTo>
                  <a:lnTo>
                    <a:pt x="81" y="0"/>
                  </a:lnTo>
                  <a:lnTo>
                    <a:pt x="71" y="1"/>
                  </a:lnTo>
                  <a:lnTo>
                    <a:pt x="62" y="3"/>
                  </a:lnTo>
                  <a:lnTo>
                    <a:pt x="54" y="5"/>
                  </a:lnTo>
                  <a:lnTo>
                    <a:pt x="45" y="8"/>
                  </a:lnTo>
                  <a:lnTo>
                    <a:pt x="38" y="11"/>
                  </a:lnTo>
                  <a:lnTo>
                    <a:pt x="31" y="16"/>
                  </a:lnTo>
                  <a:lnTo>
                    <a:pt x="25" y="20"/>
                  </a:lnTo>
                  <a:lnTo>
                    <a:pt x="19" y="25"/>
                  </a:lnTo>
                  <a:lnTo>
                    <a:pt x="14" y="31"/>
                  </a:lnTo>
                  <a:lnTo>
                    <a:pt x="11" y="37"/>
                  </a:lnTo>
                  <a:lnTo>
                    <a:pt x="7" y="44"/>
                  </a:lnTo>
                  <a:lnTo>
                    <a:pt x="4" y="51"/>
                  </a:lnTo>
                  <a:lnTo>
                    <a:pt x="2" y="59"/>
                  </a:lnTo>
                  <a:lnTo>
                    <a:pt x="1" y="66"/>
                  </a:lnTo>
                  <a:lnTo>
                    <a:pt x="0" y="75"/>
                  </a:lnTo>
                  <a:lnTo>
                    <a:pt x="0" y="202"/>
                  </a:lnTo>
                  <a:lnTo>
                    <a:pt x="61" y="202"/>
                  </a:lnTo>
                  <a:lnTo>
                    <a:pt x="67" y="203"/>
                  </a:lnTo>
                  <a:lnTo>
                    <a:pt x="72" y="204"/>
                  </a:lnTo>
                  <a:lnTo>
                    <a:pt x="77" y="208"/>
                  </a:lnTo>
                  <a:lnTo>
                    <a:pt x="82" y="211"/>
                  </a:lnTo>
                  <a:lnTo>
                    <a:pt x="86" y="216"/>
                  </a:lnTo>
                  <a:lnTo>
                    <a:pt x="88" y="221"/>
                  </a:lnTo>
                  <a:lnTo>
                    <a:pt x="90" y="227"/>
                  </a:lnTo>
                  <a:lnTo>
                    <a:pt x="91" y="232"/>
                  </a:lnTo>
                  <a:lnTo>
                    <a:pt x="90" y="239"/>
                  </a:lnTo>
                  <a:lnTo>
                    <a:pt x="88" y="244"/>
                  </a:lnTo>
                  <a:lnTo>
                    <a:pt x="86" y="249"/>
                  </a:lnTo>
                  <a:lnTo>
                    <a:pt x="82" y="254"/>
                  </a:lnTo>
                  <a:lnTo>
                    <a:pt x="77" y="257"/>
                  </a:lnTo>
                  <a:lnTo>
                    <a:pt x="72" y="260"/>
                  </a:lnTo>
                  <a:lnTo>
                    <a:pt x="67" y="262"/>
                  </a:lnTo>
                  <a:lnTo>
                    <a:pt x="61" y="262"/>
                  </a:lnTo>
                  <a:lnTo>
                    <a:pt x="0" y="262"/>
                  </a:lnTo>
                  <a:lnTo>
                    <a:pt x="0" y="328"/>
                  </a:lnTo>
                  <a:lnTo>
                    <a:pt x="61" y="328"/>
                  </a:lnTo>
                  <a:lnTo>
                    <a:pt x="67" y="329"/>
                  </a:lnTo>
                  <a:lnTo>
                    <a:pt x="72" y="331"/>
                  </a:lnTo>
                  <a:lnTo>
                    <a:pt x="77" y="333"/>
                  </a:lnTo>
                  <a:lnTo>
                    <a:pt x="82" y="337"/>
                  </a:lnTo>
                  <a:lnTo>
                    <a:pt x="86" y="342"/>
                  </a:lnTo>
                  <a:lnTo>
                    <a:pt x="88" y="347"/>
                  </a:lnTo>
                  <a:lnTo>
                    <a:pt x="90" y="352"/>
                  </a:lnTo>
                  <a:lnTo>
                    <a:pt x="91" y="359"/>
                  </a:lnTo>
                  <a:lnTo>
                    <a:pt x="90" y="364"/>
                  </a:lnTo>
                  <a:lnTo>
                    <a:pt x="88" y="371"/>
                  </a:lnTo>
                  <a:lnTo>
                    <a:pt x="86" y="375"/>
                  </a:lnTo>
                  <a:lnTo>
                    <a:pt x="82" y="379"/>
                  </a:lnTo>
                  <a:lnTo>
                    <a:pt x="77" y="384"/>
                  </a:lnTo>
                  <a:lnTo>
                    <a:pt x="72" y="386"/>
                  </a:lnTo>
                  <a:lnTo>
                    <a:pt x="67" y="388"/>
                  </a:lnTo>
                  <a:lnTo>
                    <a:pt x="61" y="389"/>
                  </a:lnTo>
                  <a:lnTo>
                    <a:pt x="0" y="388"/>
                  </a:lnTo>
                  <a:lnTo>
                    <a:pt x="0" y="454"/>
                  </a:lnTo>
                  <a:lnTo>
                    <a:pt x="61" y="454"/>
                  </a:lnTo>
                  <a:lnTo>
                    <a:pt x="67" y="454"/>
                  </a:lnTo>
                  <a:lnTo>
                    <a:pt x="72" y="457"/>
                  </a:lnTo>
                  <a:lnTo>
                    <a:pt x="77" y="460"/>
                  </a:lnTo>
                  <a:lnTo>
                    <a:pt x="82" y="463"/>
                  </a:lnTo>
                  <a:lnTo>
                    <a:pt x="86" y="467"/>
                  </a:lnTo>
                  <a:lnTo>
                    <a:pt x="88" y="473"/>
                  </a:lnTo>
                  <a:lnTo>
                    <a:pt x="90" y="478"/>
                  </a:lnTo>
                  <a:lnTo>
                    <a:pt x="91" y="484"/>
                  </a:lnTo>
                  <a:lnTo>
                    <a:pt x="90" y="491"/>
                  </a:lnTo>
                  <a:lnTo>
                    <a:pt x="88" y="496"/>
                  </a:lnTo>
                  <a:lnTo>
                    <a:pt x="86" y="502"/>
                  </a:lnTo>
                  <a:lnTo>
                    <a:pt x="82" y="506"/>
                  </a:lnTo>
                  <a:lnTo>
                    <a:pt x="77" y="509"/>
                  </a:lnTo>
                  <a:lnTo>
                    <a:pt x="72" y="512"/>
                  </a:lnTo>
                  <a:lnTo>
                    <a:pt x="67" y="513"/>
                  </a:lnTo>
                  <a:lnTo>
                    <a:pt x="61" y="514"/>
                  </a:lnTo>
                  <a:lnTo>
                    <a:pt x="0" y="514"/>
                  </a:lnTo>
                  <a:lnTo>
                    <a:pt x="0" y="580"/>
                  </a:lnTo>
                  <a:lnTo>
                    <a:pt x="61" y="580"/>
                  </a:lnTo>
                  <a:lnTo>
                    <a:pt x="67" y="581"/>
                  </a:lnTo>
                  <a:lnTo>
                    <a:pt x="72" y="582"/>
                  </a:lnTo>
                  <a:lnTo>
                    <a:pt x="77" y="585"/>
                  </a:lnTo>
                  <a:lnTo>
                    <a:pt x="82" y="588"/>
                  </a:lnTo>
                  <a:lnTo>
                    <a:pt x="86" y="594"/>
                  </a:lnTo>
                  <a:lnTo>
                    <a:pt x="88" y="598"/>
                  </a:lnTo>
                  <a:lnTo>
                    <a:pt x="90" y="605"/>
                  </a:lnTo>
                  <a:lnTo>
                    <a:pt x="91" y="610"/>
                  </a:lnTo>
                  <a:lnTo>
                    <a:pt x="90" y="616"/>
                  </a:lnTo>
                  <a:lnTo>
                    <a:pt x="88" y="622"/>
                  </a:lnTo>
                  <a:lnTo>
                    <a:pt x="86" y="627"/>
                  </a:lnTo>
                  <a:lnTo>
                    <a:pt x="82" y="631"/>
                  </a:lnTo>
                  <a:lnTo>
                    <a:pt x="77" y="635"/>
                  </a:lnTo>
                  <a:lnTo>
                    <a:pt x="72" y="638"/>
                  </a:lnTo>
                  <a:lnTo>
                    <a:pt x="67" y="640"/>
                  </a:lnTo>
                  <a:lnTo>
                    <a:pt x="61" y="640"/>
                  </a:lnTo>
                  <a:lnTo>
                    <a:pt x="0" y="640"/>
                  </a:lnTo>
                  <a:lnTo>
                    <a:pt x="0" y="706"/>
                  </a:lnTo>
                  <a:lnTo>
                    <a:pt x="61" y="706"/>
                  </a:lnTo>
                  <a:lnTo>
                    <a:pt x="67" y="706"/>
                  </a:lnTo>
                  <a:lnTo>
                    <a:pt x="72" y="709"/>
                  </a:lnTo>
                  <a:lnTo>
                    <a:pt x="77" y="711"/>
                  </a:lnTo>
                  <a:lnTo>
                    <a:pt x="82" y="715"/>
                  </a:lnTo>
                  <a:lnTo>
                    <a:pt x="86" y="719"/>
                  </a:lnTo>
                  <a:lnTo>
                    <a:pt x="88" y="725"/>
                  </a:lnTo>
                  <a:lnTo>
                    <a:pt x="90" y="730"/>
                  </a:lnTo>
                  <a:lnTo>
                    <a:pt x="91" y="736"/>
                  </a:lnTo>
                  <a:lnTo>
                    <a:pt x="90" y="742"/>
                  </a:lnTo>
                  <a:lnTo>
                    <a:pt x="88" y="748"/>
                  </a:lnTo>
                  <a:lnTo>
                    <a:pt x="86" y="753"/>
                  </a:lnTo>
                  <a:lnTo>
                    <a:pt x="82" y="757"/>
                  </a:lnTo>
                  <a:lnTo>
                    <a:pt x="77" y="761"/>
                  </a:lnTo>
                  <a:lnTo>
                    <a:pt x="72" y="763"/>
                  </a:lnTo>
                  <a:lnTo>
                    <a:pt x="67" y="765"/>
                  </a:lnTo>
                  <a:lnTo>
                    <a:pt x="61" y="766"/>
                  </a:lnTo>
                  <a:lnTo>
                    <a:pt x="0" y="766"/>
                  </a:lnTo>
                  <a:lnTo>
                    <a:pt x="0" y="782"/>
                  </a:lnTo>
                  <a:lnTo>
                    <a:pt x="1" y="790"/>
                  </a:lnTo>
                  <a:lnTo>
                    <a:pt x="2" y="800"/>
                  </a:lnTo>
                  <a:lnTo>
                    <a:pt x="4" y="808"/>
                  </a:lnTo>
                  <a:lnTo>
                    <a:pt x="8" y="817"/>
                  </a:lnTo>
                  <a:lnTo>
                    <a:pt x="12" y="824"/>
                  </a:lnTo>
                  <a:lnTo>
                    <a:pt x="16" y="832"/>
                  </a:lnTo>
                  <a:lnTo>
                    <a:pt x="20" y="838"/>
                  </a:lnTo>
                  <a:lnTo>
                    <a:pt x="27" y="845"/>
                  </a:lnTo>
                  <a:lnTo>
                    <a:pt x="33" y="851"/>
                  </a:lnTo>
                  <a:lnTo>
                    <a:pt x="40" y="857"/>
                  </a:lnTo>
                  <a:lnTo>
                    <a:pt x="47" y="861"/>
                  </a:lnTo>
                  <a:lnTo>
                    <a:pt x="56" y="864"/>
                  </a:lnTo>
                  <a:lnTo>
                    <a:pt x="63" y="867"/>
                  </a:lnTo>
                  <a:lnTo>
                    <a:pt x="72" y="869"/>
                  </a:lnTo>
                  <a:lnTo>
                    <a:pt x="82" y="871"/>
                  </a:lnTo>
                  <a:lnTo>
                    <a:pt x="91" y="872"/>
                  </a:lnTo>
                  <a:lnTo>
                    <a:pt x="752" y="872"/>
                  </a:lnTo>
                  <a:lnTo>
                    <a:pt x="752" y="120"/>
                  </a:lnTo>
                  <a:lnTo>
                    <a:pt x="91" y="120"/>
                  </a:lnTo>
                  <a:lnTo>
                    <a:pt x="82" y="120"/>
                  </a:lnTo>
                  <a:lnTo>
                    <a:pt x="72" y="119"/>
                  </a:lnTo>
                  <a:lnTo>
                    <a:pt x="62" y="116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44" y="107"/>
                  </a:lnTo>
                  <a:lnTo>
                    <a:pt x="40" y="103"/>
                  </a:lnTo>
                  <a:lnTo>
                    <a:pt x="37" y="98"/>
                  </a:lnTo>
                  <a:lnTo>
                    <a:pt x="34" y="94"/>
                  </a:lnTo>
                  <a:lnTo>
                    <a:pt x="32" y="89"/>
                  </a:lnTo>
                  <a:lnTo>
                    <a:pt x="31" y="82"/>
                  </a:lnTo>
                  <a:lnTo>
                    <a:pt x="3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014">
              <a:extLst>
                <a:ext uri="{FF2B5EF4-FFF2-40B4-BE49-F238E27FC236}">
                  <a16:creationId xmlns="" xmlns:a16="http://schemas.microsoft.com/office/drawing/2014/main" id="{445E9152-1FE0-4C2E-A140-9172982713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10938" y="1368425"/>
              <a:ext cx="201613" cy="9525"/>
            </a:xfrm>
            <a:custGeom>
              <a:avLst/>
              <a:gdLst>
                <a:gd name="T0" fmla="*/ 15 w 637"/>
                <a:gd name="T1" fmla="*/ 0 h 30"/>
                <a:gd name="T2" fmla="*/ 13 w 637"/>
                <a:gd name="T3" fmla="*/ 0 h 30"/>
                <a:gd name="T4" fmla="*/ 10 w 637"/>
                <a:gd name="T5" fmla="*/ 1 h 30"/>
                <a:gd name="T6" fmla="*/ 8 w 637"/>
                <a:gd name="T7" fmla="*/ 3 h 30"/>
                <a:gd name="T8" fmla="*/ 5 w 637"/>
                <a:gd name="T9" fmla="*/ 4 h 30"/>
                <a:gd name="T10" fmla="*/ 4 w 637"/>
                <a:gd name="T11" fmla="*/ 6 h 30"/>
                <a:gd name="T12" fmla="*/ 1 w 637"/>
                <a:gd name="T13" fmla="*/ 9 h 30"/>
                <a:gd name="T14" fmla="*/ 1 w 637"/>
                <a:gd name="T15" fmla="*/ 11 h 30"/>
                <a:gd name="T16" fmla="*/ 0 w 637"/>
                <a:gd name="T17" fmla="*/ 15 h 30"/>
                <a:gd name="T18" fmla="*/ 1 w 637"/>
                <a:gd name="T19" fmla="*/ 18 h 30"/>
                <a:gd name="T20" fmla="*/ 1 w 637"/>
                <a:gd name="T21" fmla="*/ 21 h 30"/>
                <a:gd name="T22" fmla="*/ 4 w 637"/>
                <a:gd name="T23" fmla="*/ 23 h 30"/>
                <a:gd name="T24" fmla="*/ 5 w 637"/>
                <a:gd name="T25" fmla="*/ 25 h 30"/>
                <a:gd name="T26" fmla="*/ 8 w 637"/>
                <a:gd name="T27" fmla="*/ 28 h 30"/>
                <a:gd name="T28" fmla="*/ 10 w 637"/>
                <a:gd name="T29" fmla="*/ 29 h 30"/>
                <a:gd name="T30" fmla="*/ 13 w 637"/>
                <a:gd name="T31" fmla="*/ 30 h 30"/>
                <a:gd name="T32" fmla="*/ 15 w 637"/>
                <a:gd name="T33" fmla="*/ 30 h 30"/>
                <a:gd name="T34" fmla="*/ 622 w 637"/>
                <a:gd name="T35" fmla="*/ 30 h 30"/>
                <a:gd name="T36" fmla="*/ 625 w 637"/>
                <a:gd name="T37" fmla="*/ 30 h 30"/>
                <a:gd name="T38" fmla="*/ 628 w 637"/>
                <a:gd name="T39" fmla="*/ 29 h 30"/>
                <a:gd name="T40" fmla="*/ 630 w 637"/>
                <a:gd name="T41" fmla="*/ 28 h 30"/>
                <a:gd name="T42" fmla="*/ 633 w 637"/>
                <a:gd name="T43" fmla="*/ 25 h 30"/>
                <a:gd name="T44" fmla="*/ 634 w 637"/>
                <a:gd name="T45" fmla="*/ 23 h 30"/>
                <a:gd name="T46" fmla="*/ 636 w 637"/>
                <a:gd name="T47" fmla="*/ 21 h 30"/>
                <a:gd name="T48" fmla="*/ 636 w 637"/>
                <a:gd name="T49" fmla="*/ 18 h 30"/>
                <a:gd name="T50" fmla="*/ 637 w 637"/>
                <a:gd name="T51" fmla="*/ 15 h 30"/>
                <a:gd name="T52" fmla="*/ 636 w 637"/>
                <a:gd name="T53" fmla="*/ 11 h 30"/>
                <a:gd name="T54" fmla="*/ 636 w 637"/>
                <a:gd name="T55" fmla="*/ 9 h 30"/>
                <a:gd name="T56" fmla="*/ 634 w 637"/>
                <a:gd name="T57" fmla="*/ 6 h 30"/>
                <a:gd name="T58" fmla="*/ 633 w 637"/>
                <a:gd name="T59" fmla="*/ 4 h 30"/>
                <a:gd name="T60" fmla="*/ 630 w 637"/>
                <a:gd name="T61" fmla="*/ 3 h 30"/>
                <a:gd name="T62" fmla="*/ 628 w 637"/>
                <a:gd name="T63" fmla="*/ 1 h 30"/>
                <a:gd name="T64" fmla="*/ 625 w 637"/>
                <a:gd name="T65" fmla="*/ 0 h 30"/>
                <a:gd name="T66" fmla="*/ 622 w 637"/>
                <a:gd name="T67" fmla="*/ 0 h 30"/>
                <a:gd name="T68" fmla="*/ 15 w 637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7" h="30">
                  <a:moveTo>
                    <a:pt x="15" y="0"/>
                  </a:moveTo>
                  <a:lnTo>
                    <a:pt x="13" y="0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4"/>
                  </a:lnTo>
                  <a:lnTo>
                    <a:pt x="4" y="6"/>
                  </a:lnTo>
                  <a:lnTo>
                    <a:pt x="1" y="9"/>
                  </a:lnTo>
                  <a:lnTo>
                    <a:pt x="1" y="11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1"/>
                  </a:lnTo>
                  <a:lnTo>
                    <a:pt x="4" y="23"/>
                  </a:lnTo>
                  <a:lnTo>
                    <a:pt x="5" y="25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622" y="30"/>
                  </a:lnTo>
                  <a:lnTo>
                    <a:pt x="625" y="30"/>
                  </a:lnTo>
                  <a:lnTo>
                    <a:pt x="628" y="29"/>
                  </a:lnTo>
                  <a:lnTo>
                    <a:pt x="630" y="28"/>
                  </a:lnTo>
                  <a:lnTo>
                    <a:pt x="633" y="25"/>
                  </a:lnTo>
                  <a:lnTo>
                    <a:pt x="634" y="23"/>
                  </a:lnTo>
                  <a:lnTo>
                    <a:pt x="636" y="21"/>
                  </a:lnTo>
                  <a:lnTo>
                    <a:pt x="636" y="18"/>
                  </a:lnTo>
                  <a:lnTo>
                    <a:pt x="637" y="15"/>
                  </a:lnTo>
                  <a:lnTo>
                    <a:pt x="636" y="11"/>
                  </a:lnTo>
                  <a:lnTo>
                    <a:pt x="636" y="9"/>
                  </a:lnTo>
                  <a:lnTo>
                    <a:pt x="634" y="6"/>
                  </a:lnTo>
                  <a:lnTo>
                    <a:pt x="633" y="4"/>
                  </a:lnTo>
                  <a:lnTo>
                    <a:pt x="630" y="3"/>
                  </a:lnTo>
                  <a:lnTo>
                    <a:pt x="628" y="1"/>
                  </a:lnTo>
                  <a:lnTo>
                    <a:pt x="625" y="0"/>
                  </a:lnTo>
                  <a:lnTo>
                    <a:pt x="622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015">
              <a:extLst>
                <a:ext uri="{FF2B5EF4-FFF2-40B4-BE49-F238E27FC236}">
                  <a16:creationId xmlns="" xmlns:a16="http://schemas.microsoft.com/office/drawing/2014/main" id="{9AFF613E-04D8-4969-B007-82FDCAB71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2838" y="1417638"/>
              <a:ext cx="38100" cy="9525"/>
            </a:xfrm>
            <a:custGeom>
              <a:avLst/>
              <a:gdLst>
                <a:gd name="T0" fmla="*/ 15 w 121"/>
                <a:gd name="T1" fmla="*/ 30 h 30"/>
                <a:gd name="T2" fmla="*/ 106 w 121"/>
                <a:gd name="T3" fmla="*/ 30 h 30"/>
                <a:gd name="T4" fmla="*/ 108 w 121"/>
                <a:gd name="T5" fmla="*/ 30 h 30"/>
                <a:gd name="T6" fmla="*/ 112 w 121"/>
                <a:gd name="T7" fmla="*/ 29 h 30"/>
                <a:gd name="T8" fmla="*/ 114 w 121"/>
                <a:gd name="T9" fmla="*/ 28 h 30"/>
                <a:gd name="T10" fmla="*/ 116 w 121"/>
                <a:gd name="T11" fmla="*/ 26 h 30"/>
                <a:gd name="T12" fmla="*/ 118 w 121"/>
                <a:gd name="T13" fmla="*/ 24 h 30"/>
                <a:gd name="T14" fmla="*/ 119 w 121"/>
                <a:gd name="T15" fmla="*/ 22 h 30"/>
                <a:gd name="T16" fmla="*/ 120 w 121"/>
                <a:gd name="T17" fmla="*/ 19 h 30"/>
                <a:gd name="T18" fmla="*/ 121 w 121"/>
                <a:gd name="T19" fmla="*/ 15 h 30"/>
                <a:gd name="T20" fmla="*/ 120 w 121"/>
                <a:gd name="T21" fmla="*/ 12 h 30"/>
                <a:gd name="T22" fmla="*/ 119 w 121"/>
                <a:gd name="T23" fmla="*/ 10 h 30"/>
                <a:gd name="T24" fmla="*/ 118 w 121"/>
                <a:gd name="T25" fmla="*/ 7 h 30"/>
                <a:gd name="T26" fmla="*/ 116 w 121"/>
                <a:gd name="T27" fmla="*/ 5 h 30"/>
                <a:gd name="T28" fmla="*/ 114 w 121"/>
                <a:gd name="T29" fmla="*/ 4 h 30"/>
                <a:gd name="T30" fmla="*/ 112 w 121"/>
                <a:gd name="T31" fmla="*/ 1 h 30"/>
                <a:gd name="T32" fmla="*/ 108 w 121"/>
                <a:gd name="T33" fmla="*/ 1 h 30"/>
                <a:gd name="T34" fmla="*/ 106 w 121"/>
                <a:gd name="T35" fmla="*/ 0 h 30"/>
                <a:gd name="T36" fmla="*/ 15 w 121"/>
                <a:gd name="T37" fmla="*/ 0 h 30"/>
                <a:gd name="T38" fmla="*/ 13 w 121"/>
                <a:gd name="T39" fmla="*/ 1 h 30"/>
                <a:gd name="T40" fmla="*/ 10 w 121"/>
                <a:gd name="T41" fmla="*/ 1 h 30"/>
                <a:gd name="T42" fmla="*/ 8 w 121"/>
                <a:gd name="T43" fmla="*/ 4 h 30"/>
                <a:gd name="T44" fmla="*/ 5 w 121"/>
                <a:gd name="T45" fmla="*/ 5 h 30"/>
                <a:gd name="T46" fmla="*/ 3 w 121"/>
                <a:gd name="T47" fmla="*/ 7 h 30"/>
                <a:gd name="T48" fmla="*/ 2 w 121"/>
                <a:gd name="T49" fmla="*/ 10 h 30"/>
                <a:gd name="T50" fmla="*/ 1 w 121"/>
                <a:gd name="T51" fmla="*/ 12 h 30"/>
                <a:gd name="T52" fmla="*/ 0 w 121"/>
                <a:gd name="T53" fmla="*/ 15 h 30"/>
                <a:gd name="T54" fmla="*/ 1 w 121"/>
                <a:gd name="T55" fmla="*/ 19 h 30"/>
                <a:gd name="T56" fmla="*/ 2 w 121"/>
                <a:gd name="T57" fmla="*/ 22 h 30"/>
                <a:gd name="T58" fmla="*/ 3 w 121"/>
                <a:gd name="T59" fmla="*/ 24 h 30"/>
                <a:gd name="T60" fmla="*/ 5 w 121"/>
                <a:gd name="T61" fmla="*/ 26 h 30"/>
                <a:gd name="T62" fmla="*/ 8 w 121"/>
                <a:gd name="T63" fmla="*/ 28 h 30"/>
                <a:gd name="T64" fmla="*/ 10 w 121"/>
                <a:gd name="T65" fmla="*/ 29 h 30"/>
                <a:gd name="T66" fmla="*/ 13 w 121"/>
                <a:gd name="T67" fmla="*/ 30 h 30"/>
                <a:gd name="T68" fmla="*/ 15 w 121"/>
                <a:gd name="T69" fmla="*/ 30 h 30"/>
                <a:gd name="T70" fmla="*/ 15 w 121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30">
                  <a:moveTo>
                    <a:pt x="15" y="30"/>
                  </a:moveTo>
                  <a:lnTo>
                    <a:pt x="106" y="30"/>
                  </a:lnTo>
                  <a:lnTo>
                    <a:pt x="108" y="30"/>
                  </a:lnTo>
                  <a:lnTo>
                    <a:pt x="112" y="29"/>
                  </a:lnTo>
                  <a:lnTo>
                    <a:pt x="114" y="28"/>
                  </a:lnTo>
                  <a:lnTo>
                    <a:pt x="116" y="26"/>
                  </a:lnTo>
                  <a:lnTo>
                    <a:pt x="118" y="24"/>
                  </a:lnTo>
                  <a:lnTo>
                    <a:pt x="119" y="22"/>
                  </a:lnTo>
                  <a:lnTo>
                    <a:pt x="120" y="19"/>
                  </a:lnTo>
                  <a:lnTo>
                    <a:pt x="121" y="15"/>
                  </a:lnTo>
                  <a:lnTo>
                    <a:pt x="120" y="12"/>
                  </a:lnTo>
                  <a:lnTo>
                    <a:pt x="119" y="10"/>
                  </a:lnTo>
                  <a:lnTo>
                    <a:pt x="118" y="7"/>
                  </a:lnTo>
                  <a:lnTo>
                    <a:pt x="116" y="5"/>
                  </a:lnTo>
                  <a:lnTo>
                    <a:pt x="114" y="4"/>
                  </a:lnTo>
                  <a:lnTo>
                    <a:pt x="112" y="1"/>
                  </a:lnTo>
                  <a:lnTo>
                    <a:pt x="108" y="1"/>
                  </a:lnTo>
                  <a:lnTo>
                    <a:pt x="106" y="0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0" y="1"/>
                  </a:lnTo>
                  <a:lnTo>
                    <a:pt x="8" y="4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016">
              <a:extLst>
                <a:ext uri="{FF2B5EF4-FFF2-40B4-BE49-F238E27FC236}">
                  <a16:creationId xmlns="" xmlns:a16="http://schemas.microsoft.com/office/drawing/2014/main" id="{28B5C046-7C23-4972-9973-E6D3453A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2838" y="1458913"/>
              <a:ext cx="38100" cy="9525"/>
            </a:xfrm>
            <a:custGeom>
              <a:avLst/>
              <a:gdLst>
                <a:gd name="T0" fmla="*/ 15 w 121"/>
                <a:gd name="T1" fmla="*/ 30 h 31"/>
                <a:gd name="T2" fmla="*/ 106 w 121"/>
                <a:gd name="T3" fmla="*/ 30 h 31"/>
                <a:gd name="T4" fmla="*/ 108 w 121"/>
                <a:gd name="T5" fmla="*/ 30 h 31"/>
                <a:gd name="T6" fmla="*/ 112 w 121"/>
                <a:gd name="T7" fmla="*/ 29 h 31"/>
                <a:gd name="T8" fmla="*/ 114 w 121"/>
                <a:gd name="T9" fmla="*/ 28 h 31"/>
                <a:gd name="T10" fmla="*/ 116 w 121"/>
                <a:gd name="T11" fmla="*/ 26 h 31"/>
                <a:gd name="T12" fmla="*/ 118 w 121"/>
                <a:gd name="T13" fmla="*/ 23 h 31"/>
                <a:gd name="T14" fmla="*/ 119 w 121"/>
                <a:gd name="T15" fmla="*/ 21 h 31"/>
                <a:gd name="T16" fmla="*/ 120 w 121"/>
                <a:gd name="T17" fmla="*/ 18 h 31"/>
                <a:gd name="T18" fmla="*/ 121 w 121"/>
                <a:gd name="T19" fmla="*/ 16 h 31"/>
                <a:gd name="T20" fmla="*/ 120 w 121"/>
                <a:gd name="T21" fmla="*/ 13 h 31"/>
                <a:gd name="T22" fmla="*/ 119 w 121"/>
                <a:gd name="T23" fmla="*/ 9 h 31"/>
                <a:gd name="T24" fmla="*/ 118 w 121"/>
                <a:gd name="T25" fmla="*/ 7 h 31"/>
                <a:gd name="T26" fmla="*/ 116 w 121"/>
                <a:gd name="T27" fmla="*/ 5 h 31"/>
                <a:gd name="T28" fmla="*/ 114 w 121"/>
                <a:gd name="T29" fmla="*/ 3 h 31"/>
                <a:gd name="T30" fmla="*/ 112 w 121"/>
                <a:gd name="T31" fmla="*/ 2 h 31"/>
                <a:gd name="T32" fmla="*/ 108 w 121"/>
                <a:gd name="T33" fmla="*/ 1 h 31"/>
                <a:gd name="T34" fmla="*/ 106 w 121"/>
                <a:gd name="T35" fmla="*/ 1 h 31"/>
                <a:gd name="T36" fmla="*/ 15 w 121"/>
                <a:gd name="T37" fmla="*/ 0 h 31"/>
                <a:gd name="T38" fmla="*/ 13 w 121"/>
                <a:gd name="T39" fmla="*/ 1 h 31"/>
                <a:gd name="T40" fmla="*/ 10 w 121"/>
                <a:gd name="T41" fmla="*/ 2 h 31"/>
                <a:gd name="T42" fmla="*/ 8 w 121"/>
                <a:gd name="T43" fmla="*/ 3 h 31"/>
                <a:gd name="T44" fmla="*/ 5 w 121"/>
                <a:gd name="T45" fmla="*/ 5 h 31"/>
                <a:gd name="T46" fmla="*/ 3 w 121"/>
                <a:gd name="T47" fmla="*/ 7 h 31"/>
                <a:gd name="T48" fmla="*/ 2 w 121"/>
                <a:gd name="T49" fmla="*/ 9 h 31"/>
                <a:gd name="T50" fmla="*/ 1 w 121"/>
                <a:gd name="T51" fmla="*/ 13 h 31"/>
                <a:gd name="T52" fmla="*/ 0 w 121"/>
                <a:gd name="T53" fmla="*/ 16 h 31"/>
                <a:gd name="T54" fmla="*/ 1 w 121"/>
                <a:gd name="T55" fmla="*/ 18 h 31"/>
                <a:gd name="T56" fmla="*/ 2 w 121"/>
                <a:gd name="T57" fmla="*/ 21 h 31"/>
                <a:gd name="T58" fmla="*/ 3 w 121"/>
                <a:gd name="T59" fmla="*/ 23 h 31"/>
                <a:gd name="T60" fmla="*/ 5 w 121"/>
                <a:gd name="T61" fmla="*/ 26 h 31"/>
                <a:gd name="T62" fmla="*/ 8 w 121"/>
                <a:gd name="T63" fmla="*/ 28 h 31"/>
                <a:gd name="T64" fmla="*/ 10 w 121"/>
                <a:gd name="T65" fmla="*/ 29 h 31"/>
                <a:gd name="T66" fmla="*/ 13 w 121"/>
                <a:gd name="T67" fmla="*/ 30 h 31"/>
                <a:gd name="T68" fmla="*/ 15 w 121"/>
                <a:gd name="T69" fmla="*/ 31 h 31"/>
                <a:gd name="T70" fmla="*/ 15 w 121"/>
                <a:gd name="T71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31">
                  <a:moveTo>
                    <a:pt x="15" y="30"/>
                  </a:moveTo>
                  <a:lnTo>
                    <a:pt x="106" y="30"/>
                  </a:lnTo>
                  <a:lnTo>
                    <a:pt x="108" y="30"/>
                  </a:lnTo>
                  <a:lnTo>
                    <a:pt x="112" y="29"/>
                  </a:lnTo>
                  <a:lnTo>
                    <a:pt x="114" y="28"/>
                  </a:lnTo>
                  <a:lnTo>
                    <a:pt x="116" y="26"/>
                  </a:lnTo>
                  <a:lnTo>
                    <a:pt x="118" y="23"/>
                  </a:lnTo>
                  <a:lnTo>
                    <a:pt x="119" y="21"/>
                  </a:lnTo>
                  <a:lnTo>
                    <a:pt x="120" y="18"/>
                  </a:lnTo>
                  <a:lnTo>
                    <a:pt x="121" y="16"/>
                  </a:lnTo>
                  <a:lnTo>
                    <a:pt x="120" y="13"/>
                  </a:lnTo>
                  <a:lnTo>
                    <a:pt x="119" y="9"/>
                  </a:lnTo>
                  <a:lnTo>
                    <a:pt x="118" y="7"/>
                  </a:lnTo>
                  <a:lnTo>
                    <a:pt x="116" y="5"/>
                  </a:lnTo>
                  <a:lnTo>
                    <a:pt x="114" y="3"/>
                  </a:lnTo>
                  <a:lnTo>
                    <a:pt x="112" y="2"/>
                  </a:lnTo>
                  <a:lnTo>
                    <a:pt x="108" y="1"/>
                  </a:lnTo>
                  <a:lnTo>
                    <a:pt x="106" y="1"/>
                  </a:lnTo>
                  <a:lnTo>
                    <a:pt x="15" y="0"/>
                  </a:lnTo>
                  <a:lnTo>
                    <a:pt x="13" y="1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1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017">
              <a:extLst>
                <a:ext uri="{FF2B5EF4-FFF2-40B4-BE49-F238E27FC236}">
                  <a16:creationId xmlns="" xmlns:a16="http://schemas.microsoft.com/office/drawing/2014/main" id="{F269E89F-50DE-4E76-AA37-12AC47D5FC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2838" y="1498600"/>
              <a:ext cx="38100" cy="9525"/>
            </a:xfrm>
            <a:custGeom>
              <a:avLst/>
              <a:gdLst>
                <a:gd name="T0" fmla="*/ 15 w 121"/>
                <a:gd name="T1" fmla="*/ 30 h 30"/>
                <a:gd name="T2" fmla="*/ 106 w 121"/>
                <a:gd name="T3" fmla="*/ 30 h 30"/>
                <a:gd name="T4" fmla="*/ 108 w 121"/>
                <a:gd name="T5" fmla="*/ 30 h 30"/>
                <a:gd name="T6" fmla="*/ 112 w 121"/>
                <a:gd name="T7" fmla="*/ 29 h 30"/>
                <a:gd name="T8" fmla="*/ 114 w 121"/>
                <a:gd name="T9" fmla="*/ 28 h 30"/>
                <a:gd name="T10" fmla="*/ 116 w 121"/>
                <a:gd name="T11" fmla="*/ 26 h 30"/>
                <a:gd name="T12" fmla="*/ 118 w 121"/>
                <a:gd name="T13" fmla="*/ 24 h 30"/>
                <a:gd name="T14" fmla="*/ 119 w 121"/>
                <a:gd name="T15" fmla="*/ 21 h 30"/>
                <a:gd name="T16" fmla="*/ 120 w 121"/>
                <a:gd name="T17" fmla="*/ 19 h 30"/>
                <a:gd name="T18" fmla="*/ 121 w 121"/>
                <a:gd name="T19" fmla="*/ 15 h 30"/>
                <a:gd name="T20" fmla="*/ 120 w 121"/>
                <a:gd name="T21" fmla="*/ 12 h 30"/>
                <a:gd name="T22" fmla="*/ 119 w 121"/>
                <a:gd name="T23" fmla="*/ 9 h 30"/>
                <a:gd name="T24" fmla="*/ 118 w 121"/>
                <a:gd name="T25" fmla="*/ 7 h 30"/>
                <a:gd name="T26" fmla="*/ 116 w 121"/>
                <a:gd name="T27" fmla="*/ 5 h 30"/>
                <a:gd name="T28" fmla="*/ 114 w 121"/>
                <a:gd name="T29" fmla="*/ 3 h 30"/>
                <a:gd name="T30" fmla="*/ 112 w 121"/>
                <a:gd name="T31" fmla="*/ 1 h 30"/>
                <a:gd name="T32" fmla="*/ 108 w 121"/>
                <a:gd name="T33" fmla="*/ 0 h 30"/>
                <a:gd name="T34" fmla="*/ 106 w 121"/>
                <a:gd name="T35" fmla="*/ 0 h 30"/>
                <a:gd name="T36" fmla="*/ 15 w 121"/>
                <a:gd name="T37" fmla="*/ 0 h 30"/>
                <a:gd name="T38" fmla="*/ 13 w 121"/>
                <a:gd name="T39" fmla="*/ 0 h 30"/>
                <a:gd name="T40" fmla="*/ 10 w 121"/>
                <a:gd name="T41" fmla="*/ 1 h 30"/>
                <a:gd name="T42" fmla="*/ 8 w 121"/>
                <a:gd name="T43" fmla="*/ 3 h 30"/>
                <a:gd name="T44" fmla="*/ 5 w 121"/>
                <a:gd name="T45" fmla="*/ 5 h 30"/>
                <a:gd name="T46" fmla="*/ 3 w 121"/>
                <a:gd name="T47" fmla="*/ 7 h 30"/>
                <a:gd name="T48" fmla="*/ 2 w 121"/>
                <a:gd name="T49" fmla="*/ 10 h 30"/>
                <a:gd name="T50" fmla="*/ 1 w 121"/>
                <a:gd name="T51" fmla="*/ 12 h 30"/>
                <a:gd name="T52" fmla="*/ 0 w 121"/>
                <a:gd name="T53" fmla="*/ 15 h 30"/>
                <a:gd name="T54" fmla="*/ 1 w 121"/>
                <a:gd name="T55" fmla="*/ 19 h 30"/>
                <a:gd name="T56" fmla="*/ 2 w 121"/>
                <a:gd name="T57" fmla="*/ 21 h 30"/>
                <a:gd name="T58" fmla="*/ 3 w 121"/>
                <a:gd name="T59" fmla="*/ 24 h 30"/>
                <a:gd name="T60" fmla="*/ 5 w 121"/>
                <a:gd name="T61" fmla="*/ 26 h 30"/>
                <a:gd name="T62" fmla="*/ 8 w 121"/>
                <a:gd name="T63" fmla="*/ 28 h 30"/>
                <a:gd name="T64" fmla="*/ 10 w 121"/>
                <a:gd name="T65" fmla="*/ 29 h 30"/>
                <a:gd name="T66" fmla="*/ 13 w 121"/>
                <a:gd name="T67" fmla="*/ 30 h 30"/>
                <a:gd name="T68" fmla="*/ 15 w 121"/>
                <a:gd name="T69" fmla="*/ 30 h 30"/>
                <a:gd name="T70" fmla="*/ 15 w 121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30">
                  <a:moveTo>
                    <a:pt x="15" y="30"/>
                  </a:moveTo>
                  <a:lnTo>
                    <a:pt x="106" y="30"/>
                  </a:lnTo>
                  <a:lnTo>
                    <a:pt x="108" y="30"/>
                  </a:lnTo>
                  <a:lnTo>
                    <a:pt x="112" y="29"/>
                  </a:lnTo>
                  <a:lnTo>
                    <a:pt x="114" y="28"/>
                  </a:lnTo>
                  <a:lnTo>
                    <a:pt x="116" y="26"/>
                  </a:lnTo>
                  <a:lnTo>
                    <a:pt x="118" y="24"/>
                  </a:lnTo>
                  <a:lnTo>
                    <a:pt x="119" y="21"/>
                  </a:lnTo>
                  <a:lnTo>
                    <a:pt x="120" y="19"/>
                  </a:lnTo>
                  <a:lnTo>
                    <a:pt x="121" y="15"/>
                  </a:lnTo>
                  <a:lnTo>
                    <a:pt x="120" y="12"/>
                  </a:lnTo>
                  <a:lnTo>
                    <a:pt x="119" y="9"/>
                  </a:lnTo>
                  <a:lnTo>
                    <a:pt x="118" y="7"/>
                  </a:lnTo>
                  <a:lnTo>
                    <a:pt x="116" y="5"/>
                  </a:lnTo>
                  <a:lnTo>
                    <a:pt x="114" y="3"/>
                  </a:lnTo>
                  <a:lnTo>
                    <a:pt x="112" y="1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9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018">
              <a:extLst>
                <a:ext uri="{FF2B5EF4-FFF2-40B4-BE49-F238E27FC236}">
                  <a16:creationId xmlns="" xmlns:a16="http://schemas.microsoft.com/office/drawing/2014/main" id="{95AAC35C-4CA3-46A3-AE38-EF89E11B19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2838" y="1538288"/>
              <a:ext cx="38100" cy="9525"/>
            </a:xfrm>
            <a:custGeom>
              <a:avLst/>
              <a:gdLst>
                <a:gd name="T0" fmla="*/ 15 w 121"/>
                <a:gd name="T1" fmla="*/ 30 h 30"/>
                <a:gd name="T2" fmla="*/ 106 w 121"/>
                <a:gd name="T3" fmla="*/ 30 h 30"/>
                <a:gd name="T4" fmla="*/ 108 w 121"/>
                <a:gd name="T5" fmla="*/ 30 h 30"/>
                <a:gd name="T6" fmla="*/ 112 w 121"/>
                <a:gd name="T7" fmla="*/ 29 h 30"/>
                <a:gd name="T8" fmla="*/ 114 w 121"/>
                <a:gd name="T9" fmla="*/ 28 h 30"/>
                <a:gd name="T10" fmla="*/ 116 w 121"/>
                <a:gd name="T11" fmla="*/ 26 h 30"/>
                <a:gd name="T12" fmla="*/ 118 w 121"/>
                <a:gd name="T13" fmla="*/ 23 h 30"/>
                <a:gd name="T14" fmla="*/ 119 w 121"/>
                <a:gd name="T15" fmla="*/ 21 h 30"/>
                <a:gd name="T16" fmla="*/ 120 w 121"/>
                <a:gd name="T17" fmla="*/ 18 h 30"/>
                <a:gd name="T18" fmla="*/ 121 w 121"/>
                <a:gd name="T19" fmla="*/ 15 h 30"/>
                <a:gd name="T20" fmla="*/ 120 w 121"/>
                <a:gd name="T21" fmla="*/ 12 h 30"/>
                <a:gd name="T22" fmla="*/ 119 w 121"/>
                <a:gd name="T23" fmla="*/ 10 h 30"/>
                <a:gd name="T24" fmla="*/ 118 w 121"/>
                <a:gd name="T25" fmla="*/ 6 h 30"/>
                <a:gd name="T26" fmla="*/ 116 w 121"/>
                <a:gd name="T27" fmla="*/ 4 h 30"/>
                <a:gd name="T28" fmla="*/ 114 w 121"/>
                <a:gd name="T29" fmla="*/ 3 h 30"/>
                <a:gd name="T30" fmla="*/ 112 w 121"/>
                <a:gd name="T31" fmla="*/ 1 h 30"/>
                <a:gd name="T32" fmla="*/ 108 w 121"/>
                <a:gd name="T33" fmla="*/ 0 h 30"/>
                <a:gd name="T34" fmla="*/ 106 w 121"/>
                <a:gd name="T35" fmla="*/ 0 h 30"/>
                <a:gd name="T36" fmla="*/ 15 w 121"/>
                <a:gd name="T37" fmla="*/ 0 h 30"/>
                <a:gd name="T38" fmla="*/ 13 w 121"/>
                <a:gd name="T39" fmla="*/ 0 h 30"/>
                <a:gd name="T40" fmla="*/ 10 w 121"/>
                <a:gd name="T41" fmla="*/ 1 h 30"/>
                <a:gd name="T42" fmla="*/ 8 w 121"/>
                <a:gd name="T43" fmla="*/ 3 h 30"/>
                <a:gd name="T44" fmla="*/ 5 w 121"/>
                <a:gd name="T45" fmla="*/ 4 h 30"/>
                <a:gd name="T46" fmla="*/ 3 w 121"/>
                <a:gd name="T47" fmla="*/ 6 h 30"/>
                <a:gd name="T48" fmla="*/ 2 w 121"/>
                <a:gd name="T49" fmla="*/ 10 h 30"/>
                <a:gd name="T50" fmla="*/ 1 w 121"/>
                <a:gd name="T51" fmla="*/ 12 h 30"/>
                <a:gd name="T52" fmla="*/ 0 w 121"/>
                <a:gd name="T53" fmla="*/ 15 h 30"/>
                <a:gd name="T54" fmla="*/ 1 w 121"/>
                <a:gd name="T55" fmla="*/ 18 h 30"/>
                <a:gd name="T56" fmla="*/ 2 w 121"/>
                <a:gd name="T57" fmla="*/ 21 h 30"/>
                <a:gd name="T58" fmla="*/ 3 w 121"/>
                <a:gd name="T59" fmla="*/ 23 h 30"/>
                <a:gd name="T60" fmla="*/ 5 w 121"/>
                <a:gd name="T61" fmla="*/ 26 h 30"/>
                <a:gd name="T62" fmla="*/ 8 w 121"/>
                <a:gd name="T63" fmla="*/ 28 h 30"/>
                <a:gd name="T64" fmla="*/ 10 w 121"/>
                <a:gd name="T65" fmla="*/ 29 h 30"/>
                <a:gd name="T66" fmla="*/ 13 w 121"/>
                <a:gd name="T67" fmla="*/ 30 h 30"/>
                <a:gd name="T68" fmla="*/ 15 w 121"/>
                <a:gd name="T69" fmla="*/ 30 h 30"/>
                <a:gd name="T70" fmla="*/ 15 w 121"/>
                <a:gd name="T71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30">
                  <a:moveTo>
                    <a:pt x="15" y="30"/>
                  </a:moveTo>
                  <a:lnTo>
                    <a:pt x="106" y="30"/>
                  </a:lnTo>
                  <a:lnTo>
                    <a:pt x="108" y="30"/>
                  </a:lnTo>
                  <a:lnTo>
                    <a:pt x="112" y="29"/>
                  </a:lnTo>
                  <a:lnTo>
                    <a:pt x="114" y="28"/>
                  </a:lnTo>
                  <a:lnTo>
                    <a:pt x="116" y="26"/>
                  </a:lnTo>
                  <a:lnTo>
                    <a:pt x="118" y="23"/>
                  </a:lnTo>
                  <a:lnTo>
                    <a:pt x="119" y="21"/>
                  </a:lnTo>
                  <a:lnTo>
                    <a:pt x="120" y="18"/>
                  </a:lnTo>
                  <a:lnTo>
                    <a:pt x="121" y="15"/>
                  </a:lnTo>
                  <a:lnTo>
                    <a:pt x="120" y="12"/>
                  </a:lnTo>
                  <a:lnTo>
                    <a:pt x="119" y="10"/>
                  </a:lnTo>
                  <a:lnTo>
                    <a:pt x="118" y="6"/>
                  </a:lnTo>
                  <a:lnTo>
                    <a:pt x="116" y="4"/>
                  </a:lnTo>
                  <a:lnTo>
                    <a:pt x="114" y="3"/>
                  </a:lnTo>
                  <a:lnTo>
                    <a:pt x="112" y="1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1"/>
                  </a:lnTo>
                  <a:lnTo>
                    <a:pt x="8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8" y="28"/>
                  </a:lnTo>
                  <a:lnTo>
                    <a:pt x="10" y="29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5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2019">
              <a:extLst>
                <a:ext uri="{FF2B5EF4-FFF2-40B4-BE49-F238E27FC236}">
                  <a16:creationId xmlns="" xmlns:a16="http://schemas.microsoft.com/office/drawing/2014/main" id="{43CC5EA9-900B-43C0-BA7C-AA138882D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2838" y="1577975"/>
              <a:ext cx="38100" cy="9525"/>
            </a:xfrm>
            <a:custGeom>
              <a:avLst/>
              <a:gdLst>
                <a:gd name="T0" fmla="*/ 121 w 121"/>
                <a:gd name="T1" fmla="*/ 15 h 30"/>
                <a:gd name="T2" fmla="*/ 120 w 121"/>
                <a:gd name="T3" fmla="*/ 12 h 30"/>
                <a:gd name="T4" fmla="*/ 119 w 121"/>
                <a:gd name="T5" fmla="*/ 9 h 30"/>
                <a:gd name="T6" fmla="*/ 118 w 121"/>
                <a:gd name="T7" fmla="*/ 7 h 30"/>
                <a:gd name="T8" fmla="*/ 116 w 121"/>
                <a:gd name="T9" fmla="*/ 5 h 30"/>
                <a:gd name="T10" fmla="*/ 114 w 121"/>
                <a:gd name="T11" fmla="*/ 3 h 30"/>
                <a:gd name="T12" fmla="*/ 112 w 121"/>
                <a:gd name="T13" fmla="*/ 2 h 30"/>
                <a:gd name="T14" fmla="*/ 108 w 121"/>
                <a:gd name="T15" fmla="*/ 0 h 30"/>
                <a:gd name="T16" fmla="*/ 106 w 121"/>
                <a:gd name="T17" fmla="*/ 0 h 30"/>
                <a:gd name="T18" fmla="*/ 15 w 121"/>
                <a:gd name="T19" fmla="*/ 0 h 30"/>
                <a:gd name="T20" fmla="*/ 13 w 121"/>
                <a:gd name="T21" fmla="*/ 0 h 30"/>
                <a:gd name="T22" fmla="*/ 10 w 121"/>
                <a:gd name="T23" fmla="*/ 2 h 30"/>
                <a:gd name="T24" fmla="*/ 8 w 121"/>
                <a:gd name="T25" fmla="*/ 3 h 30"/>
                <a:gd name="T26" fmla="*/ 5 w 121"/>
                <a:gd name="T27" fmla="*/ 5 h 30"/>
                <a:gd name="T28" fmla="*/ 3 w 121"/>
                <a:gd name="T29" fmla="*/ 7 h 30"/>
                <a:gd name="T30" fmla="*/ 2 w 121"/>
                <a:gd name="T31" fmla="*/ 9 h 30"/>
                <a:gd name="T32" fmla="*/ 1 w 121"/>
                <a:gd name="T33" fmla="*/ 12 h 30"/>
                <a:gd name="T34" fmla="*/ 0 w 121"/>
                <a:gd name="T35" fmla="*/ 15 h 30"/>
                <a:gd name="T36" fmla="*/ 1 w 121"/>
                <a:gd name="T37" fmla="*/ 18 h 30"/>
                <a:gd name="T38" fmla="*/ 2 w 121"/>
                <a:gd name="T39" fmla="*/ 21 h 30"/>
                <a:gd name="T40" fmla="*/ 3 w 121"/>
                <a:gd name="T41" fmla="*/ 23 h 30"/>
                <a:gd name="T42" fmla="*/ 5 w 121"/>
                <a:gd name="T43" fmla="*/ 26 h 30"/>
                <a:gd name="T44" fmla="*/ 8 w 121"/>
                <a:gd name="T45" fmla="*/ 27 h 30"/>
                <a:gd name="T46" fmla="*/ 10 w 121"/>
                <a:gd name="T47" fmla="*/ 29 h 30"/>
                <a:gd name="T48" fmla="*/ 13 w 121"/>
                <a:gd name="T49" fmla="*/ 29 h 30"/>
                <a:gd name="T50" fmla="*/ 15 w 121"/>
                <a:gd name="T51" fmla="*/ 30 h 30"/>
                <a:gd name="T52" fmla="*/ 106 w 121"/>
                <a:gd name="T53" fmla="*/ 30 h 30"/>
                <a:gd name="T54" fmla="*/ 108 w 121"/>
                <a:gd name="T55" fmla="*/ 29 h 30"/>
                <a:gd name="T56" fmla="*/ 112 w 121"/>
                <a:gd name="T57" fmla="*/ 29 h 30"/>
                <a:gd name="T58" fmla="*/ 114 w 121"/>
                <a:gd name="T59" fmla="*/ 27 h 30"/>
                <a:gd name="T60" fmla="*/ 116 w 121"/>
                <a:gd name="T61" fmla="*/ 26 h 30"/>
                <a:gd name="T62" fmla="*/ 118 w 121"/>
                <a:gd name="T63" fmla="*/ 23 h 30"/>
                <a:gd name="T64" fmla="*/ 119 w 121"/>
                <a:gd name="T65" fmla="*/ 21 h 30"/>
                <a:gd name="T66" fmla="*/ 120 w 121"/>
                <a:gd name="T67" fmla="*/ 18 h 30"/>
                <a:gd name="T68" fmla="*/ 121 w 121"/>
                <a:gd name="T69" fmla="*/ 15 h 30"/>
                <a:gd name="T70" fmla="*/ 121 w 121"/>
                <a:gd name="T7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1" h="30">
                  <a:moveTo>
                    <a:pt x="121" y="15"/>
                  </a:moveTo>
                  <a:lnTo>
                    <a:pt x="120" y="12"/>
                  </a:lnTo>
                  <a:lnTo>
                    <a:pt x="119" y="9"/>
                  </a:lnTo>
                  <a:lnTo>
                    <a:pt x="118" y="7"/>
                  </a:lnTo>
                  <a:lnTo>
                    <a:pt x="116" y="5"/>
                  </a:lnTo>
                  <a:lnTo>
                    <a:pt x="114" y="3"/>
                  </a:lnTo>
                  <a:lnTo>
                    <a:pt x="112" y="2"/>
                  </a:lnTo>
                  <a:lnTo>
                    <a:pt x="108" y="0"/>
                  </a:lnTo>
                  <a:lnTo>
                    <a:pt x="10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0" y="2"/>
                  </a:lnTo>
                  <a:lnTo>
                    <a:pt x="8" y="3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2" y="21"/>
                  </a:lnTo>
                  <a:lnTo>
                    <a:pt x="3" y="23"/>
                  </a:lnTo>
                  <a:lnTo>
                    <a:pt x="5" y="26"/>
                  </a:lnTo>
                  <a:lnTo>
                    <a:pt x="8" y="27"/>
                  </a:lnTo>
                  <a:lnTo>
                    <a:pt x="10" y="29"/>
                  </a:lnTo>
                  <a:lnTo>
                    <a:pt x="13" y="29"/>
                  </a:lnTo>
                  <a:lnTo>
                    <a:pt x="15" y="30"/>
                  </a:lnTo>
                  <a:lnTo>
                    <a:pt x="106" y="30"/>
                  </a:lnTo>
                  <a:lnTo>
                    <a:pt x="108" y="29"/>
                  </a:lnTo>
                  <a:lnTo>
                    <a:pt x="112" y="29"/>
                  </a:lnTo>
                  <a:lnTo>
                    <a:pt x="114" y="27"/>
                  </a:lnTo>
                  <a:lnTo>
                    <a:pt x="116" y="26"/>
                  </a:lnTo>
                  <a:lnTo>
                    <a:pt x="118" y="23"/>
                  </a:lnTo>
                  <a:lnTo>
                    <a:pt x="119" y="21"/>
                  </a:lnTo>
                  <a:lnTo>
                    <a:pt x="120" y="18"/>
                  </a:lnTo>
                  <a:lnTo>
                    <a:pt x="121" y="15"/>
                  </a:lnTo>
                  <a:lnTo>
                    <a:pt x="121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638ED1C6-508D-4588-BA8A-3EE93095F8E6}"/>
              </a:ext>
            </a:extLst>
          </p:cNvPr>
          <p:cNvGrpSpPr/>
          <p:nvPr/>
        </p:nvGrpSpPr>
        <p:grpSpPr>
          <a:xfrm>
            <a:off x="1524216" y="5216700"/>
            <a:ext cx="239712" cy="285750"/>
            <a:chOff x="5494338" y="1370013"/>
            <a:chExt cx="239712" cy="285750"/>
          </a:xfrm>
          <a:solidFill>
            <a:schemeClr val="bg1"/>
          </a:solidFill>
        </p:grpSpPr>
        <p:sp>
          <p:nvSpPr>
            <p:cNvPr id="73" name="Freeform 961">
              <a:extLst>
                <a:ext uri="{FF2B5EF4-FFF2-40B4-BE49-F238E27FC236}">
                  <a16:creationId xmlns="" xmlns:a16="http://schemas.microsoft.com/office/drawing/2014/main" id="{CB30BDA2-EC90-4C6A-8F86-CB53C28654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1370013"/>
              <a:ext cx="104775" cy="133350"/>
            </a:xfrm>
            <a:custGeom>
              <a:avLst/>
              <a:gdLst>
                <a:gd name="T0" fmla="*/ 156 w 265"/>
                <a:gd name="T1" fmla="*/ 108 h 337"/>
                <a:gd name="T2" fmla="*/ 156 w 265"/>
                <a:gd name="T3" fmla="*/ 12 h 337"/>
                <a:gd name="T4" fmla="*/ 252 w 265"/>
                <a:gd name="T5" fmla="*/ 108 h 337"/>
                <a:gd name="T6" fmla="*/ 156 w 265"/>
                <a:gd name="T7" fmla="*/ 108 h 337"/>
                <a:gd name="T8" fmla="*/ 261 w 265"/>
                <a:gd name="T9" fmla="*/ 100 h 337"/>
                <a:gd name="T10" fmla="*/ 165 w 265"/>
                <a:gd name="T11" fmla="*/ 3 h 337"/>
                <a:gd name="T12" fmla="*/ 161 w 265"/>
                <a:gd name="T13" fmla="*/ 1 h 337"/>
                <a:gd name="T14" fmla="*/ 156 w 265"/>
                <a:gd name="T15" fmla="*/ 0 h 337"/>
                <a:gd name="T16" fmla="*/ 12 w 265"/>
                <a:gd name="T17" fmla="*/ 0 h 337"/>
                <a:gd name="T18" fmla="*/ 7 w 265"/>
                <a:gd name="T19" fmla="*/ 1 h 337"/>
                <a:gd name="T20" fmla="*/ 3 w 265"/>
                <a:gd name="T21" fmla="*/ 3 h 337"/>
                <a:gd name="T22" fmla="*/ 1 w 265"/>
                <a:gd name="T23" fmla="*/ 7 h 337"/>
                <a:gd name="T24" fmla="*/ 0 w 265"/>
                <a:gd name="T25" fmla="*/ 12 h 337"/>
                <a:gd name="T26" fmla="*/ 0 w 265"/>
                <a:gd name="T27" fmla="*/ 325 h 337"/>
                <a:gd name="T28" fmla="*/ 1 w 265"/>
                <a:gd name="T29" fmla="*/ 329 h 337"/>
                <a:gd name="T30" fmla="*/ 3 w 265"/>
                <a:gd name="T31" fmla="*/ 334 h 337"/>
                <a:gd name="T32" fmla="*/ 7 w 265"/>
                <a:gd name="T33" fmla="*/ 337 h 337"/>
                <a:gd name="T34" fmla="*/ 12 w 265"/>
                <a:gd name="T35" fmla="*/ 337 h 337"/>
                <a:gd name="T36" fmla="*/ 253 w 265"/>
                <a:gd name="T37" fmla="*/ 337 h 337"/>
                <a:gd name="T38" fmla="*/ 258 w 265"/>
                <a:gd name="T39" fmla="*/ 337 h 337"/>
                <a:gd name="T40" fmla="*/ 261 w 265"/>
                <a:gd name="T41" fmla="*/ 334 h 337"/>
                <a:gd name="T42" fmla="*/ 264 w 265"/>
                <a:gd name="T43" fmla="*/ 329 h 337"/>
                <a:gd name="T44" fmla="*/ 265 w 265"/>
                <a:gd name="T45" fmla="*/ 325 h 337"/>
                <a:gd name="T46" fmla="*/ 265 w 265"/>
                <a:gd name="T47" fmla="*/ 108 h 337"/>
                <a:gd name="T48" fmla="*/ 264 w 265"/>
                <a:gd name="T49" fmla="*/ 104 h 337"/>
                <a:gd name="T50" fmla="*/ 261 w 265"/>
                <a:gd name="T51" fmla="*/ 10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5" h="337">
                  <a:moveTo>
                    <a:pt x="156" y="108"/>
                  </a:moveTo>
                  <a:lnTo>
                    <a:pt x="156" y="12"/>
                  </a:lnTo>
                  <a:lnTo>
                    <a:pt x="252" y="108"/>
                  </a:lnTo>
                  <a:lnTo>
                    <a:pt x="156" y="108"/>
                  </a:lnTo>
                  <a:close/>
                  <a:moveTo>
                    <a:pt x="261" y="100"/>
                  </a:moveTo>
                  <a:lnTo>
                    <a:pt x="165" y="3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3" y="334"/>
                  </a:lnTo>
                  <a:lnTo>
                    <a:pt x="7" y="337"/>
                  </a:lnTo>
                  <a:lnTo>
                    <a:pt x="12" y="337"/>
                  </a:lnTo>
                  <a:lnTo>
                    <a:pt x="253" y="337"/>
                  </a:lnTo>
                  <a:lnTo>
                    <a:pt x="258" y="337"/>
                  </a:lnTo>
                  <a:lnTo>
                    <a:pt x="261" y="334"/>
                  </a:lnTo>
                  <a:lnTo>
                    <a:pt x="264" y="329"/>
                  </a:lnTo>
                  <a:lnTo>
                    <a:pt x="265" y="325"/>
                  </a:lnTo>
                  <a:lnTo>
                    <a:pt x="265" y="108"/>
                  </a:lnTo>
                  <a:lnTo>
                    <a:pt x="264" y="104"/>
                  </a:lnTo>
                  <a:lnTo>
                    <a:pt x="261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62">
              <a:extLst>
                <a:ext uri="{FF2B5EF4-FFF2-40B4-BE49-F238E27FC236}">
                  <a16:creationId xmlns="" xmlns:a16="http://schemas.microsoft.com/office/drawing/2014/main" id="{3DD337CC-9155-4297-8CB1-3EE768FB77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1370013"/>
              <a:ext cx="106363" cy="133350"/>
            </a:xfrm>
            <a:custGeom>
              <a:avLst/>
              <a:gdLst>
                <a:gd name="T0" fmla="*/ 157 w 266"/>
                <a:gd name="T1" fmla="*/ 108 h 337"/>
                <a:gd name="T2" fmla="*/ 157 w 266"/>
                <a:gd name="T3" fmla="*/ 12 h 337"/>
                <a:gd name="T4" fmla="*/ 252 w 266"/>
                <a:gd name="T5" fmla="*/ 108 h 337"/>
                <a:gd name="T6" fmla="*/ 157 w 266"/>
                <a:gd name="T7" fmla="*/ 108 h 337"/>
                <a:gd name="T8" fmla="*/ 166 w 266"/>
                <a:gd name="T9" fmla="*/ 3 h 337"/>
                <a:gd name="T10" fmla="*/ 162 w 266"/>
                <a:gd name="T11" fmla="*/ 1 h 337"/>
                <a:gd name="T12" fmla="*/ 157 w 266"/>
                <a:gd name="T13" fmla="*/ 0 h 337"/>
                <a:gd name="T14" fmla="*/ 13 w 266"/>
                <a:gd name="T15" fmla="*/ 0 h 337"/>
                <a:gd name="T16" fmla="*/ 8 w 266"/>
                <a:gd name="T17" fmla="*/ 1 h 337"/>
                <a:gd name="T18" fmla="*/ 5 w 266"/>
                <a:gd name="T19" fmla="*/ 3 h 337"/>
                <a:gd name="T20" fmla="*/ 1 w 266"/>
                <a:gd name="T21" fmla="*/ 7 h 337"/>
                <a:gd name="T22" fmla="*/ 0 w 266"/>
                <a:gd name="T23" fmla="*/ 12 h 337"/>
                <a:gd name="T24" fmla="*/ 0 w 266"/>
                <a:gd name="T25" fmla="*/ 325 h 337"/>
                <a:gd name="T26" fmla="*/ 1 w 266"/>
                <a:gd name="T27" fmla="*/ 329 h 337"/>
                <a:gd name="T28" fmla="*/ 5 w 266"/>
                <a:gd name="T29" fmla="*/ 334 h 337"/>
                <a:gd name="T30" fmla="*/ 8 w 266"/>
                <a:gd name="T31" fmla="*/ 337 h 337"/>
                <a:gd name="T32" fmla="*/ 13 w 266"/>
                <a:gd name="T33" fmla="*/ 337 h 337"/>
                <a:gd name="T34" fmla="*/ 253 w 266"/>
                <a:gd name="T35" fmla="*/ 337 h 337"/>
                <a:gd name="T36" fmla="*/ 258 w 266"/>
                <a:gd name="T37" fmla="*/ 337 h 337"/>
                <a:gd name="T38" fmla="*/ 263 w 266"/>
                <a:gd name="T39" fmla="*/ 334 h 337"/>
                <a:gd name="T40" fmla="*/ 265 w 266"/>
                <a:gd name="T41" fmla="*/ 329 h 337"/>
                <a:gd name="T42" fmla="*/ 266 w 266"/>
                <a:gd name="T43" fmla="*/ 325 h 337"/>
                <a:gd name="T44" fmla="*/ 266 w 266"/>
                <a:gd name="T45" fmla="*/ 108 h 337"/>
                <a:gd name="T46" fmla="*/ 265 w 266"/>
                <a:gd name="T47" fmla="*/ 104 h 337"/>
                <a:gd name="T48" fmla="*/ 263 w 266"/>
                <a:gd name="T49" fmla="*/ 100 h 337"/>
                <a:gd name="T50" fmla="*/ 166 w 266"/>
                <a:gd name="T51" fmla="*/ 3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337">
                  <a:moveTo>
                    <a:pt x="157" y="108"/>
                  </a:moveTo>
                  <a:lnTo>
                    <a:pt x="157" y="12"/>
                  </a:lnTo>
                  <a:lnTo>
                    <a:pt x="252" y="108"/>
                  </a:lnTo>
                  <a:lnTo>
                    <a:pt x="157" y="108"/>
                  </a:lnTo>
                  <a:close/>
                  <a:moveTo>
                    <a:pt x="166" y="3"/>
                  </a:moveTo>
                  <a:lnTo>
                    <a:pt x="162" y="1"/>
                  </a:lnTo>
                  <a:lnTo>
                    <a:pt x="157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5" y="334"/>
                  </a:lnTo>
                  <a:lnTo>
                    <a:pt x="8" y="337"/>
                  </a:lnTo>
                  <a:lnTo>
                    <a:pt x="13" y="337"/>
                  </a:lnTo>
                  <a:lnTo>
                    <a:pt x="253" y="337"/>
                  </a:lnTo>
                  <a:lnTo>
                    <a:pt x="258" y="337"/>
                  </a:lnTo>
                  <a:lnTo>
                    <a:pt x="263" y="334"/>
                  </a:lnTo>
                  <a:lnTo>
                    <a:pt x="265" y="329"/>
                  </a:lnTo>
                  <a:lnTo>
                    <a:pt x="266" y="325"/>
                  </a:lnTo>
                  <a:lnTo>
                    <a:pt x="266" y="108"/>
                  </a:lnTo>
                  <a:lnTo>
                    <a:pt x="265" y="104"/>
                  </a:lnTo>
                  <a:lnTo>
                    <a:pt x="263" y="100"/>
                  </a:lnTo>
                  <a:lnTo>
                    <a:pt x="16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963">
              <a:extLst>
                <a:ext uri="{FF2B5EF4-FFF2-40B4-BE49-F238E27FC236}">
                  <a16:creationId xmlns="" xmlns:a16="http://schemas.microsoft.com/office/drawing/2014/main" id="{C2468AE4-55C1-46CC-9116-C3184C1858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1522413"/>
              <a:ext cx="104775" cy="133350"/>
            </a:xfrm>
            <a:custGeom>
              <a:avLst/>
              <a:gdLst>
                <a:gd name="T0" fmla="*/ 156 w 265"/>
                <a:gd name="T1" fmla="*/ 108 h 336"/>
                <a:gd name="T2" fmla="*/ 156 w 265"/>
                <a:gd name="T3" fmla="*/ 11 h 336"/>
                <a:gd name="T4" fmla="*/ 252 w 265"/>
                <a:gd name="T5" fmla="*/ 108 h 336"/>
                <a:gd name="T6" fmla="*/ 156 w 265"/>
                <a:gd name="T7" fmla="*/ 108 h 336"/>
                <a:gd name="T8" fmla="*/ 165 w 265"/>
                <a:gd name="T9" fmla="*/ 3 h 336"/>
                <a:gd name="T10" fmla="*/ 161 w 265"/>
                <a:gd name="T11" fmla="*/ 1 h 336"/>
                <a:gd name="T12" fmla="*/ 156 w 265"/>
                <a:gd name="T13" fmla="*/ 0 h 336"/>
                <a:gd name="T14" fmla="*/ 12 w 265"/>
                <a:gd name="T15" fmla="*/ 0 h 336"/>
                <a:gd name="T16" fmla="*/ 7 w 265"/>
                <a:gd name="T17" fmla="*/ 1 h 336"/>
                <a:gd name="T18" fmla="*/ 3 w 265"/>
                <a:gd name="T19" fmla="*/ 3 h 336"/>
                <a:gd name="T20" fmla="*/ 1 w 265"/>
                <a:gd name="T21" fmla="*/ 7 h 336"/>
                <a:gd name="T22" fmla="*/ 0 w 265"/>
                <a:gd name="T23" fmla="*/ 11 h 336"/>
                <a:gd name="T24" fmla="*/ 0 w 265"/>
                <a:gd name="T25" fmla="*/ 325 h 336"/>
                <a:gd name="T26" fmla="*/ 1 w 265"/>
                <a:gd name="T27" fmla="*/ 329 h 336"/>
                <a:gd name="T28" fmla="*/ 3 w 265"/>
                <a:gd name="T29" fmla="*/ 333 h 336"/>
                <a:gd name="T30" fmla="*/ 7 w 265"/>
                <a:gd name="T31" fmla="*/ 335 h 336"/>
                <a:gd name="T32" fmla="*/ 12 w 265"/>
                <a:gd name="T33" fmla="*/ 336 h 336"/>
                <a:gd name="T34" fmla="*/ 253 w 265"/>
                <a:gd name="T35" fmla="*/ 336 h 336"/>
                <a:gd name="T36" fmla="*/ 258 w 265"/>
                <a:gd name="T37" fmla="*/ 335 h 336"/>
                <a:gd name="T38" fmla="*/ 261 w 265"/>
                <a:gd name="T39" fmla="*/ 333 h 336"/>
                <a:gd name="T40" fmla="*/ 264 w 265"/>
                <a:gd name="T41" fmla="*/ 329 h 336"/>
                <a:gd name="T42" fmla="*/ 265 w 265"/>
                <a:gd name="T43" fmla="*/ 325 h 336"/>
                <a:gd name="T44" fmla="*/ 265 w 265"/>
                <a:gd name="T45" fmla="*/ 108 h 336"/>
                <a:gd name="T46" fmla="*/ 264 w 265"/>
                <a:gd name="T47" fmla="*/ 104 h 336"/>
                <a:gd name="T48" fmla="*/ 261 w 265"/>
                <a:gd name="T49" fmla="*/ 100 h 336"/>
                <a:gd name="T50" fmla="*/ 165 w 265"/>
                <a:gd name="T5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5" h="336">
                  <a:moveTo>
                    <a:pt x="156" y="108"/>
                  </a:moveTo>
                  <a:lnTo>
                    <a:pt x="156" y="11"/>
                  </a:lnTo>
                  <a:lnTo>
                    <a:pt x="252" y="108"/>
                  </a:lnTo>
                  <a:lnTo>
                    <a:pt x="156" y="108"/>
                  </a:lnTo>
                  <a:close/>
                  <a:moveTo>
                    <a:pt x="165" y="3"/>
                  </a:moveTo>
                  <a:lnTo>
                    <a:pt x="161" y="1"/>
                  </a:lnTo>
                  <a:lnTo>
                    <a:pt x="156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3" y="333"/>
                  </a:lnTo>
                  <a:lnTo>
                    <a:pt x="7" y="335"/>
                  </a:lnTo>
                  <a:lnTo>
                    <a:pt x="12" y="336"/>
                  </a:lnTo>
                  <a:lnTo>
                    <a:pt x="253" y="336"/>
                  </a:lnTo>
                  <a:lnTo>
                    <a:pt x="258" y="335"/>
                  </a:lnTo>
                  <a:lnTo>
                    <a:pt x="261" y="333"/>
                  </a:lnTo>
                  <a:lnTo>
                    <a:pt x="264" y="329"/>
                  </a:lnTo>
                  <a:lnTo>
                    <a:pt x="265" y="325"/>
                  </a:lnTo>
                  <a:lnTo>
                    <a:pt x="265" y="108"/>
                  </a:lnTo>
                  <a:lnTo>
                    <a:pt x="264" y="104"/>
                  </a:lnTo>
                  <a:lnTo>
                    <a:pt x="261" y="100"/>
                  </a:lnTo>
                  <a:lnTo>
                    <a:pt x="16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964">
              <a:extLst>
                <a:ext uri="{FF2B5EF4-FFF2-40B4-BE49-F238E27FC236}">
                  <a16:creationId xmlns="" xmlns:a16="http://schemas.microsoft.com/office/drawing/2014/main" id="{DCC41BB7-476B-41B3-9120-431854046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1522413"/>
              <a:ext cx="106363" cy="133350"/>
            </a:xfrm>
            <a:custGeom>
              <a:avLst/>
              <a:gdLst>
                <a:gd name="T0" fmla="*/ 157 w 266"/>
                <a:gd name="T1" fmla="*/ 108 h 336"/>
                <a:gd name="T2" fmla="*/ 157 w 266"/>
                <a:gd name="T3" fmla="*/ 11 h 336"/>
                <a:gd name="T4" fmla="*/ 252 w 266"/>
                <a:gd name="T5" fmla="*/ 108 h 336"/>
                <a:gd name="T6" fmla="*/ 157 w 266"/>
                <a:gd name="T7" fmla="*/ 108 h 336"/>
                <a:gd name="T8" fmla="*/ 166 w 266"/>
                <a:gd name="T9" fmla="*/ 3 h 336"/>
                <a:gd name="T10" fmla="*/ 162 w 266"/>
                <a:gd name="T11" fmla="*/ 1 h 336"/>
                <a:gd name="T12" fmla="*/ 157 w 266"/>
                <a:gd name="T13" fmla="*/ 0 h 336"/>
                <a:gd name="T14" fmla="*/ 13 w 266"/>
                <a:gd name="T15" fmla="*/ 0 h 336"/>
                <a:gd name="T16" fmla="*/ 8 w 266"/>
                <a:gd name="T17" fmla="*/ 1 h 336"/>
                <a:gd name="T18" fmla="*/ 5 w 266"/>
                <a:gd name="T19" fmla="*/ 3 h 336"/>
                <a:gd name="T20" fmla="*/ 1 w 266"/>
                <a:gd name="T21" fmla="*/ 7 h 336"/>
                <a:gd name="T22" fmla="*/ 0 w 266"/>
                <a:gd name="T23" fmla="*/ 11 h 336"/>
                <a:gd name="T24" fmla="*/ 0 w 266"/>
                <a:gd name="T25" fmla="*/ 325 h 336"/>
                <a:gd name="T26" fmla="*/ 1 w 266"/>
                <a:gd name="T27" fmla="*/ 329 h 336"/>
                <a:gd name="T28" fmla="*/ 5 w 266"/>
                <a:gd name="T29" fmla="*/ 333 h 336"/>
                <a:gd name="T30" fmla="*/ 8 w 266"/>
                <a:gd name="T31" fmla="*/ 335 h 336"/>
                <a:gd name="T32" fmla="*/ 13 w 266"/>
                <a:gd name="T33" fmla="*/ 336 h 336"/>
                <a:gd name="T34" fmla="*/ 253 w 266"/>
                <a:gd name="T35" fmla="*/ 336 h 336"/>
                <a:gd name="T36" fmla="*/ 258 w 266"/>
                <a:gd name="T37" fmla="*/ 335 h 336"/>
                <a:gd name="T38" fmla="*/ 263 w 266"/>
                <a:gd name="T39" fmla="*/ 333 h 336"/>
                <a:gd name="T40" fmla="*/ 265 w 266"/>
                <a:gd name="T41" fmla="*/ 329 h 336"/>
                <a:gd name="T42" fmla="*/ 266 w 266"/>
                <a:gd name="T43" fmla="*/ 325 h 336"/>
                <a:gd name="T44" fmla="*/ 266 w 266"/>
                <a:gd name="T45" fmla="*/ 108 h 336"/>
                <a:gd name="T46" fmla="*/ 265 w 266"/>
                <a:gd name="T47" fmla="*/ 104 h 336"/>
                <a:gd name="T48" fmla="*/ 263 w 266"/>
                <a:gd name="T49" fmla="*/ 100 h 336"/>
                <a:gd name="T50" fmla="*/ 166 w 266"/>
                <a:gd name="T5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336">
                  <a:moveTo>
                    <a:pt x="157" y="108"/>
                  </a:moveTo>
                  <a:lnTo>
                    <a:pt x="157" y="11"/>
                  </a:lnTo>
                  <a:lnTo>
                    <a:pt x="252" y="108"/>
                  </a:lnTo>
                  <a:lnTo>
                    <a:pt x="157" y="108"/>
                  </a:lnTo>
                  <a:close/>
                  <a:moveTo>
                    <a:pt x="166" y="3"/>
                  </a:moveTo>
                  <a:lnTo>
                    <a:pt x="162" y="1"/>
                  </a:lnTo>
                  <a:lnTo>
                    <a:pt x="157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5" y="333"/>
                  </a:lnTo>
                  <a:lnTo>
                    <a:pt x="8" y="335"/>
                  </a:lnTo>
                  <a:lnTo>
                    <a:pt x="13" y="336"/>
                  </a:lnTo>
                  <a:lnTo>
                    <a:pt x="253" y="336"/>
                  </a:lnTo>
                  <a:lnTo>
                    <a:pt x="258" y="335"/>
                  </a:lnTo>
                  <a:lnTo>
                    <a:pt x="263" y="333"/>
                  </a:lnTo>
                  <a:lnTo>
                    <a:pt x="265" y="329"/>
                  </a:lnTo>
                  <a:lnTo>
                    <a:pt x="266" y="325"/>
                  </a:lnTo>
                  <a:lnTo>
                    <a:pt x="266" y="108"/>
                  </a:lnTo>
                  <a:lnTo>
                    <a:pt x="265" y="104"/>
                  </a:lnTo>
                  <a:lnTo>
                    <a:pt x="263" y="100"/>
                  </a:lnTo>
                  <a:lnTo>
                    <a:pt x="16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="" xmlns:a16="http://schemas.microsoft.com/office/drawing/2014/main" id="{30EBCBF0-1920-4297-B0B3-F518B3D9A306}"/>
              </a:ext>
            </a:extLst>
          </p:cNvPr>
          <p:cNvGrpSpPr/>
          <p:nvPr/>
        </p:nvGrpSpPr>
        <p:grpSpPr>
          <a:xfrm>
            <a:off x="1500404" y="5673290"/>
            <a:ext cx="287337" cy="287338"/>
            <a:chOff x="5465763" y="1943100"/>
            <a:chExt cx="287337" cy="287338"/>
          </a:xfrm>
          <a:solidFill>
            <a:schemeClr val="bg1"/>
          </a:solidFill>
        </p:grpSpPr>
        <p:sp>
          <p:nvSpPr>
            <p:cNvPr id="78" name="Freeform 1026">
              <a:extLst>
                <a:ext uri="{FF2B5EF4-FFF2-40B4-BE49-F238E27FC236}">
                  <a16:creationId xmlns="" xmlns:a16="http://schemas.microsoft.com/office/drawing/2014/main" id="{F5A292E9-5E08-4A18-A5E2-62B22F488B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0225" y="1943100"/>
              <a:ext cx="142875" cy="190500"/>
            </a:xfrm>
            <a:custGeom>
              <a:avLst/>
              <a:gdLst>
                <a:gd name="T0" fmla="*/ 228 w 361"/>
                <a:gd name="T1" fmla="*/ 133 h 481"/>
                <a:gd name="T2" fmla="*/ 228 w 361"/>
                <a:gd name="T3" fmla="*/ 12 h 481"/>
                <a:gd name="T4" fmla="*/ 349 w 361"/>
                <a:gd name="T5" fmla="*/ 133 h 481"/>
                <a:gd name="T6" fmla="*/ 228 w 361"/>
                <a:gd name="T7" fmla="*/ 133 h 481"/>
                <a:gd name="T8" fmla="*/ 358 w 361"/>
                <a:gd name="T9" fmla="*/ 125 h 481"/>
                <a:gd name="T10" fmla="*/ 237 w 361"/>
                <a:gd name="T11" fmla="*/ 3 h 481"/>
                <a:gd name="T12" fmla="*/ 234 w 361"/>
                <a:gd name="T13" fmla="*/ 1 h 481"/>
                <a:gd name="T14" fmla="*/ 228 w 361"/>
                <a:gd name="T15" fmla="*/ 0 h 481"/>
                <a:gd name="T16" fmla="*/ 11 w 361"/>
                <a:gd name="T17" fmla="*/ 0 h 481"/>
                <a:gd name="T18" fmla="*/ 7 w 361"/>
                <a:gd name="T19" fmla="*/ 1 h 481"/>
                <a:gd name="T20" fmla="*/ 3 w 361"/>
                <a:gd name="T21" fmla="*/ 4 h 481"/>
                <a:gd name="T22" fmla="*/ 1 w 361"/>
                <a:gd name="T23" fmla="*/ 7 h 481"/>
                <a:gd name="T24" fmla="*/ 0 w 361"/>
                <a:gd name="T25" fmla="*/ 12 h 481"/>
                <a:gd name="T26" fmla="*/ 0 w 361"/>
                <a:gd name="T27" fmla="*/ 470 h 481"/>
                <a:gd name="T28" fmla="*/ 1 w 361"/>
                <a:gd name="T29" fmla="*/ 474 h 481"/>
                <a:gd name="T30" fmla="*/ 3 w 361"/>
                <a:gd name="T31" fmla="*/ 478 h 481"/>
                <a:gd name="T32" fmla="*/ 7 w 361"/>
                <a:gd name="T33" fmla="*/ 480 h 481"/>
                <a:gd name="T34" fmla="*/ 11 w 361"/>
                <a:gd name="T35" fmla="*/ 481 h 481"/>
                <a:gd name="T36" fmla="*/ 349 w 361"/>
                <a:gd name="T37" fmla="*/ 481 h 481"/>
                <a:gd name="T38" fmla="*/ 354 w 361"/>
                <a:gd name="T39" fmla="*/ 480 h 481"/>
                <a:gd name="T40" fmla="*/ 357 w 361"/>
                <a:gd name="T41" fmla="*/ 478 h 481"/>
                <a:gd name="T42" fmla="*/ 360 w 361"/>
                <a:gd name="T43" fmla="*/ 474 h 481"/>
                <a:gd name="T44" fmla="*/ 361 w 361"/>
                <a:gd name="T45" fmla="*/ 470 h 481"/>
                <a:gd name="T46" fmla="*/ 361 w 361"/>
                <a:gd name="T47" fmla="*/ 133 h 481"/>
                <a:gd name="T48" fmla="*/ 360 w 361"/>
                <a:gd name="T49" fmla="*/ 129 h 481"/>
                <a:gd name="T50" fmla="*/ 358 w 361"/>
                <a:gd name="T51" fmla="*/ 125 h 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1" h="481">
                  <a:moveTo>
                    <a:pt x="228" y="133"/>
                  </a:moveTo>
                  <a:lnTo>
                    <a:pt x="228" y="12"/>
                  </a:lnTo>
                  <a:lnTo>
                    <a:pt x="349" y="133"/>
                  </a:lnTo>
                  <a:lnTo>
                    <a:pt x="228" y="133"/>
                  </a:lnTo>
                  <a:close/>
                  <a:moveTo>
                    <a:pt x="358" y="125"/>
                  </a:moveTo>
                  <a:lnTo>
                    <a:pt x="237" y="3"/>
                  </a:lnTo>
                  <a:lnTo>
                    <a:pt x="234" y="1"/>
                  </a:lnTo>
                  <a:lnTo>
                    <a:pt x="228" y="0"/>
                  </a:lnTo>
                  <a:lnTo>
                    <a:pt x="11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470"/>
                  </a:lnTo>
                  <a:lnTo>
                    <a:pt x="1" y="474"/>
                  </a:lnTo>
                  <a:lnTo>
                    <a:pt x="3" y="478"/>
                  </a:lnTo>
                  <a:lnTo>
                    <a:pt x="7" y="480"/>
                  </a:lnTo>
                  <a:lnTo>
                    <a:pt x="11" y="481"/>
                  </a:lnTo>
                  <a:lnTo>
                    <a:pt x="349" y="481"/>
                  </a:lnTo>
                  <a:lnTo>
                    <a:pt x="354" y="480"/>
                  </a:lnTo>
                  <a:lnTo>
                    <a:pt x="357" y="478"/>
                  </a:lnTo>
                  <a:lnTo>
                    <a:pt x="360" y="474"/>
                  </a:lnTo>
                  <a:lnTo>
                    <a:pt x="361" y="470"/>
                  </a:lnTo>
                  <a:lnTo>
                    <a:pt x="361" y="133"/>
                  </a:lnTo>
                  <a:lnTo>
                    <a:pt x="360" y="129"/>
                  </a:lnTo>
                  <a:lnTo>
                    <a:pt x="358" y="1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027">
              <a:extLst>
                <a:ext uri="{FF2B5EF4-FFF2-40B4-BE49-F238E27FC236}">
                  <a16:creationId xmlns="" xmlns:a16="http://schemas.microsoft.com/office/drawing/2014/main" id="{77B0BDE1-34BD-4C6E-96F9-FC8C32DC7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763" y="2133600"/>
              <a:ext cx="58738" cy="96838"/>
            </a:xfrm>
            <a:custGeom>
              <a:avLst/>
              <a:gdLst>
                <a:gd name="T0" fmla="*/ 73 w 146"/>
                <a:gd name="T1" fmla="*/ 191 h 242"/>
                <a:gd name="T2" fmla="*/ 69 w 146"/>
                <a:gd name="T3" fmla="*/ 191 h 242"/>
                <a:gd name="T4" fmla="*/ 65 w 146"/>
                <a:gd name="T5" fmla="*/ 189 h 242"/>
                <a:gd name="T6" fmla="*/ 61 w 146"/>
                <a:gd name="T7" fmla="*/ 187 h 242"/>
                <a:gd name="T8" fmla="*/ 58 w 146"/>
                <a:gd name="T9" fmla="*/ 185 h 242"/>
                <a:gd name="T10" fmla="*/ 55 w 146"/>
                <a:gd name="T11" fmla="*/ 182 h 242"/>
                <a:gd name="T12" fmla="*/ 54 w 146"/>
                <a:gd name="T13" fmla="*/ 178 h 242"/>
                <a:gd name="T14" fmla="*/ 52 w 146"/>
                <a:gd name="T15" fmla="*/ 174 h 242"/>
                <a:gd name="T16" fmla="*/ 52 w 146"/>
                <a:gd name="T17" fmla="*/ 170 h 242"/>
                <a:gd name="T18" fmla="*/ 52 w 146"/>
                <a:gd name="T19" fmla="*/ 165 h 242"/>
                <a:gd name="T20" fmla="*/ 54 w 146"/>
                <a:gd name="T21" fmla="*/ 161 h 242"/>
                <a:gd name="T22" fmla="*/ 55 w 146"/>
                <a:gd name="T23" fmla="*/ 157 h 242"/>
                <a:gd name="T24" fmla="*/ 58 w 146"/>
                <a:gd name="T25" fmla="*/ 154 h 242"/>
                <a:gd name="T26" fmla="*/ 61 w 146"/>
                <a:gd name="T27" fmla="*/ 151 h 242"/>
                <a:gd name="T28" fmla="*/ 65 w 146"/>
                <a:gd name="T29" fmla="*/ 149 h 242"/>
                <a:gd name="T30" fmla="*/ 69 w 146"/>
                <a:gd name="T31" fmla="*/ 148 h 242"/>
                <a:gd name="T32" fmla="*/ 73 w 146"/>
                <a:gd name="T33" fmla="*/ 147 h 242"/>
                <a:gd name="T34" fmla="*/ 78 w 146"/>
                <a:gd name="T35" fmla="*/ 148 h 242"/>
                <a:gd name="T36" fmla="*/ 82 w 146"/>
                <a:gd name="T37" fmla="*/ 149 h 242"/>
                <a:gd name="T38" fmla="*/ 85 w 146"/>
                <a:gd name="T39" fmla="*/ 151 h 242"/>
                <a:gd name="T40" fmla="*/ 88 w 146"/>
                <a:gd name="T41" fmla="*/ 154 h 242"/>
                <a:gd name="T42" fmla="*/ 91 w 146"/>
                <a:gd name="T43" fmla="*/ 157 h 242"/>
                <a:gd name="T44" fmla="*/ 93 w 146"/>
                <a:gd name="T45" fmla="*/ 161 h 242"/>
                <a:gd name="T46" fmla="*/ 94 w 146"/>
                <a:gd name="T47" fmla="*/ 165 h 242"/>
                <a:gd name="T48" fmla="*/ 95 w 146"/>
                <a:gd name="T49" fmla="*/ 170 h 242"/>
                <a:gd name="T50" fmla="*/ 94 w 146"/>
                <a:gd name="T51" fmla="*/ 174 h 242"/>
                <a:gd name="T52" fmla="*/ 93 w 146"/>
                <a:gd name="T53" fmla="*/ 178 h 242"/>
                <a:gd name="T54" fmla="*/ 91 w 146"/>
                <a:gd name="T55" fmla="*/ 182 h 242"/>
                <a:gd name="T56" fmla="*/ 88 w 146"/>
                <a:gd name="T57" fmla="*/ 185 h 242"/>
                <a:gd name="T58" fmla="*/ 85 w 146"/>
                <a:gd name="T59" fmla="*/ 187 h 242"/>
                <a:gd name="T60" fmla="*/ 82 w 146"/>
                <a:gd name="T61" fmla="*/ 189 h 242"/>
                <a:gd name="T62" fmla="*/ 78 w 146"/>
                <a:gd name="T63" fmla="*/ 191 h 242"/>
                <a:gd name="T64" fmla="*/ 73 w 146"/>
                <a:gd name="T65" fmla="*/ 191 h 242"/>
                <a:gd name="T66" fmla="*/ 134 w 146"/>
                <a:gd name="T67" fmla="*/ 0 h 242"/>
                <a:gd name="T68" fmla="*/ 12 w 146"/>
                <a:gd name="T69" fmla="*/ 0 h 242"/>
                <a:gd name="T70" fmla="*/ 8 w 146"/>
                <a:gd name="T71" fmla="*/ 1 h 242"/>
                <a:gd name="T72" fmla="*/ 4 w 146"/>
                <a:gd name="T73" fmla="*/ 4 h 242"/>
                <a:gd name="T74" fmla="*/ 1 w 146"/>
                <a:gd name="T75" fmla="*/ 9 h 242"/>
                <a:gd name="T76" fmla="*/ 0 w 146"/>
                <a:gd name="T77" fmla="*/ 13 h 242"/>
                <a:gd name="T78" fmla="*/ 0 w 146"/>
                <a:gd name="T79" fmla="*/ 230 h 242"/>
                <a:gd name="T80" fmla="*/ 1 w 146"/>
                <a:gd name="T81" fmla="*/ 235 h 242"/>
                <a:gd name="T82" fmla="*/ 4 w 146"/>
                <a:gd name="T83" fmla="*/ 238 h 242"/>
                <a:gd name="T84" fmla="*/ 8 w 146"/>
                <a:gd name="T85" fmla="*/ 241 h 242"/>
                <a:gd name="T86" fmla="*/ 12 w 146"/>
                <a:gd name="T87" fmla="*/ 242 h 242"/>
                <a:gd name="T88" fmla="*/ 134 w 146"/>
                <a:gd name="T89" fmla="*/ 242 h 242"/>
                <a:gd name="T90" fmla="*/ 139 w 146"/>
                <a:gd name="T91" fmla="*/ 241 h 242"/>
                <a:gd name="T92" fmla="*/ 143 w 146"/>
                <a:gd name="T93" fmla="*/ 238 h 242"/>
                <a:gd name="T94" fmla="*/ 145 w 146"/>
                <a:gd name="T95" fmla="*/ 235 h 242"/>
                <a:gd name="T96" fmla="*/ 146 w 146"/>
                <a:gd name="T97" fmla="*/ 230 h 242"/>
                <a:gd name="T98" fmla="*/ 146 w 146"/>
                <a:gd name="T99" fmla="*/ 13 h 242"/>
                <a:gd name="T100" fmla="*/ 145 w 146"/>
                <a:gd name="T101" fmla="*/ 9 h 242"/>
                <a:gd name="T102" fmla="*/ 143 w 146"/>
                <a:gd name="T103" fmla="*/ 4 h 242"/>
                <a:gd name="T104" fmla="*/ 139 w 146"/>
                <a:gd name="T105" fmla="*/ 1 h 242"/>
                <a:gd name="T106" fmla="*/ 134 w 146"/>
                <a:gd name="T10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46" h="242">
                  <a:moveTo>
                    <a:pt x="73" y="191"/>
                  </a:moveTo>
                  <a:lnTo>
                    <a:pt x="69" y="191"/>
                  </a:lnTo>
                  <a:lnTo>
                    <a:pt x="65" y="189"/>
                  </a:lnTo>
                  <a:lnTo>
                    <a:pt x="61" y="187"/>
                  </a:lnTo>
                  <a:lnTo>
                    <a:pt x="58" y="185"/>
                  </a:lnTo>
                  <a:lnTo>
                    <a:pt x="55" y="182"/>
                  </a:lnTo>
                  <a:lnTo>
                    <a:pt x="54" y="178"/>
                  </a:lnTo>
                  <a:lnTo>
                    <a:pt x="52" y="174"/>
                  </a:lnTo>
                  <a:lnTo>
                    <a:pt x="52" y="170"/>
                  </a:lnTo>
                  <a:lnTo>
                    <a:pt x="52" y="165"/>
                  </a:lnTo>
                  <a:lnTo>
                    <a:pt x="54" y="161"/>
                  </a:lnTo>
                  <a:lnTo>
                    <a:pt x="55" y="157"/>
                  </a:lnTo>
                  <a:lnTo>
                    <a:pt x="58" y="154"/>
                  </a:lnTo>
                  <a:lnTo>
                    <a:pt x="61" y="151"/>
                  </a:lnTo>
                  <a:lnTo>
                    <a:pt x="65" y="149"/>
                  </a:lnTo>
                  <a:lnTo>
                    <a:pt x="69" y="148"/>
                  </a:lnTo>
                  <a:lnTo>
                    <a:pt x="73" y="147"/>
                  </a:lnTo>
                  <a:lnTo>
                    <a:pt x="78" y="148"/>
                  </a:lnTo>
                  <a:lnTo>
                    <a:pt x="82" y="149"/>
                  </a:lnTo>
                  <a:lnTo>
                    <a:pt x="85" y="151"/>
                  </a:lnTo>
                  <a:lnTo>
                    <a:pt x="88" y="154"/>
                  </a:lnTo>
                  <a:lnTo>
                    <a:pt x="91" y="157"/>
                  </a:lnTo>
                  <a:lnTo>
                    <a:pt x="93" y="161"/>
                  </a:lnTo>
                  <a:lnTo>
                    <a:pt x="94" y="165"/>
                  </a:lnTo>
                  <a:lnTo>
                    <a:pt x="95" y="170"/>
                  </a:lnTo>
                  <a:lnTo>
                    <a:pt x="94" y="174"/>
                  </a:lnTo>
                  <a:lnTo>
                    <a:pt x="93" y="178"/>
                  </a:lnTo>
                  <a:lnTo>
                    <a:pt x="91" y="182"/>
                  </a:lnTo>
                  <a:lnTo>
                    <a:pt x="88" y="185"/>
                  </a:lnTo>
                  <a:lnTo>
                    <a:pt x="85" y="187"/>
                  </a:lnTo>
                  <a:lnTo>
                    <a:pt x="82" y="189"/>
                  </a:lnTo>
                  <a:lnTo>
                    <a:pt x="78" y="191"/>
                  </a:lnTo>
                  <a:lnTo>
                    <a:pt x="73" y="191"/>
                  </a:lnTo>
                  <a:close/>
                  <a:moveTo>
                    <a:pt x="134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230"/>
                  </a:lnTo>
                  <a:lnTo>
                    <a:pt x="1" y="235"/>
                  </a:lnTo>
                  <a:lnTo>
                    <a:pt x="4" y="238"/>
                  </a:lnTo>
                  <a:lnTo>
                    <a:pt x="8" y="241"/>
                  </a:lnTo>
                  <a:lnTo>
                    <a:pt x="12" y="242"/>
                  </a:lnTo>
                  <a:lnTo>
                    <a:pt x="134" y="242"/>
                  </a:lnTo>
                  <a:lnTo>
                    <a:pt x="139" y="241"/>
                  </a:lnTo>
                  <a:lnTo>
                    <a:pt x="143" y="238"/>
                  </a:lnTo>
                  <a:lnTo>
                    <a:pt x="145" y="235"/>
                  </a:lnTo>
                  <a:lnTo>
                    <a:pt x="146" y="230"/>
                  </a:lnTo>
                  <a:lnTo>
                    <a:pt x="146" y="13"/>
                  </a:lnTo>
                  <a:lnTo>
                    <a:pt x="145" y="9"/>
                  </a:lnTo>
                  <a:lnTo>
                    <a:pt x="143" y="4"/>
                  </a:lnTo>
                  <a:lnTo>
                    <a:pt x="139" y="1"/>
                  </a:lnTo>
                  <a:lnTo>
                    <a:pt x="1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028">
              <a:extLst>
                <a:ext uri="{FF2B5EF4-FFF2-40B4-BE49-F238E27FC236}">
                  <a16:creationId xmlns="" xmlns:a16="http://schemas.microsoft.com/office/drawing/2014/main" id="{4AB43867-8B44-448A-8DF8-3A67AF8A2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2143125"/>
              <a:ext cx="214313" cy="77788"/>
            </a:xfrm>
            <a:custGeom>
              <a:avLst/>
              <a:gdLst>
                <a:gd name="T0" fmla="*/ 305 w 541"/>
                <a:gd name="T1" fmla="*/ 72 h 193"/>
                <a:gd name="T2" fmla="*/ 303 w 541"/>
                <a:gd name="T3" fmla="*/ 72 h 193"/>
                <a:gd name="T4" fmla="*/ 301 w 541"/>
                <a:gd name="T5" fmla="*/ 72 h 193"/>
                <a:gd name="T6" fmla="*/ 246 w 541"/>
                <a:gd name="T7" fmla="*/ 72 h 193"/>
                <a:gd name="T8" fmla="*/ 245 w 541"/>
                <a:gd name="T9" fmla="*/ 71 h 193"/>
                <a:gd name="T10" fmla="*/ 243 w 541"/>
                <a:gd name="T11" fmla="*/ 69 h 193"/>
                <a:gd name="T12" fmla="*/ 235 w 541"/>
                <a:gd name="T13" fmla="*/ 62 h 193"/>
                <a:gd name="T14" fmla="*/ 225 w 541"/>
                <a:gd name="T15" fmla="*/ 52 h 193"/>
                <a:gd name="T16" fmla="*/ 214 w 541"/>
                <a:gd name="T17" fmla="*/ 42 h 193"/>
                <a:gd name="T18" fmla="*/ 200 w 541"/>
                <a:gd name="T19" fmla="*/ 31 h 193"/>
                <a:gd name="T20" fmla="*/ 184 w 541"/>
                <a:gd name="T21" fmla="*/ 21 h 193"/>
                <a:gd name="T22" fmla="*/ 165 w 541"/>
                <a:gd name="T23" fmla="*/ 12 h 193"/>
                <a:gd name="T24" fmla="*/ 155 w 541"/>
                <a:gd name="T25" fmla="*/ 9 h 193"/>
                <a:gd name="T26" fmla="*/ 144 w 541"/>
                <a:gd name="T27" fmla="*/ 5 h 193"/>
                <a:gd name="T28" fmla="*/ 133 w 541"/>
                <a:gd name="T29" fmla="*/ 2 h 193"/>
                <a:gd name="T30" fmla="*/ 120 w 541"/>
                <a:gd name="T31" fmla="*/ 0 h 193"/>
                <a:gd name="T32" fmla="*/ 119 w 541"/>
                <a:gd name="T33" fmla="*/ 0 h 193"/>
                <a:gd name="T34" fmla="*/ 118 w 541"/>
                <a:gd name="T35" fmla="*/ 0 h 193"/>
                <a:gd name="T36" fmla="*/ 12 w 541"/>
                <a:gd name="T37" fmla="*/ 0 h 193"/>
                <a:gd name="T38" fmla="*/ 7 w 541"/>
                <a:gd name="T39" fmla="*/ 1 h 193"/>
                <a:gd name="T40" fmla="*/ 3 w 541"/>
                <a:gd name="T41" fmla="*/ 4 h 193"/>
                <a:gd name="T42" fmla="*/ 1 w 541"/>
                <a:gd name="T43" fmla="*/ 7 h 193"/>
                <a:gd name="T44" fmla="*/ 0 w 541"/>
                <a:gd name="T45" fmla="*/ 12 h 193"/>
                <a:gd name="T46" fmla="*/ 0 w 541"/>
                <a:gd name="T47" fmla="*/ 180 h 193"/>
                <a:gd name="T48" fmla="*/ 1 w 541"/>
                <a:gd name="T49" fmla="*/ 185 h 193"/>
                <a:gd name="T50" fmla="*/ 3 w 541"/>
                <a:gd name="T51" fmla="*/ 190 h 193"/>
                <a:gd name="T52" fmla="*/ 7 w 541"/>
                <a:gd name="T53" fmla="*/ 192 h 193"/>
                <a:gd name="T54" fmla="*/ 12 w 541"/>
                <a:gd name="T55" fmla="*/ 193 h 193"/>
                <a:gd name="T56" fmla="*/ 528 w 541"/>
                <a:gd name="T57" fmla="*/ 193 h 193"/>
                <a:gd name="T58" fmla="*/ 533 w 541"/>
                <a:gd name="T59" fmla="*/ 192 h 193"/>
                <a:gd name="T60" fmla="*/ 536 w 541"/>
                <a:gd name="T61" fmla="*/ 190 h 193"/>
                <a:gd name="T62" fmla="*/ 539 w 541"/>
                <a:gd name="T63" fmla="*/ 185 h 193"/>
                <a:gd name="T64" fmla="*/ 541 w 541"/>
                <a:gd name="T65" fmla="*/ 180 h 193"/>
                <a:gd name="T66" fmla="*/ 539 w 541"/>
                <a:gd name="T67" fmla="*/ 174 h 193"/>
                <a:gd name="T68" fmla="*/ 538 w 541"/>
                <a:gd name="T69" fmla="*/ 169 h 193"/>
                <a:gd name="T70" fmla="*/ 537 w 541"/>
                <a:gd name="T71" fmla="*/ 163 h 193"/>
                <a:gd name="T72" fmla="*/ 535 w 541"/>
                <a:gd name="T73" fmla="*/ 158 h 193"/>
                <a:gd name="T74" fmla="*/ 532 w 541"/>
                <a:gd name="T75" fmla="*/ 152 h 193"/>
                <a:gd name="T76" fmla="*/ 528 w 541"/>
                <a:gd name="T77" fmla="*/ 147 h 193"/>
                <a:gd name="T78" fmla="*/ 524 w 541"/>
                <a:gd name="T79" fmla="*/ 142 h 193"/>
                <a:gd name="T80" fmla="*/ 519 w 541"/>
                <a:gd name="T81" fmla="*/ 136 h 193"/>
                <a:gd name="T82" fmla="*/ 511 w 541"/>
                <a:gd name="T83" fmla="*/ 128 h 193"/>
                <a:gd name="T84" fmla="*/ 503 w 541"/>
                <a:gd name="T85" fmla="*/ 122 h 193"/>
                <a:gd name="T86" fmla="*/ 493 w 541"/>
                <a:gd name="T87" fmla="*/ 116 h 193"/>
                <a:gd name="T88" fmla="*/ 481 w 541"/>
                <a:gd name="T89" fmla="*/ 110 h 193"/>
                <a:gd name="T90" fmla="*/ 470 w 541"/>
                <a:gd name="T91" fmla="*/ 104 h 193"/>
                <a:gd name="T92" fmla="*/ 458 w 541"/>
                <a:gd name="T93" fmla="*/ 99 h 193"/>
                <a:gd name="T94" fmla="*/ 445 w 541"/>
                <a:gd name="T95" fmla="*/ 94 h 193"/>
                <a:gd name="T96" fmla="*/ 431 w 541"/>
                <a:gd name="T97" fmla="*/ 90 h 193"/>
                <a:gd name="T98" fmla="*/ 417 w 541"/>
                <a:gd name="T99" fmla="*/ 86 h 193"/>
                <a:gd name="T100" fmla="*/ 402 w 541"/>
                <a:gd name="T101" fmla="*/ 82 h 193"/>
                <a:gd name="T102" fmla="*/ 387 w 541"/>
                <a:gd name="T103" fmla="*/ 79 h 193"/>
                <a:gd name="T104" fmla="*/ 370 w 541"/>
                <a:gd name="T105" fmla="*/ 76 h 193"/>
                <a:gd name="T106" fmla="*/ 355 w 541"/>
                <a:gd name="T107" fmla="*/ 74 h 193"/>
                <a:gd name="T108" fmla="*/ 339 w 541"/>
                <a:gd name="T109" fmla="*/ 73 h 193"/>
                <a:gd name="T110" fmla="*/ 321 w 541"/>
                <a:gd name="T111" fmla="*/ 72 h 193"/>
                <a:gd name="T112" fmla="*/ 305 w 541"/>
                <a:gd name="T113" fmla="*/ 7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1" h="193">
                  <a:moveTo>
                    <a:pt x="305" y="72"/>
                  </a:moveTo>
                  <a:lnTo>
                    <a:pt x="303" y="72"/>
                  </a:lnTo>
                  <a:lnTo>
                    <a:pt x="301" y="72"/>
                  </a:lnTo>
                  <a:lnTo>
                    <a:pt x="246" y="72"/>
                  </a:lnTo>
                  <a:lnTo>
                    <a:pt x="245" y="71"/>
                  </a:lnTo>
                  <a:lnTo>
                    <a:pt x="243" y="69"/>
                  </a:lnTo>
                  <a:lnTo>
                    <a:pt x="235" y="62"/>
                  </a:lnTo>
                  <a:lnTo>
                    <a:pt x="225" y="52"/>
                  </a:lnTo>
                  <a:lnTo>
                    <a:pt x="214" y="42"/>
                  </a:lnTo>
                  <a:lnTo>
                    <a:pt x="200" y="31"/>
                  </a:lnTo>
                  <a:lnTo>
                    <a:pt x="184" y="21"/>
                  </a:lnTo>
                  <a:lnTo>
                    <a:pt x="165" y="12"/>
                  </a:lnTo>
                  <a:lnTo>
                    <a:pt x="155" y="9"/>
                  </a:lnTo>
                  <a:lnTo>
                    <a:pt x="144" y="5"/>
                  </a:lnTo>
                  <a:lnTo>
                    <a:pt x="133" y="2"/>
                  </a:lnTo>
                  <a:lnTo>
                    <a:pt x="120" y="0"/>
                  </a:lnTo>
                  <a:lnTo>
                    <a:pt x="119" y="0"/>
                  </a:lnTo>
                  <a:lnTo>
                    <a:pt x="118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180"/>
                  </a:lnTo>
                  <a:lnTo>
                    <a:pt x="1" y="185"/>
                  </a:lnTo>
                  <a:lnTo>
                    <a:pt x="3" y="190"/>
                  </a:lnTo>
                  <a:lnTo>
                    <a:pt x="7" y="192"/>
                  </a:lnTo>
                  <a:lnTo>
                    <a:pt x="12" y="193"/>
                  </a:lnTo>
                  <a:lnTo>
                    <a:pt x="528" y="193"/>
                  </a:lnTo>
                  <a:lnTo>
                    <a:pt x="533" y="192"/>
                  </a:lnTo>
                  <a:lnTo>
                    <a:pt x="536" y="190"/>
                  </a:lnTo>
                  <a:lnTo>
                    <a:pt x="539" y="185"/>
                  </a:lnTo>
                  <a:lnTo>
                    <a:pt x="541" y="180"/>
                  </a:lnTo>
                  <a:lnTo>
                    <a:pt x="539" y="174"/>
                  </a:lnTo>
                  <a:lnTo>
                    <a:pt x="538" y="169"/>
                  </a:lnTo>
                  <a:lnTo>
                    <a:pt x="537" y="163"/>
                  </a:lnTo>
                  <a:lnTo>
                    <a:pt x="535" y="158"/>
                  </a:lnTo>
                  <a:lnTo>
                    <a:pt x="532" y="152"/>
                  </a:lnTo>
                  <a:lnTo>
                    <a:pt x="528" y="147"/>
                  </a:lnTo>
                  <a:lnTo>
                    <a:pt x="524" y="142"/>
                  </a:lnTo>
                  <a:lnTo>
                    <a:pt x="519" y="136"/>
                  </a:lnTo>
                  <a:lnTo>
                    <a:pt x="511" y="128"/>
                  </a:lnTo>
                  <a:lnTo>
                    <a:pt x="503" y="122"/>
                  </a:lnTo>
                  <a:lnTo>
                    <a:pt x="493" y="116"/>
                  </a:lnTo>
                  <a:lnTo>
                    <a:pt x="481" y="110"/>
                  </a:lnTo>
                  <a:lnTo>
                    <a:pt x="470" y="104"/>
                  </a:lnTo>
                  <a:lnTo>
                    <a:pt x="458" y="99"/>
                  </a:lnTo>
                  <a:lnTo>
                    <a:pt x="445" y="94"/>
                  </a:lnTo>
                  <a:lnTo>
                    <a:pt x="431" y="90"/>
                  </a:lnTo>
                  <a:lnTo>
                    <a:pt x="417" y="86"/>
                  </a:lnTo>
                  <a:lnTo>
                    <a:pt x="402" y="82"/>
                  </a:lnTo>
                  <a:lnTo>
                    <a:pt x="387" y="79"/>
                  </a:lnTo>
                  <a:lnTo>
                    <a:pt x="370" y="76"/>
                  </a:lnTo>
                  <a:lnTo>
                    <a:pt x="355" y="74"/>
                  </a:lnTo>
                  <a:lnTo>
                    <a:pt x="339" y="73"/>
                  </a:lnTo>
                  <a:lnTo>
                    <a:pt x="321" y="72"/>
                  </a:lnTo>
                  <a:lnTo>
                    <a:pt x="30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FA71FAF8-3A19-4390-9C0C-B7596A50D861}"/>
              </a:ext>
            </a:extLst>
          </p:cNvPr>
          <p:cNvGrpSpPr/>
          <p:nvPr/>
        </p:nvGrpSpPr>
        <p:grpSpPr>
          <a:xfrm>
            <a:off x="1524216" y="4758521"/>
            <a:ext cx="239713" cy="287338"/>
            <a:chOff x="342900" y="1943100"/>
            <a:chExt cx="239713" cy="287338"/>
          </a:xfrm>
          <a:solidFill>
            <a:schemeClr val="bg1"/>
          </a:solidFill>
        </p:grpSpPr>
        <p:sp>
          <p:nvSpPr>
            <p:cNvPr id="82" name="Freeform 1033">
              <a:extLst>
                <a:ext uri="{FF2B5EF4-FFF2-40B4-BE49-F238E27FC236}">
                  <a16:creationId xmlns="" xmlns:a16="http://schemas.microsoft.com/office/drawing/2014/main" id="{93B76E03-E420-4874-91C8-806C7B22B4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2900" y="1943100"/>
              <a:ext cx="200025" cy="258763"/>
            </a:xfrm>
            <a:custGeom>
              <a:avLst/>
              <a:gdLst>
                <a:gd name="T0" fmla="*/ 350 w 506"/>
                <a:gd name="T1" fmla="*/ 12 h 651"/>
                <a:gd name="T2" fmla="*/ 494 w 506"/>
                <a:gd name="T3" fmla="*/ 156 h 651"/>
                <a:gd name="T4" fmla="*/ 350 w 506"/>
                <a:gd name="T5" fmla="*/ 156 h 651"/>
                <a:gd name="T6" fmla="*/ 350 w 506"/>
                <a:gd name="T7" fmla="*/ 12 h 651"/>
                <a:gd name="T8" fmla="*/ 314 w 506"/>
                <a:gd name="T9" fmla="*/ 509 h 651"/>
                <a:gd name="T10" fmla="*/ 309 w 506"/>
                <a:gd name="T11" fmla="*/ 499 h 651"/>
                <a:gd name="T12" fmla="*/ 306 w 506"/>
                <a:gd name="T13" fmla="*/ 489 h 651"/>
                <a:gd name="T14" fmla="*/ 303 w 506"/>
                <a:gd name="T15" fmla="*/ 477 h 651"/>
                <a:gd name="T16" fmla="*/ 302 w 506"/>
                <a:gd name="T17" fmla="*/ 466 h 651"/>
                <a:gd name="T18" fmla="*/ 302 w 506"/>
                <a:gd name="T19" fmla="*/ 455 h 651"/>
                <a:gd name="T20" fmla="*/ 303 w 506"/>
                <a:gd name="T21" fmla="*/ 444 h 651"/>
                <a:gd name="T22" fmla="*/ 306 w 506"/>
                <a:gd name="T23" fmla="*/ 433 h 651"/>
                <a:gd name="T24" fmla="*/ 309 w 506"/>
                <a:gd name="T25" fmla="*/ 422 h 651"/>
                <a:gd name="T26" fmla="*/ 306 w 506"/>
                <a:gd name="T27" fmla="*/ 412 h 651"/>
                <a:gd name="T28" fmla="*/ 303 w 506"/>
                <a:gd name="T29" fmla="*/ 401 h 651"/>
                <a:gd name="T30" fmla="*/ 302 w 506"/>
                <a:gd name="T31" fmla="*/ 390 h 651"/>
                <a:gd name="T32" fmla="*/ 302 w 506"/>
                <a:gd name="T33" fmla="*/ 378 h 651"/>
                <a:gd name="T34" fmla="*/ 303 w 506"/>
                <a:gd name="T35" fmla="*/ 368 h 651"/>
                <a:gd name="T36" fmla="*/ 306 w 506"/>
                <a:gd name="T37" fmla="*/ 357 h 651"/>
                <a:gd name="T38" fmla="*/ 309 w 506"/>
                <a:gd name="T39" fmla="*/ 346 h 651"/>
                <a:gd name="T40" fmla="*/ 314 w 506"/>
                <a:gd name="T41" fmla="*/ 336 h 651"/>
                <a:gd name="T42" fmla="*/ 321 w 506"/>
                <a:gd name="T43" fmla="*/ 326 h 651"/>
                <a:gd name="T44" fmla="*/ 328 w 506"/>
                <a:gd name="T45" fmla="*/ 318 h 651"/>
                <a:gd name="T46" fmla="*/ 336 w 506"/>
                <a:gd name="T47" fmla="*/ 310 h 651"/>
                <a:gd name="T48" fmla="*/ 345 w 506"/>
                <a:gd name="T49" fmla="*/ 304 h 651"/>
                <a:gd name="T50" fmla="*/ 355 w 506"/>
                <a:gd name="T51" fmla="*/ 299 h 651"/>
                <a:gd name="T52" fmla="*/ 365 w 506"/>
                <a:gd name="T53" fmla="*/ 294 h 651"/>
                <a:gd name="T54" fmla="*/ 375 w 506"/>
                <a:gd name="T55" fmla="*/ 291 h 651"/>
                <a:gd name="T56" fmla="*/ 386 w 506"/>
                <a:gd name="T57" fmla="*/ 289 h 651"/>
                <a:gd name="T58" fmla="*/ 393 w 506"/>
                <a:gd name="T59" fmla="*/ 281 h 651"/>
                <a:gd name="T60" fmla="*/ 402 w 506"/>
                <a:gd name="T61" fmla="*/ 272 h 651"/>
                <a:gd name="T62" fmla="*/ 411 w 506"/>
                <a:gd name="T63" fmla="*/ 265 h 651"/>
                <a:gd name="T64" fmla="*/ 421 w 506"/>
                <a:gd name="T65" fmla="*/ 260 h 651"/>
                <a:gd name="T66" fmla="*/ 431 w 506"/>
                <a:gd name="T67" fmla="*/ 255 h 651"/>
                <a:gd name="T68" fmla="*/ 441 w 506"/>
                <a:gd name="T69" fmla="*/ 252 h 651"/>
                <a:gd name="T70" fmla="*/ 453 w 506"/>
                <a:gd name="T71" fmla="*/ 250 h 651"/>
                <a:gd name="T72" fmla="*/ 464 w 506"/>
                <a:gd name="T73" fmla="*/ 249 h 651"/>
                <a:gd name="T74" fmla="*/ 475 w 506"/>
                <a:gd name="T75" fmla="*/ 250 h 651"/>
                <a:gd name="T76" fmla="*/ 486 w 506"/>
                <a:gd name="T77" fmla="*/ 252 h 651"/>
                <a:gd name="T78" fmla="*/ 496 w 506"/>
                <a:gd name="T79" fmla="*/ 255 h 651"/>
                <a:gd name="T80" fmla="*/ 506 w 506"/>
                <a:gd name="T81" fmla="*/ 259 h 651"/>
                <a:gd name="T82" fmla="*/ 506 w 506"/>
                <a:gd name="T83" fmla="*/ 156 h 651"/>
                <a:gd name="T84" fmla="*/ 506 w 506"/>
                <a:gd name="T85" fmla="*/ 152 h 651"/>
                <a:gd name="T86" fmla="*/ 503 w 506"/>
                <a:gd name="T87" fmla="*/ 148 h 651"/>
                <a:gd name="T88" fmla="*/ 358 w 506"/>
                <a:gd name="T89" fmla="*/ 3 h 651"/>
                <a:gd name="T90" fmla="*/ 354 w 506"/>
                <a:gd name="T91" fmla="*/ 1 h 651"/>
                <a:gd name="T92" fmla="*/ 350 w 506"/>
                <a:gd name="T93" fmla="*/ 0 h 651"/>
                <a:gd name="T94" fmla="*/ 12 w 506"/>
                <a:gd name="T95" fmla="*/ 0 h 651"/>
                <a:gd name="T96" fmla="*/ 8 w 506"/>
                <a:gd name="T97" fmla="*/ 1 h 651"/>
                <a:gd name="T98" fmla="*/ 4 w 506"/>
                <a:gd name="T99" fmla="*/ 4 h 651"/>
                <a:gd name="T100" fmla="*/ 1 w 506"/>
                <a:gd name="T101" fmla="*/ 7 h 651"/>
                <a:gd name="T102" fmla="*/ 0 w 506"/>
                <a:gd name="T103" fmla="*/ 12 h 651"/>
                <a:gd name="T104" fmla="*/ 0 w 506"/>
                <a:gd name="T105" fmla="*/ 638 h 651"/>
                <a:gd name="T106" fmla="*/ 1 w 506"/>
                <a:gd name="T107" fmla="*/ 644 h 651"/>
                <a:gd name="T108" fmla="*/ 4 w 506"/>
                <a:gd name="T109" fmla="*/ 647 h 651"/>
                <a:gd name="T110" fmla="*/ 8 w 506"/>
                <a:gd name="T111" fmla="*/ 650 h 651"/>
                <a:gd name="T112" fmla="*/ 12 w 506"/>
                <a:gd name="T113" fmla="*/ 651 h 651"/>
                <a:gd name="T114" fmla="*/ 337 w 506"/>
                <a:gd name="T115" fmla="*/ 651 h 651"/>
                <a:gd name="T116" fmla="*/ 337 w 506"/>
                <a:gd name="T117" fmla="*/ 535 h 651"/>
                <a:gd name="T118" fmla="*/ 331 w 506"/>
                <a:gd name="T119" fmla="*/ 530 h 651"/>
                <a:gd name="T120" fmla="*/ 325 w 506"/>
                <a:gd name="T121" fmla="*/ 523 h 651"/>
                <a:gd name="T122" fmla="*/ 319 w 506"/>
                <a:gd name="T123" fmla="*/ 517 h 651"/>
                <a:gd name="T124" fmla="*/ 314 w 506"/>
                <a:gd name="T125" fmla="*/ 509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06" h="651">
                  <a:moveTo>
                    <a:pt x="350" y="12"/>
                  </a:moveTo>
                  <a:lnTo>
                    <a:pt x="494" y="156"/>
                  </a:lnTo>
                  <a:lnTo>
                    <a:pt x="350" y="156"/>
                  </a:lnTo>
                  <a:lnTo>
                    <a:pt x="350" y="12"/>
                  </a:lnTo>
                  <a:close/>
                  <a:moveTo>
                    <a:pt x="314" y="509"/>
                  </a:moveTo>
                  <a:lnTo>
                    <a:pt x="309" y="499"/>
                  </a:lnTo>
                  <a:lnTo>
                    <a:pt x="306" y="489"/>
                  </a:lnTo>
                  <a:lnTo>
                    <a:pt x="303" y="477"/>
                  </a:lnTo>
                  <a:lnTo>
                    <a:pt x="302" y="466"/>
                  </a:lnTo>
                  <a:lnTo>
                    <a:pt x="302" y="455"/>
                  </a:lnTo>
                  <a:lnTo>
                    <a:pt x="303" y="444"/>
                  </a:lnTo>
                  <a:lnTo>
                    <a:pt x="306" y="433"/>
                  </a:lnTo>
                  <a:lnTo>
                    <a:pt x="309" y="422"/>
                  </a:lnTo>
                  <a:lnTo>
                    <a:pt x="306" y="412"/>
                  </a:lnTo>
                  <a:lnTo>
                    <a:pt x="303" y="401"/>
                  </a:lnTo>
                  <a:lnTo>
                    <a:pt x="302" y="390"/>
                  </a:lnTo>
                  <a:lnTo>
                    <a:pt x="302" y="378"/>
                  </a:lnTo>
                  <a:lnTo>
                    <a:pt x="303" y="368"/>
                  </a:lnTo>
                  <a:lnTo>
                    <a:pt x="306" y="357"/>
                  </a:lnTo>
                  <a:lnTo>
                    <a:pt x="309" y="346"/>
                  </a:lnTo>
                  <a:lnTo>
                    <a:pt x="314" y="336"/>
                  </a:lnTo>
                  <a:lnTo>
                    <a:pt x="321" y="326"/>
                  </a:lnTo>
                  <a:lnTo>
                    <a:pt x="328" y="318"/>
                  </a:lnTo>
                  <a:lnTo>
                    <a:pt x="336" y="310"/>
                  </a:lnTo>
                  <a:lnTo>
                    <a:pt x="345" y="304"/>
                  </a:lnTo>
                  <a:lnTo>
                    <a:pt x="355" y="299"/>
                  </a:lnTo>
                  <a:lnTo>
                    <a:pt x="365" y="294"/>
                  </a:lnTo>
                  <a:lnTo>
                    <a:pt x="375" y="291"/>
                  </a:lnTo>
                  <a:lnTo>
                    <a:pt x="386" y="289"/>
                  </a:lnTo>
                  <a:lnTo>
                    <a:pt x="393" y="281"/>
                  </a:lnTo>
                  <a:lnTo>
                    <a:pt x="402" y="272"/>
                  </a:lnTo>
                  <a:lnTo>
                    <a:pt x="411" y="265"/>
                  </a:lnTo>
                  <a:lnTo>
                    <a:pt x="421" y="260"/>
                  </a:lnTo>
                  <a:lnTo>
                    <a:pt x="431" y="255"/>
                  </a:lnTo>
                  <a:lnTo>
                    <a:pt x="441" y="252"/>
                  </a:lnTo>
                  <a:lnTo>
                    <a:pt x="453" y="250"/>
                  </a:lnTo>
                  <a:lnTo>
                    <a:pt x="464" y="249"/>
                  </a:lnTo>
                  <a:lnTo>
                    <a:pt x="475" y="250"/>
                  </a:lnTo>
                  <a:lnTo>
                    <a:pt x="486" y="252"/>
                  </a:lnTo>
                  <a:lnTo>
                    <a:pt x="496" y="255"/>
                  </a:lnTo>
                  <a:lnTo>
                    <a:pt x="506" y="259"/>
                  </a:lnTo>
                  <a:lnTo>
                    <a:pt x="506" y="156"/>
                  </a:lnTo>
                  <a:lnTo>
                    <a:pt x="506" y="152"/>
                  </a:lnTo>
                  <a:lnTo>
                    <a:pt x="503" y="148"/>
                  </a:lnTo>
                  <a:lnTo>
                    <a:pt x="358" y="3"/>
                  </a:lnTo>
                  <a:lnTo>
                    <a:pt x="354" y="1"/>
                  </a:lnTo>
                  <a:lnTo>
                    <a:pt x="350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638"/>
                  </a:lnTo>
                  <a:lnTo>
                    <a:pt x="1" y="644"/>
                  </a:lnTo>
                  <a:lnTo>
                    <a:pt x="4" y="647"/>
                  </a:lnTo>
                  <a:lnTo>
                    <a:pt x="8" y="650"/>
                  </a:lnTo>
                  <a:lnTo>
                    <a:pt x="12" y="651"/>
                  </a:lnTo>
                  <a:lnTo>
                    <a:pt x="337" y="651"/>
                  </a:lnTo>
                  <a:lnTo>
                    <a:pt x="337" y="535"/>
                  </a:lnTo>
                  <a:lnTo>
                    <a:pt x="331" y="530"/>
                  </a:lnTo>
                  <a:lnTo>
                    <a:pt x="325" y="523"/>
                  </a:lnTo>
                  <a:lnTo>
                    <a:pt x="319" y="517"/>
                  </a:lnTo>
                  <a:lnTo>
                    <a:pt x="314" y="5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034">
              <a:extLst>
                <a:ext uri="{FF2B5EF4-FFF2-40B4-BE49-F238E27FC236}">
                  <a16:creationId xmlns="" xmlns:a16="http://schemas.microsoft.com/office/drawing/2014/main" id="{A5CDB745-DD8D-43A6-88E6-D91179AA2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" y="2159000"/>
              <a:ext cx="87313" cy="71438"/>
            </a:xfrm>
            <a:custGeom>
              <a:avLst/>
              <a:gdLst>
                <a:gd name="T0" fmla="*/ 102 w 216"/>
                <a:gd name="T1" fmla="*/ 50 h 178"/>
                <a:gd name="T2" fmla="*/ 91 w 216"/>
                <a:gd name="T3" fmla="*/ 50 h 178"/>
                <a:gd name="T4" fmla="*/ 79 w 216"/>
                <a:gd name="T5" fmla="*/ 48 h 178"/>
                <a:gd name="T6" fmla="*/ 69 w 216"/>
                <a:gd name="T7" fmla="*/ 45 h 178"/>
                <a:gd name="T8" fmla="*/ 59 w 216"/>
                <a:gd name="T9" fmla="*/ 39 h 178"/>
                <a:gd name="T10" fmla="*/ 49 w 216"/>
                <a:gd name="T11" fmla="*/ 34 h 178"/>
                <a:gd name="T12" fmla="*/ 40 w 216"/>
                <a:gd name="T13" fmla="*/ 27 h 178"/>
                <a:gd name="T14" fmla="*/ 31 w 216"/>
                <a:gd name="T15" fmla="*/ 20 h 178"/>
                <a:gd name="T16" fmla="*/ 24 w 216"/>
                <a:gd name="T17" fmla="*/ 12 h 178"/>
                <a:gd name="T18" fmla="*/ 12 w 216"/>
                <a:gd name="T19" fmla="*/ 9 h 178"/>
                <a:gd name="T20" fmla="*/ 0 w 216"/>
                <a:gd name="T21" fmla="*/ 6 h 178"/>
                <a:gd name="T22" fmla="*/ 0 w 216"/>
                <a:gd name="T23" fmla="*/ 166 h 178"/>
                <a:gd name="T24" fmla="*/ 0 w 216"/>
                <a:gd name="T25" fmla="*/ 169 h 178"/>
                <a:gd name="T26" fmla="*/ 2 w 216"/>
                <a:gd name="T27" fmla="*/ 172 h 178"/>
                <a:gd name="T28" fmla="*/ 4 w 216"/>
                <a:gd name="T29" fmla="*/ 175 h 178"/>
                <a:gd name="T30" fmla="*/ 6 w 216"/>
                <a:gd name="T31" fmla="*/ 176 h 178"/>
                <a:gd name="T32" fmla="*/ 9 w 216"/>
                <a:gd name="T33" fmla="*/ 178 h 178"/>
                <a:gd name="T34" fmla="*/ 13 w 216"/>
                <a:gd name="T35" fmla="*/ 178 h 178"/>
                <a:gd name="T36" fmla="*/ 16 w 216"/>
                <a:gd name="T37" fmla="*/ 177 h 178"/>
                <a:gd name="T38" fmla="*/ 19 w 216"/>
                <a:gd name="T39" fmla="*/ 175 h 178"/>
                <a:gd name="T40" fmla="*/ 108 w 216"/>
                <a:gd name="T41" fmla="*/ 109 h 178"/>
                <a:gd name="T42" fmla="*/ 197 w 216"/>
                <a:gd name="T43" fmla="*/ 175 h 178"/>
                <a:gd name="T44" fmla="*/ 201 w 216"/>
                <a:gd name="T45" fmla="*/ 177 h 178"/>
                <a:gd name="T46" fmla="*/ 205 w 216"/>
                <a:gd name="T47" fmla="*/ 178 h 178"/>
                <a:gd name="T48" fmla="*/ 207 w 216"/>
                <a:gd name="T49" fmla="*/ 177 h 178"/>
                <a:gd name="T50" fmla="*/ 210 w 216"/>
                <a:gd name="T51" fmla="*/ 176 h 178"/>
                <a:gd name="T52" fmla="*/ 213 w 216"/>
                <a:gd name="T53" fmla="*/ 175 h 178"/>
                <a:gd name="T54" fmla="*/ 215 w 216"/>
                <a:gd name="T55" fmla="*/ 172 h 178"/>
                <a:gd name="T56" fmla="*/ 216 w 216"/>
                <a:gd name="T57" fmla="*/ 169 h 178"/>
                <a:gd name="T58" fmla="*/ 216 w 216"/>
                <a:gd name="T59" fmla="*/ 166 h 178"/>
                <a:gd name="T60" fmla="*/ 216 w 216"/>
                <a:gd name="T61" fmla="*/ 0 h 178"/>
                <a:gd name="T62" fmla="*/ 208 w 216"/>
                <a:gd name="T63" fmla="*/ 4 h 178"/>
                <a:gd name="T64" fmla="*/ 199 w 216"/>
                <a:gd name="T65" fmla="*/ 7 h 178"/>
                <a:gd name="T66" fmla="*/ 189 w 216"/>
                <a:gd name="T67" fmla="*/ 10 h 178"/>
                <a:gd name="T68" fmla="*/ 179 w 216"/>
                <a:gd name="T69" fmla="*/ 12 h 178"/>
                <a:gd name="T70" fmla="*/ 172 w 216"/>
                <a:gd name="T71" fmla="*/ 20 h 178"/>
                <a:gd name="T72" fmla="*/ 164 w 216"/>
                <a:gd name="T73" fmla="*/ 27 h 178"/>
                <a:gd name="T74" fmla="*/ 155 w 216"/>
                <a:gd name="T75" fmla="*/ 34 h 178"/>
                <a:gd name="T76" fmla="*/ 146 w 216"/>
                <a:gd name="T77" fmla="*/ 39 h 178"/>
                <a:gd name="T78" fmla="*/ 135 w 216"/>
                <a:gd name="T79" fmla="*/ 45 h 178"/>
                <a:gd name="T80" fmla="*/ 124 w 216"/>
                <a:gd name="T81" fmla="*/ 48 h 178"/>
                <a:gd name="T82" fmla="*/ 113 w 216"/>
                <a:gd name="T83" fmla="*/ 50 h 178"/>
                <a:gd name="T84" fmla="*/ 102 w 216"/>
                <a:gd name="T85" fmla="*/ 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6" h="178">
                  <a:moveTo>
                    <a:pt x="102" y="50"/>
                  </a:moveTo>
                  <a:lnTo>
                    <a:pt x="91" y="50"/>
                  </a:lnTo>
                  <a:lnTo>
                    <a:pt x="79" y="48"/>
                  </a:lnTo>
                  <a:lnTo>
                    <a:pt x="69" y="45"/>
                  </a:lnTo>
                  <a:lnTo>
                    <a:pt x="59" y="39"/>
                  </a:lnTo>
                  <a:lnTo>
                    <a:pt x="49" y="34"/>
                  </a:lnTo>
                  <a:lnTo>
                    <a:pt x="40" y="27"/>
                  </a:lnTo>
                  <a:lnTo>
                    <a:pt x="31" y="20"/>
                  </a:lnTo>
                  <a:lnTo>
                    <a:pt x="24" y="12"/>
                  </a:lnTo>
                  <a:lnTo>
                    <a:pt x="12" y="9"/>
                  </a:lnTo>
                  <a:lnTo>
                    <a:pt x="0" y="6"/>
                  </a:lnTo>
                  <a:lnTo>
                    <a:pt x="0" y="166"/>
                  </a:lnTo>
                  <a:lnTo>
                    <a:pt x="0" y="169"/>
                  </a:lnTo>
                  <a:lnTo>
                    <a:pt x="2" y="172"/>
                  </a:lnTo>
                  <a:lnTo>
                    <a:pt x="4" y="175"/>
                  </a:lnTo>
                  <a:lnTo>
                    <a:pt x="6" y="176"/>
                  </a:lnTo>
                  <a:lnTo>
                    <a:pt x="9" y="178"/>
                  </a:lnTo>
                  <a:lnTo>
                    <a:pt x="13" y="178"/>
                  </a:lnTo>
                  <a:lnTo>
                    <a:pt x="16" y="177"/>
                  </a:lnTo>
                  <a:lnTo>
                    <a:pt x="19" y="175"/>
                  </a:lnTo>
                  <a:lnTo>
                    <a:pt x="108" y="109"/>
                  </a:lnTo>
                  <a:lnTo>
                    <a:pt x="197" y="175"/>
                  </a:lnTo>
                  <a:lnTo>
                    <a:pt x="201" y="177"/>
                  </a:lnTo>
                  <a:lnTo>
                    <a:pt x="205" y="178"/>
                  </a:lnTo>
                  <a:lnTo>
                    <a:pt x="207" y="177"/>
                  </a:lnTo>
                  <a:lnTo>
                    <a:pt x="210" y="176"/>
                  </a:lnTo>
                  <a:lnTo>
                    <a:pt x="213" y="175"/>
                  </a:lnTo>
                  <a:lnTo>
                    <a:pt x="215" y="172"/>
                  </a:lnTo>
                  <a:lnTo>
                    <a:pt x="216" y="169"/>
                  </a:lnTo>
                  <a:lnTo>
                    <a:pt x="216" y="166"/>
                  </a:lnTo>
                  <a:lnTo>
                    <a:pt x="216" y="0"/>
                  </a:lnTo>
                  <a:lnTo>
                    <a:pt x="208" y="4"/>
                  </a:lnTo>
                  <a:lnTo>
                    <a:pt x="199" y="7"/>
                  </a:lnTo>
                  <a:lnTo>
                    <a:pt x="189" y="10"/>
                  </a:lnTo>
                  <a:lnTo>
                    <a:pt x="179" y="12"/>
                  </a:lnTo>
                  <a:lnTo>
                    <a:pt x="172" y="20"/>
                  </a:lnTo>
                  <a:lnTo>
                    <a:pt x="164" y="27"/>
                  </a:lnTo>
                  <a:lnTo>
                    <a:pt x="155" y="34"/>
                  </a:lnTo>
                  <a:lnTo>
                    <a:pt x="146" y="39"/>
                  </a:lnTo>
                  <a:lnTo>
                    <a:pt x="135" y="45"/>
                  </a:lnTo>
                  <a:lnTo>
                    <a:pt x="124" y="48"/>
                  </a:lnTo>
                  <a:lnTo>
                    <a:pt x="113" y="50"/>
                  </a:lnTo>
                  <a:lnTo>
                    <a:pt x="102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035">
              <a:extLst>
                <a:ext uri="{FF2B5EF4-FFF2-40B4-BE49-F238E27FC236}">
                  <a16:creationId xmlns="" xmlns:a16="http://schemas.microsoft.com/office/drawing/2014/main" id="{34B4FAE4-1AF2-4CA2-9C79-9DA6521E3D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1488" y="2051050"/>
              <a:ext cx="111125" cy="119063"/>
            </a:xfrm>
            <a:custGeom>
              <a:avLst/>
              <a:gdLst>
                <a:gd name="T0" fmla="*/ 121 w 277"/>
                <a:gd name="T1" fmla="*/ 204 h 298"/>
                <a:gd name="T2" fmla="*/ 99 w 277"/>
                <a:gd name="T3" fmla="*/ 187 h 298"/>
                <a:gd name="T4" fmla="*/ 86 w 277"/>
                <a:gd name="T5" fmla="*/ 160 h 298"/>
                <a:gd name="T6" fmla="*/ 88 w 277"/>
                <a:gd name="T7" fmla="*/ 131 h 298"/>
                <a:gd name="T8" fmla="*/ 102 w 277"/>
                <a:gd name="T9" fmla="*/ 106 h 298"/>
                <a:gd name="T10" fmla="*/ 128 w 277"/>
                <a:gd name="T11" fmla="*/ 91 h 298"/>
                <a:gd name="T12" fmla="*/ 157 w 277"/>
                <a:gd name="T13" fmla="*/ 89 h 298"/>
                <a:gd name="T14" fmla="*/ 184 w 277"/>
                <a:gd name="T15" fmla="*/ 102 h 298"/>
                <a:gd name="T16" fmla="*/ 200 w 277"/>
                <a:gd name="T17" fmla="*/ 126 h 298"/>
                <a:gd name="T18" fmla="*/ 205 w 277"/>
                <a:gd name="T19" fmla="*/ 154 h 298"/>
                <a:gd name="T20" fmla="*/ 195 w 277"/>
                <a:gd name="T21" fmla="*/ 183 h 298"/>
                <a:gd name="T22" fmla="*/ 173 w 277"/>
                <a:gd name="T23" fmla="*/ 201 h 298"/>
                <a:gd name="T24" fmla="*/ 145 w 277"/>
                <a:gd name="T25" fmla="*/ 208 h 298"/>
                <a:gd name="T26" fmla="*/ 276 w 277"/>
                <a:gd name="T27" fmla="*/ 175 h 298"/>
                <a:gd name="T28" fmla="*/ 273 w 277"/>
                <a:gd name="T29" fmla="*/ 163 h 298"/>
                <a:gd name="T30" fmla="*/ 266 w 277"/>
                <a:gd name="T31" fmla="*/ 149 h 298"/>
                <a:gd name="T32" fmla="*/ 273 w 277"/>
                <a:gd name="T33" fmla="*/ 136 h 298"/>
                <a:gd name="T34" fmla="*/ 276 w 277"/>
                <a:gd name="T35" fmla="*/ 125 h 298"/>
                <a:gd name="T36" fmla="*/ 277 w 277"/>
                <a:gd name="T37" fmla="*/ 113 h 298"/>
                <a:gd name="T38" fmla="*/ 276 w 277"/>
                <a:gd name="T39" fmla="*/ 101 h 298"/>
                <a:gd name="T40" fmla="*/ 274 w 277"/>
                <a:gd name="T41" fmla="*/ 90 h 298"/>
                <a:gd name="T42" fmla="*/ 268 w 277"/>
                <a:gd name="T43" fmla="*/ 76 h 298"/>
                <a:gd name="T44" fmla="*/ 265 w 277"/>
                <a:gd name="T45" fmla="*/ 71 h 298"/>
                <a:gd name="T46" fmla="*/ 256 w 277"/>
                <a:gd name="T47" fmla="*/ 60 h 298"/>
                <a:gd name="T48" fmla="*/ 248 w 277"/>
                <a:gd name="T49" fmla="*/ 53 h 298"/>
                <a:gd name="T50" fmla="*/ 239 w 277"/>
                <a:gd name="T51" fmla="*/ 47 h 298"/>
                <a:gd name="T52" fmla="*/ 228 w 277"/>
                <a:gd name="T53" fmla="*/ 42 h 298"/>
                <a:gd name="T54" fmla="*/ 215 w 277"/>
                <a:gd name="T55" fmla="*/ 40 h 298"/>
                <a:gd name="T56" fmla="*/ 201 w 277"/>
                <a:gd name="T57" fmla="*/ 35 h 298"/>
                <a:gd name="T58" fmla="*/ 193 w 277"/>
                <a:gd name="T59" fmla="*/ 25 h 298"/>
                <a:gd name="T60" fmla="*/ 185 w 277"/>
                <a:gd name="T61" fmla="*/ 17 h 298"/>
                <a:gd name="T62" fmla="*/ 171 w 277"/>
                <a:gd name="T63" fmla="*/ 8 h 298"/>
                <a:gd name="T64" fmla="*/ 120 w 277"/>
                <a:gd name="T65" fmla="*/ 2 h 298"/>
                <a:gd name="T66" fmla="*/ 84 w 277"/>
                <a:gd name="T67" fmla="*/ 27 h 298"/>
                <a:gd name="T68" fmla="*/ 68 w 277"/>
                <a:gd name="T69" fmla="*/ 39 h 298"/>
                <a:gd name="T70" fmla="*/ 28 w 277"/>
                <a:gd name="T71" fmla="*/ 55 h 298"/>
                <a:gd name="T72" fmla="*/ 3 w 277"/>
                <a:gd name="T73" fmla="*/ 92 h 298"/>
                <a:gd name="T74" fmla="*/ 4 w 277"/>
                <a:gd name="T75" fmla="*/ 135 h 298"/>
                <a:gd name="T76" fmla="*/ 8 w 277"/>
                <a:gd name="T77" fmla="*/ 154 h 298"/>
                <a:gd name="T78" fmla="*/ 1 w 277"/>
                <a:gd name="T79" fmla="*/ 198 h 298"/>
                <a:gd name="T80" fmla="*/ 12 w 277"/>
                <a:gd name="T81" fmla="*/ 227 h 298"/>
                <a:gd name="T82" fmla="*/ 16 w 277"/>
                <a:gd name="T83" fmla="*/ 233 h 298"/>
                <a:gd name="T84" fmla="*/ 26 w 277"/>
                <a:gd name="T85" fmla="*/ 243 h 298"/>
                <a:gd name="T86" fmla="*/ 37 w 277"/>
                <a:gd name="T87" fmla="*/ 249 h 298"/>
                <a:gd name="T88" fmla="*/ 68 w 277"/>
                <a:gd name="T89" fmla="*/ 260 h 298"/>
                <a:gd name="T90" fmla="*/ 84 w 277"/>
                <a:gd name="T91" fmla="*/ 273 h 298"/>
                <a:gd name="T92" fmla="*/ 121 w 277"/>
                <a:gd name="T93" fmla="*/ 296 h 298"/>
                <a:gd name="T94" fmla="*/ 165 w 277"/>
                <a:gd name="T95" fmla="*/ 293 h 298"/>
                <a:gd name="T96" fmla="*/ 200 w 277"/>
                <a:gd name="T97" fmla="*/ 266 h 298"/>
                <a:gd name="T98" fmla="*/ 215 w 277"/>
                <a:gd name="T99" fmla="*/ 259 h 298"/>
                <a:gd name="T100" fmla="*/ 253 w 277"/>
                <a:gd name="T101" fmla="*/ 241 h 298"/>
                <a:gd name="T102" fmla="*/ 256 w 277"/>
                <a:gd name="T103" fmla="*/ 239 h 298"/>
                <a:gd name="T104" fmla="*/ 265 w 277"/>
                <a:gd name="T105" fmla="*/ 228 h 298"/>
                <a:gd name="T106" fmla="*/ 273 w 277"/>
                <a:gd name="T107" fmla="*/ 212 h 298"/>
                <a:gd name="T108" fmla="*/ 276 w 277"/>
                <a:gd name="T109" fmla="*/ 199 h 298"/>
                <a:gd name="T110" fmla="*/ 277 w 277"/>
                <a:gd name="T111" fmla="*/ 18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" h="298">
                  <a:moveTo>
                    <a:pt x="145" y="208"/>
                  </a:moveTo>
                  <a:lnTo>
                    <a:pt x="139" y="208"/>
                  </a:lnTo>
                  <a:lnTo>
                    <a:pt x="133" y="207"/>
                  </a:lnTo>
                  <a:lnTo>
                    <a:pt x="128" y="206"/>
                  </a:lnTo>
                  <a:lnTo>
                    <a:pt x="121" y="204"/>
                  </a:lnTo>
                  <a:lnTo>
                    <a:pt x="116" y="201"/>
                  </a:lnTo>
                  <a:lnTo>
                    <a:pt x="111" y="198"/>
                  </a:lnTo>
                  <a:lnTo>
                    <a:pt x="107" y="195"/>
                  </a:lnTo>
                  <a:lnTo>
                    <a:pt x="102" y="191"/>
                  </a:lnTo>
                  <a:lnTo>
                    <a:pt x="99" y="187"/>
                  </a:lnTo>
                  <a:lnTo>
                    <a:pt x="95" y="183"/>
                  </a:lnTo>
                  <a:lnTo>
                    <a:pt x="92" y="178"/>
                  </a:lnTo>
                  <a:lnTo>
                    <a:pt x="90" y="172"/>
                  </a:lnTo>
                  <a:lnTo>
                    <a:pt x="88" y="167"/>
                  </a:lnTo>
                  <a:lnTo>
                    <a:pt x="86" y="160"/>
                  </a:lnTo>
                  <a:lnTo>
                    <a:pt x="85" y="154"/>
                  </a:lnTo>
                  <a:lnTo>
                    <a:pt x="85" y="148"/>
                  </a:lnTo>
                  <a:lnTo>
                    <a:pt x="85" y="142"/>
                  </a:lnTo>
                  <a:lnTo>
                    <a:pt x="86" y="137"/>
                  </a:lnTo>
                  <a:lnTo>
                    <a:pt x="88" y="131"/>
                  </a:lnTo>
                  <a:lnTo>
                    <a:pt x="90" y="126"/>
                  </a:lnTo>
                  <a:lnTo>
                    <a:pt x="92" y="120"/>
                  </a:lnTo>
                  <a:lnTo>
                    <a:pt x="95" y="116"/>
                  </a:lnTo>
                  <a:lnTo>
                    <a:pt x="99" y="111"/>
                  </a:lnTo>
                  <a:lnTo>
                    <a:pt x="102" y="106"/>
                  </a:lnTo>
                  <a:lnTo>
                    <a:pt x="107" y="102"/>
                  </a:lnTo>
                  <a:lnTo>
                    <a:pt x="111" y="99"/>
                  </a:lnTo>
                  <a:lnTo>
                    <a:pt x="116" y="96"/>
                  </a:lnTo>
                  <a:lnTo>
                    <a:pt x="121" y="93"/>
                  </a:lnTo>
                  <a:lnTo>
                    <a:pt x="128" y="91"/>
                  </a:lnTo>
                  <a:lnTo>
                    <a:pt x="133" y="89"/>
                  </a:lnTo>
                  <a:lnTo>
                    <a:pt x="139" y="89"/>
                  </a:lnTo>
                  <a:lnTo>
                    <a:pt x="145" y="88"/>
                  </a:lnTo>
                  <a:lnTo>
                    <a:pt x="151" y="89"/>
                  </a:lnTo>
                  <a:lnTo>
                    <a:pt x="157" y="89"/>
                  </a:lnTo>
                  <a:lnTo>
                    <a:pt x="163" y="91"/>
                  </a:lnTo>
                  <a:lnTo>
                    <a:pt x="168" y="93"/>
                  </a:lnTo>
                  <a:lnTo>
                    <a:pt x="173" y="96"/>
                  </a:lnTo>
                  <a:lnTo>
                    <a:pt x="179" y="99"/>
                  </a:lnTo>
                  <a:lnTo>
                    <a:pt x="184" y="102"/>
                  </a:lnTo>
                  <a:lnTo>
                    <a:pt x="188" y="106"/>
                  </a:lnTo>
                  <a:lnTo>
                    <a:pt x="192" y="111"/>
                  </a:lnTo>
                  <a:lnTo>
                    <a:pt x="195" y="116"/>
                  </a:lnTo>
                  <a:lnTo>
                    <a:pt x="198" y="120"/>
                  </a:lnTo>
                  <a:lnTo>
                    <a:pt x="200" y="126"/>
                  </a:lnTo>
                  <a:lnTo>
                    <a:pt x="202" y="131"/>
                  </a:lnTo>
                  <a:lnTo>
                    <a:pt x="204" y="137"/>
                  </a:lnTo>
                  <a:lnTo>
                    <a:pt x="205" y="142"/>
                  </a:lnTo>
                  <a:lnTo>
                    <a:pt x="205" y="148"/>
                  </a:lnTo>
                  <a:lnTo>
                    <a:pt x="205" y="154"/>
                  </a:lnTo>
                  <a:lnTo>
                    <a:pt x="204" y="160"/>
                  </a:lnTo>
                  <a:lnTo>
                    <a:pt x="202" y="167"/>
                  </a:lnTo>
                  <a:lnTo>
                    <a:pt x="200" y="172"/>
                  </a:lnTo>
                  <a:lnTo>
                    <a:pt x="198" y="178"/>
                  </a:lnTo>
                  <a:lnTo>
                    <a:pt x="195" y="183"/>
                  </a:lnTo>
                  <a:lnTo>
                    <a:pt x="192" y="187"/>
                  </a:lnTo>
                  <a:lnTo>
                    <a:pt x="188" y="191"/>
                  </a:lnTo>
                  <a:lnTo>
                    <a:pt x="184" y="195"/>
                  </a:lnTo>
                  <a:lnTo>
                    <a:pt x="179" y="198"/>
                  </a:lnTo>
                  <a:lnTo>
                    <a:pt x="173" y="201"/>
                  </a:lnTo>
                  <a:lnTo>
                    <a:pt x="168" y="204"/>
                  </a:lnTo>
                  <a:lnTo>
                    <a:pt x="163" y="206"/>
                  </a:lnTo>
                  <a:lnTo>
                    <a:pt x="157" y="207"/>
                  </a:lnTo>
                  <a:lnTo>
                    <a:pt x="151" y="208"/>
                  </a:lnTo>
                  <a:lnTo>
                    <a:pt x="145" y="208"/>
                  </a:lnTo>
                  <a:close/>
                  <a:moveTo>
                    <a:pt x="277" y="184"/>
                  </a:moveTo>
                  <a:lnTo>
                    <a:pt x="277" y="181"/>
                  </a:lnTo>
                  <a:lnTo>
                    <a:pt x="276" y="179"/>
                  </a:lnTo>
                  <a:lnTo>
                    <a:pt x="276" y="177"/>
                  </a:lnTo>
                  <a:lnTo>
                    <a:pt x="276" y="175"/>
                  </a:lnTo>
                  <a:lnTo>
                    <a:pt x="275" y="172"/>
                  </a:lnTo>
                  <a:lnTo>
                    <a:pt x="275" y="169"/>
                  </a:lnTo>
                  <a:lnTo>
                    <a:pt x="274" y="168"/>
                  </a:lnTo>
                  <a:lnTo>
                    <a:pt x="274" y="166"/>
                  </a:lnTo>
                  <a:lnTo>
                    <a:pt x="273" y="163"/>
                  </a:lnTo>
                  <a:lnTo>
                    <a:pt x="272" y="160"/>
                  </a:lnTo>
                  <a:lnTo>
                    <a:pt x="271" y="158"/>
                  </a:lnTo>
                  <a:lnTo>
                    <a:pt x="270" y="157"/>
                  </a:lnTo>
                  <a:lnTo>
                    <a:pt x="268" y="153"/>
                  </a:lnTo>
                  <a:lnTo>
                    <a:pt x="266" y="149"/>
                  </a:lnTo>
                  <a:lnTo>
                    <a:pt x="268" y="146"/>
                  </a:lnTo>
                  <a:lnTo>
                    <a:pt x="270" y="142"/>
                  </a:lnTo>
                  <a:lnTo>
                    <a:pt x="271" y="141"/>
                  </a:lnTo>
                  <a:lnTo>
                    <a:pt x="272" y="139"/>
                  </a:lnTo>
                  <a:lnTo>
                    <a:pt x="273" y="136"/>
                  </a:lnTo>
                  <a:lnTo>
                    <a:pt x="274" y="133"/>
                  </a:lnTo>
                  <a:lnTo>
                    <a:pt x="274" y="131"/>
                  </a:lnTo>
                  <a:lnTo>
                    <a:pt x="275" y="129"/>
                  </a:lnTo>
                  <a:lnTo>
                    <a:pt x="275" y="127"/>
                  </a:lnTo>
                  <a:lnTo>
                    <a:pt x="276" y="125"/>
                  </a:lnTo>
                  <a:lnTo>
                    <a:pt x="276" y="123"/>
                  </a:lnTo>
                  <a:lnTo>
                    <a:pt x="276" y="121"/>
                  </a:lnTo>
                  <a:lnTo>
                    <a:pt x="277" y="118"/>
                  </a:lnTo>
                  <a:lnTo>
                    <a:pt x="277" y="115"/>
                  </a:lnTo>
                  <a:lnTo>
                    <a:pt x="277" y="113"/>
                  </a:lnTo>
                  <a:lnTo>
                    <a:pt x="277" y="112"/>
                  </a:lnTo>
                  <a:lnTo>
                    <a:pt x="277" y="108"/>
                  </a:lnTo>
                  <a:lnTo>
                    <a:pt x="277" y="106"/>
                  </a:lnTo>
                  <a:lnTo>
                    <a:pt x="277" y="103"/>
                  </a:lnTo>
                  <a:lnTo>
                    <a:pt x="276" y="101"/>
                  </a:lnTo>
                  <a:lnTo>
                    <a:pt x="276" y="99"/>
                  </a:lnTo>
                  <a:lnTo>
                    <a:pt x="275" y="97"/>
                  </a:lnTo>
                  <a:lnTo>
                    <a:pt x="275" y="95"/>
                  </a:lnTo>
                  <a:lnTo>
                    <a:pt x="275" y="93"/>
                  </a:lnTo>
                  <a:lnTo>
                    <a:pt x="274" y="90"/>
                  </a:lnTo>
                  <a:lnTo>
                    <a:pt x="273" y="87"/>
                  </a:lnTo>
                  <a:lnTo>
                    <a:pt x="272" y="85"/>
                  </a:lnTo>
                  <a:lnTo>
                    <a:pt x="272" y="84"/>
                  </a:lnTo>
                  <a:lnTo>
                    <a:pt x="270" y="80"/>
                  </a:lnTo>
                  <a:lnTo>
                    <a:pt x="268" y="76"/>
                  </a:lnTo>
                  <a:lnTo>
                    <a:pt x="268" y="76"/>
                  </a:lnTo>
                  <a:lnTo>
                    <a:pt x="267" y="75"/>
                  </a:lnTo>
                  <a:lnTo>
                    <a:pt x="267" y="75"/>
                  </a:lnTo>
                  <a:lnTo>
                    <a:pt x="267" y="75"/>
                  </a:lnTo>
                  <a:lnTo>
                    <a:pt x="265" y="71"/>
                  </a:lnTo>
                  <a:lnTo>
                    <a:pt x="262" y="67"/>
                  </a:lnTo>
                  <a:lnTo>
                    <a:pt x="262" y="67"/>
                  </a:lnTo>
                  <a:lnTo>
                    <a:pt x="261" y="66"/>
                  </a:lnTo>
                  <a:lnTo>
                    <a:pt x="258" y="63"/>
                  </a:lnTo>
                  <a:lnTo>
                    <a:pt x="256" y="60"/>
                  </a:lnTo>
                  <a:lnTo>
                    <a:pt x="255" y="60"/>
                  </a:lnTo>
                  <a:lnTo>
                    <a:pt x="255" y="60"/>
                  </a:lnTo>
                  <a:lnTo>
                    <a:pt x="252" y="56"/>
                  </a:lnTo>
                  <a:lnTo>
                    <a:pt x="249" y="53"/>
                  </a:lnTo>
                  <a:lnTo>
                    <a:pt x="248" y="53"/>
                  </a:lnTo>
                  <a:lnTo>
                    <a:pt x="247" y="52"/>
                  </a:lnTo>
                  <a:lnTo>
                    <a:pt x="244" y="50"/>
                  </a:lnTo>
                  <a:lnTo>
                    <a:pt x="241" y="48"/>
                  </a:lnTo>
                  <a:lnTo>
                    <a:pt x="240" y="48"/>
                  </a:lnTo>
                  <a:lnTo>
                    <a:pt x="239" y="47"/>
                  </a:lnTo>
                  <a:lnTo>
                    <a:pt x="236" y="45"/>
                  </a:lnTo>
                  <a:lnTo>
                    <a:pt x="233" y="45"/>
                  </a:lnTo>
                  <a:lnTo>
                    <a:pt x="232" y="44"/>
                  </a:lnTo>
                  <a:lnTo>
                    <a:pt x="230" y="44"/>
                  </a:lnTo>
                  <a:lnTo>
                    <a:pt x="228" y="42"/>
                  </a:lnTo>
                  <a:lnTo>
                    <a:pt x="224" y="41"/>
                  </a:lnTo>
                  <a:lnTo>
                    <a:pt x="222" y="41"/>
                  </a:lnTo>
                  <a:lnTo>
                    <a:pt x="220" y="40"/>
                  </a:lnTo>
                  <a:lnTo>
                    <a:pt x="218" y="40"/>
                  </a:lnTo>
                  <a:lnTo>
                    <a:pt x="215" y="40"/>
                  </a:lnTo>
                  <a:lnTo>
                    <a:pt x="213" y="39"/>
                  </a:lnTo>
                  <a:lnTo>
                    <a:pt x="211" y="39"/>
                  </a:lnTo>
                  <a:lnTo>
                    <a:pt x="207" y="39"/>
                  </a:lnTo>
                  <a:lnTo>
                    <a:pt x="203" y="39"/>
                  </a:lnTo>
                  <a:lnTo>
                    <a:pt x="201" y="35"/>
                  </a:lnTo>
                  <a:lnTo>
                    <a:pt x="199" y="32"/>
                  </a:lnTo>
                  <a:lnTo>
                    <a:pt x="197" y="30"/>
                  </a:lnTo>
                  <a:lnTo>
                    <a:pt x="196" y="28"/>
                  </a:lnTo>
                  <a:lnTo>
                    <a:pt x="194" y="26"/>
                  </a:lnTo>
                  <a:lnTo>
                    <a:pt x="193" y="25"/>
                  </a:lnTo>
                  <a:lnTo>
                    <a:pt x="191" y="23"/>
                  </a:lnTo>
                  <a:lnTo>
                    <a:pt x="190" y="22"/>
                  </a:lnTo>
                  <a:lnTo>
                    <a:pt x="188" y="21"/>
                  </a:lnTo>
                  <a:lnTo>
                    <a:pt x="186" y="19"/>
                  </a:lnTo>
                  <a:lnTo>
                    <a:pt x="185" y="17"/>
                  </a:lnTo>
                  <a:lnTo>
                    <a:pt x="183" y="16"/>
                  </a:lnTo>
                  <a:lnTo>
                    <a:pt x="182" y="15"/>
                  </a:lnTo>
                  <a:lnTo>
                    <a:pt x="181" y="15"/>
                  </a:lnTo>
                  <a:lnTo>
                    <a:pt x="181" y="14"/>
                  </a:lnTo>
                  <a:lnTo>
                    <a:pt x="171" y="8"/>
                  </a:lnTo>
                  <a:lnTo>
                    <a:pt x="161" y="3"/>
                  </a:lnTo>
                  <a:lnTo>
                    <a:pt x="150" y="1"/>
                  </a:lnTo>
                  <a:lnTo>
                    <a:pt x="139" y="0"/>
                  </a:lnTo>
                  <a:lnTo>
                    <a:pt x="130" y="1"/>
                  </a:lnTo>
                  <a:lnTo>
                    <a:pt x="120" y="2"/>
                  </a:lnTo>
                  <a:lnTo>
                    <a:pt x="112" y="5"/>
                  </a:lnTo>
                  <a:lnTo>
                    <a:pt x="104" y="10"/>
                  </a:lnTo>
                  <a:lnTo>
                    <a:pt x="97" y="15"/>
                  </a:lnTo>
                  <a:lnTo>
                    <a:pt x="90" y="20"/>
                  </a:lnTo>
                  <a:lnTo>
                    <a:pt x="84" y="27"/>
                  </a:lnTo>
                  <a:lnTo>
                    <a:pt x="79" y="34"/>
                  </a:lnTo>
                  <a:lnTo>
                    <a:pt x="77" y="36"/>
                  </a:lnTo>
                  <a:lnTo>
                    <a:pt x="75" y="37"/>
                  </a:lnTo>
                  <a:lnTo>
                    <a:pt x="72" y="38"/>
                  </a:lnTo>
                  <a:lnTo>
                    <a:pt x="68" y="39"/>
                  </a:lnTo>
                  <a:lnTo>
                    <a:pt x="60" y="40"/>
                  </a:lnTo>
                  <a:lnTo>
                    <a:pt x="51" y="42"/>
                  </a:lnTo>
                  <a:lnTo>
                    <a:pt x="43" y="45"/>
                  </a:lnTo>
                  <a:lnTo>
                    <a:pt x="35" y="49"/>
                  </a:lnTo>
                  <a:lnTo>
                    <a:pt x="28" y="55"/>
                  </a:lnTo>
                  <a:lnTo>
                    <a:pt x="22" y="61"/>
                  </a:lnTo>
                  <a:lnTo>
                    <a:pt x="15" y="68"/>
                  </a:lnTo>
                  <a:lnTo>
                    <a:pt x="10" y="75"/>
                  </a:lnTo>
                  <a:lnTo>
                    <a:pt x="6" y="83"/>
                  </a:lnTo>
                  <a:lnTo>
                    <a:pt x="3" y="92"/>
                  </a:lnTo>
                  <a:lnTo>
                    <a:pt x="1" y="100"/>
                  </a:lnTo>
                  <a:lnTo>
                    <a:pt x="0" y="109"/>
                  </a:lnTo>
                  <a:lnTo>
                    <a:pt x="1" y="119"/>
                  </a:lnTo>
                  <a:lnTo>
                    <a:pt x="2" y="127"/>
                  </a:lnTo>
                  <a:lnTo>
                    <a:pt x="4" y="135"/>
                  </a:lnTo>
                  <a:lnTo>
                    <a:pt x="8" y="144"/>
                  </a:lnTo>
                  <a:lnTo>
                    <a:pt x="9" y="146"/>
                  </a:lnTo>
                  <a:lnTo>
                    <a:pt x="9" y="149"/>
                  </a:lnTo>
                  <a:lnTo>
                    <a:pt x="9" y="152"/>
                  </a:lnTo>
                  <a:lnTo>
                    <a:pt x="8" y="154"/>
                  </a:lnTo>
                  <a:lnTo>
                    <a:pt x="4" y="163"/>
                  </a:lnTo>
                  <a:lnTo>
                    <a:pt x="2" y="172"/>
                  </a:lnTo>
                  <a:lnTo>
                    <a:pt x="1" y="181"/>
                  </a:lnTo>
                  <a:lnTo>
                    <a:pt x="0" y="189"/>
                  </a:lnTo>
                  <a:lnTo>
                    <a:pt x="1" y="198"/>
                  </a:lnTo>
                  <a:lnTo>
                    <a:pt x="3" y="207"/>
                  </a:lnTo>
                  <a:lnTo>
                    <a:pt x="6" y="217"/>
                  </a:lnTo>
                  <a:lnTo>
                    <a:pt x="10" y="225"/>
                  </a:lnTo>
                  <a:lnTo>
                    <a:pt x="11" y="226"/>
                  </a:lnTo>
                  <a:lnTo>
                    <a:pt x="12" y="227"/>
                  </a:lnTo>
                  <a:lnTo>
                    <a:pt x="12" y="227"/>
                  </a:lnTo>
                  <a:lnTo>
                    <a:pt x="14" y="230"/>
                  </a:lnTo>
                  <a:lnTo>
                    <a:pt x="15" y="232"/>
                  </a:lnTo>
                  <a:lnTo>
                    <a:pt x="16" y="232"/>
                  </a:lnTo>
                  <a:lnTo>
                    <a:pt x="16" y="233"/>
                  </a:lnTo>
                  <a:lnTo>
                    <a:pt x="20" y="236"/>
                  </a:lnTo>
                  <a:lnTo>
                    <a:pt x="23" y="239"/>
                  </a:lnTo>
                  <a:lnTo>
                    <a:pt x="23" y="239"/>
                  </a:lnTo>
                  <a:lnTo>
                    <a:pt x="23" y="240"/>
                  </a:lnTo>
                  <a:lnTo>
                    <a:pt x="26" y="243"/>
                  </a:lnTo>
                  <a:lnTo>
                    <a:pt x="30" y="246"/>
                  </a:lnTo>
                  <a:lnTo>
                    <a:pt x="30" y="246"/>
                  </a:lnTo>
                  <a:lnTo>
                    <a:pt x="30" y="246"/>
                  </a:lnTo>
                  <a:lnTo>
                    <a:pt x="33" y="248"/>
                  </a:lnTo>
                  <a:lnTo>
                    <a:pt x="37" y="249"/>
                  </a:lnTo>
                  <a:lnTo>
                    <a:pt x="37" y="249"/>
                  </a:lnTo>
                  <a:lnTo>
                    <a:pt x="44" y="253"/>
                  </a:lnTo>
                  <a:lnTo>
                    <a:pt x="52" y="257"/>
                  </a:lnTo>
                  <a:lnTo>
                    <a:pt x="60" y="259"/>
                  </a:lnTo>
                  <a:lnTo>
                    <a:pt x="68" y="260"/>
                  </a:lnTo>
                  <a:lnTo>
                    <a:pt x="72" y="260"/>
                  </a:lnTo>
                  <a:lnTo>
                    <a:pt x="75" y="261"/>
                  </a:lnTo>
                  <a:lnTo>
                    <a:pt x="77" y="263"/>
                  </a:lnTo>
                  <a:lnTo>
                    <a:pt x="79" y="266"/>
                  </a:lnTo>
                  <a:lnTo>
                    <a:pt x="84" y="273"/>
                  </a:lnTo>
                  <a:lnTo>
                    <a:pt x="90" y="279"/>
                  </a:lnTo>
                  <a:lnTo>
                    <a:pt x="97" y="285"/>
                  </a:lnTo>
                  <a:lnTo>
                    <a:pt x="104" y="289"/>
                  </a:lnTo>
                  <a:lnTo>
                    <a:pt x="112" y="293"/>
                  </a:lnTo>
                  <a:lnTo>
                    <a:pt x="121" y="296"/>
                  </a:lnTo>
                  <a:lnTo>
                    <a:pt x="130" y="297"/>
                  </a:lnTo>
                  <a:lnTo>
                    <a:pt x="139" y="298"/>
                  </a:lnTo>
                  <a:lnTo>
                    <a:pt x="148" y="297"/>
                  </a:lnTo>
                  <a:lnTo>
                    <a:pt x="157" y="296"/>
                  </a:lnTo>
                  <a:lnTo>
                    <a:pt x="165" y="293"/>
                  </a:lnTo>
                  <a:lnTo>
                    <a:pt x="173" y="289"/>
                  </a:lnTo>
                  <a:lnTo>
                    <a:pt x="181" y="285"/>
                  </a:lnTo>
                  <a:lnTo>
                    <a:pt x="188" y="279"/>
                  </a:lnTo>
                  <a:lnTo>
                    <a:pt x="194" y="273"/>
                  </a:lnTo>
                  <a:lnTo>
                    <a:pt x="200" y="266"/>
                  </a:lnTo>
                  <a:lnTo>
                    <a:pt x="201" y="263"/>
                  </a:lnTo>
                  <a:lnTo>
                    <a:pt x="204" y="261"/>
                  </a:lnTo>
                  <a:lnTo>
                    <a:pt x="206" y="260"/>
                  </a:lnTo>
                  <a:lnTo>
                    <a:pt x="209" y="260"/>
                  </a:lnTo>
                  <a:lnTo>
                    <a:pt x="215" y="259"/>
                  </a:lnTo>
                  <a:lnTo>
                    <a:pt x="221" y="258"/>
                  </a:lnTo>
                  <a:lnTo>
                    <a:pt x="228" y="256"/>
                  </a:lnTo>
                  <a:lnTo>
                    <a:pt x="233" y="254"/>
                  </a:lnTo>
                  <a:lnTo>
                    <a:pt x="244" y="248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4" y="241"/>
                  </a:lnTo>
                  <a:lnTo>
                    <a:pt x="255" y="240"/>
                  </a:lnTo>
                  <a:lnTo>
                    <a:pt x="256" y="239"/>
                  </a:lnTo>
                  <a:lnTo>
                    <a:pt x="256" y="239"/>
                  </a:lnTo>
                  <a:lnTo>
                    <a:pt x="259" y="236"/>
                  </a:lnTo>
                  <a:lnTo>
                    <a:pt x="261" y="233"/>
                  </a:lnTo>
                  <a:lnTo>
                    <a:pt x="262" y="232"/>
                  </a:lnTo>
                  <a:lnTo>
                    <a:pt x="262" y="232"/>
                  </a:lnTo>
                  <a:lnTo>
                    <a:pt x="265" y="228"/>
                  </a:lnTo>
                  <a:lnTo>
                    <a:pt x="267" y="225"/>
                  </a:lnTo>
                  <a:lnTo>
                    <a:pt x="270" y="220"/>
                  </a:lnTo>
                  <a:lnTo>
                    <a:pt x="272" y="215"/>
                  </a:lnTo>
                  <a:lnTo>
                    <a:pt x="272" y="215"/>
                  </a:lnTo>
                  <a:lnTo>
                    <a:pt x="273" y="212"/>
                  </a:lnTo>
                  <a:lnTo>
                    <a:pt x="274" y="209"/>
                  </a:lnTo>
                  <a:lnTo>
                    <a:pt x="275" y="206"/>
                  </a:lnTo>
                  <a:lnTo>
                    <a:pt x="275" y="204"/>
                  </a:lnTo>
                  <a:lnTo>
                    <a:pt x="275" y="202"/>
                  </a:lnTo>
                  <a:lnTo>
                    <a:pt x="276" y="199"/>
                  </a:lnTo>
                  <a:lnTo>
                    <a:pt x="276" y="197"/>
                  </a:lnTo>
                  <a:lnTo>
                    <a:pt x="277" y="195"/>
                  </a:lnTo>
                  <a:lnTo>
                    <a:pt x="277" y="193"/>
                  </a:lnTo>
                  <a:lnTo>
                    <a:pt x="277" y="191"/>
                  </a:lnTo>
                  <a:lnTo>
                    <a:pt x="277" y="188"/>
                  </a:lnTo>
                  <a:lnTo>
                    <a:pt x="277" y="186"/>
                  </a:lnTo>
                  <a:lnTo>
                    <a:pt x="277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="" xmlns:a16="http://schemas.microsoft.com/office/drawing/2014/main" id="{7E3CE59D-6D4D-46B5-8B8B-8D077C30C6C0}"/>
              </a:ext>
            </a:extLst>
          </p:cNvPr>
          <p:cNvGrpSpPr/>
          <p:nvPr/>
        </p:nvGrpSpPr>
        <p:grpSpPr>
          <a:xfrm>
            <a:off x="1501197" y="4301930"/>
            <a:ext cx="285750" cy="285750"/>
            <a:chOff x="11028363" y="2487613"/>
            <a:chExt cx="285750" cy="285750"/>
          </a:xfrm>
          <a:solidFill>
            <a:schemeClr val="bg1"/>
          </a:solidFill>
        </p:grpSpPr>
        <p:sp>
          <p:nvSpPr>
            <p:cNvPr id="86" name="Freeform 3496">
              <a:extLst>
                <a:ext uri="{FF2B5EF4-FFF2-40B4-BE49-F238E27FC236}">
                  <a16:creationId xmlns="" xmlns:a16="http://schemas.microsoft.com/office/drawing/2014/main" id="{94AC1AC5-EE31-4234-B77A-070EA42C67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28363" y="2487613"/>
              <a:ext cx="285750" cy="285750"/>
            </a:xfrm>
            <a:custGeom>
              <a:avLst/>
              <a:gdLst>
                <a:gd name="T0" fmla="*/ 630 w 721"/>
                <a:gd name="T1" fmla="*/ 636 h 721"/>
                <a:gd name="T2" fmla="*/ 621 w 721"/>
                <a:gd name="T3" fmla="*/ 636 h 721"/>
                <a:gd name="T4" fmla="*/ 464 w 721"/>
                <a:gd name="T5" fmla="*/ 505 h 721"/>
                <a:gd name="T6" fmla="*/ 103 w 721"/>
                <a:gd name="T7" fmla="*/ 635 h 721"/>
                <a:gd name="T8" fmla="*/ 95 w 721"/>
                <a:gd name="T9" fmla="*/ 637 h 721"/>
                <a:gd name="T10" fmla="*/ 86 w 721"/>
                <a:gd name="T11" fmla="*/ 632 h 721"/>
                <a:gd name="T12" fmla="*/ 84 w 721"/>
                <a:gd name="T13" fmla="*/ 625 h 721"/>
                <a:gd name="T14" fmla="*/ 88 w 721"/>
                <a:gd name="T15" fmla="*/ 616 h 721"/>
                <a:gd name="T16" fmla="*/ 248 w 721"/>
                <a:gd name="T17" fmla="*/ 482 h 721"/>
                <a:gd name="T18" fmla="*/ 469 w 721"/>
                <a:gd name="T19" fmla="*/ 481 h 721"/>
                <a:gd name="T20" fmla="*/ 477 w 721"/>
                <a:gd name="T21" fmla="*/ 483 h 721"/>
                <a:gd name="T22" fmla="*/ 636 w 721"/>
                <a:gd name="T23" fmla="*/ 619 h 721"/>
                <a:gd name="T24" fmla="*/ 636 w 721"/>
                <a:gd name="T25" fmla="*/ 628 h 721"/>
                <a:gd name="T26" fmla="*/ 144 w 721"/>
                <a:gd name="T27" fmla="*/ 397 h 721"/>
                <a:gd name="T28" fmla="*/ 577 w 721"/>
                <a:gd name="T29" fmla="*/ 25 h 721"/>
                <a:gd name="T30" fmla="*/ 144 w 721"/>
                <a:gd name="T31" fmla="*/ 397 h 721"/>
                <a:gd name="T32" fmla="*/ 531 w 721"/>
                <a:gd name="T33" fmla="*/ 478 h 721"/>
                <a:gd name="T34" fmla="*/ 524 w 721"/>
                <a:gd name="T35" fmla="*/ 478 h 721"/>
                <a:gd name="T36" fmla="*/ 519 w 721"/>
                <a:gd name="T37" fmla="*/ 476 h 721"/>
                <a:gd name="T38" fmla="*/ 515 w 721"/>
                <a:gd name="T39" fmla="*/ 469 h 721"/>
                <a:gd name="T40" fmla="*/ 517 w 721"/>
                <a:gd name="T41" fmla="*/ 460 h 721"/>
                <a:gd name="T42" fmla="*/ 708 w 721"/>
                <a:gd name="T43" fmla="*/ 330 h 721"/>
                <a:gd name="T44" fmla="*/ 600 w 721"/>
                <a:gd name="T45" fmla="*/ 12 h 721"/>
                <a:gd name="T46" fmla="*/ 598 w 721"/>
                <a:gd name="T47" fmla="*/ 4 h 721"/>
                <a:gd name="T48" fmla="*/ 589 w 721"/>
                <a:gd name="T49" fmla="*/ 0 h 721"/>
                <a:gd name="T50" fmla="*/ 127 w 721"/>
                <a:gd name="T51" fmla="*/ 2 h 721"/>
                <a:gd name="T52" fmla="*/ 121 w 721"/>
                <a:gd name="T53" fmla="*/ 8 h 721"/>
                <a:gd name="T54" fmla="*/ 120 w 721"/>
                <a:gd name="T55" fmla="*/ 259 h 721"/>
                <a:gd name="T56" fmla="*/ 201 w 721"/>
                <a:gd name="T57" fmla="*/ 456 h 721"/>
                <a:gd name="T58" fmla="*/ 206 w 721"/>
                <a:gd name="T59" fmla="*/ 464 h 721"/>
                <a:gd name="T60" fmla="*/ 203 w 721"/>
                <a:gd name="T61" fmla="*/ 473 h 721"/>
                <a:gd name="T62" fmla="*/ 199 w 721"/>
                <a:gd name="T63" fmla="*/ 477 h 721"/>
                <a:gd name="T64" fmla="*/ 194 w 721"/>
                <a:gd name="T65" fmla="*/ 479 h 721"/>
                <a:gd name="T66" fmla="*/ 187 w 721"/>
                <a:gd name="T67" fmla="*/ 477 h 721"/>
                <a:gd name="T68" fmla="*/ 0 w 721"/>
                <a:gd name="T69" fmla="*/ 664 h 721"/>
                <a:gd name="T70" fmla="*/ 4 w 721"/>
                <a:gd name="T71" fmla="*/ 686 h 721"/>
                <a:gd name="T72" fmla="*/ 17 w 721"/>
                <a:gd name="T73" fmla="*/ 704 h 721"/>
                <a:gd name="T74" fmla="*/ 35 w 721"/>
                <a:gd name="T75" fmla="*/ 717 h 721"/>
                <a:gd name="T76" fmla="*/ 57 w 721"/>
                <a:gd name="T77" fmla="*/ 721 h 721"/>
                <a:gd name="T78" fmla="*/ 675 w 721"/>
                <a:gd name="T79" fmla="*/ 720 h 721"/>
                <a:gd name="T80" fmla="*/ 695 w 721"/>
                <a:gd name="T81" fmla="*/ 712 h 721"/>
                <a:gd name="T82" fmla="*/ 711 w 721"/>
                <a:gd name="T83" fmla="*/ 696 h 721"/>
                <a:gd name="T84" fmla="*/ 720 w 721"/>
                <a:gd name="T85" fmla="*/ 676 h 721"/>
                <a:gd name="T86" fmla="*/ 721 w 721"/>
                <a:gd name="T87" fmla="*/ 351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21" h="721">
                  <a:moveTo>
                    <a:pt x="633" y="632"/>
                  </a:moveTo>
                  <a:lnTo>
                    <a:pt x="630" y="636"/>
                  </a:lnTo>
                  <a:lnTo>
                    <a:pt x="624" y="637"/>
                  </a:lnTo>
                  <a:lnTo>
                    <a:pt x="621" y="636"/>
                  </a:lnTo>
                  <a:lnTo>
                    <a:pt x="617" y="635"/>
                  </a:lnTo>
                  <a:lnTo>
                    <a:pt x="464" y="505"/>
                  </a:lnTo>
                  <a:lnTo>
                    <a:pt x="257" y="505"/>
                  </a:lnTo>
                  <a:lnTo>
                    <a:pt x="103" y="635"/>
                  </a:lnTo>
                  <a:lnTo>
                    <a:pt x="99" y="636"/>
                  </a:lnTo>
                  <a:lnTo>
                    <a:pt x="95" y="637"/>
                  </a:lnTo>
                  <a:lnTo>
                    <a:pt x="90" y="636"/>
                  </a:lnTo>
                  <a:lnTo>
                    <a:pt x="86" y="632"/>
                  </a:lnTo>
                  <a:lnTo>
                    <a:pt x="84" y="628"/>
                  </a:lnTo>
                  <a:lnTo>
                    <a:pt x="84" y="625"/>
                  </a:lnTo>
                  <a:lnTo>
                    <a:pt x="85" y="619"/>
                  </a:lnTo>
                  <a:lnTo>
                    <a:pt x="88" y="616"/>
                  </a:lnTo>
                  <a:lnTo>
                    <a:pt x="244" y="483"/>
                  </a:lnTo>
                  <a:lnTo>
                    <a:pt x="248" y="482"/>
                  </a:lnTo>
                  <a:lnTo>
                    <a:pt x="252" y="481"/>
                  </a:lnTo>
                  <a:lnTo>
                    <a:pt x="469" y="481"/>
                  </a:lnTo>
                  <a:lnTo>
                    <a:pt x="473" y="482"/>
                  </a:lnTo>
                  <a:lnTo>
                    <a:pt x="477" y="483"/>
                  </a:lnTo>
                  <a:lnTo>
                    <a:pt x="632" y="616"/>
                  </a:lnTo>
                  <a:lnTo>
                    <a:pt x="636" y="619"/>
                  </a:lnTo>
                  <a:lnTo>
                    <a:pt x="637" y="625"/>
                  </a:lnTo>
                  <a:lnTo>
                    <a:pt x="636" y="628"/>
                  </a:lnTo>
                  <a:lnTo>
                    <a:pt x="633" y="632"/>
                  </a:lnTo>
                  <a:close/>
                  <a:moveTo>
                    <a:pt x="144" y="397"/>
                  </a:moveTo>
                  <a:lnTo>
                    <a:pt x="144" y="25"/>
                  </a:lnTo>
                  <a:lnTo>
                    <a:pt x="577" y="25"/>
                  </a:lnTo>
                  <a:lnTo>
                    <a:pt x="577" y="397"/>
                  </a:lnTo>
                  <a:lnTo>
                    <a:pt x="144" y="397"/>
                  </a:lnTo>
                  <a:close/>
                  <a:moveTo>
                    <a:pt x="533" y="477"/>
                  </a:moveTo>
                  <a:lnTo>
                    <a:pt x="531" y="478"/>
                  </a:lnTo>
                  <a:lnTo>
                    <a:pt x="527" y="479"/>
                  </a:lnTo>
                  <a:lnTo>
                    <a:pt x="524" y="478"/>
                  </a:lnTo>
                  <a:lnTo>
                    <a:pt x="522" y="477"/>
                  </a:lnTo>
                  <a:lnTo>
                    <a:pt x="519" y="476"/>
                  </a:lnTo>
                  <a:lnTo>
                    <a:pt x="517" y="473"/>
                  </a:lnTo>
                  <a:lnTo>
                    <a:pt x="515" y="469"/>
                  </a:lnTo>
                  <a:lnTo>
                    <a:pt x="515" y="464"/>
                  </a:lnTo>
                  <a:lnTo>
                    <a:pt x="517" y="460"/>
                  </a:lnTo>
                  <a:lnTo>
                    <a:pt x="520" y="456"/>
                  </a:lnTo>
                  <a:lnTo>
                    <a:pt x="708" y="330"/>
                  </a:lnTo>
                  <a:lnTo>
                    <a:pt x="600" y="259"/>
                  </a:lnTo>
                  <a:lnTo>
                    <a:pt x="600" y="12"/>
                  </a:lnTo>
                  <a:lnTo>
                    <a:pt x="600" y="8"/>
                  </a:lnTo>
                  <a:lnTo>
                    <a:pt x="598" y="4"/>
                  </a:lnTo>
                  <a:lnTo>
                    <a:pt x="594" y="2"/>
                  </a:lnTo>
                  <a:lnTo>
                    <a:pt x="589" y="0"/>
                  </a:lnTo>
                  <a:lnTo>
                    <a:pt x="133" y="0"/>
                  </a:lnTo>
                  <a:lnTo>
                    <a:pt x="127" y="2"/>
                  </a:lnTo>
                  <a:lnTo>
                    <a:pt x="124" y="4"/>
                  </a:lnTo>
                  <a:lnTo>
                    <a:pt x="121" y="8"/>
                  </a:lnTo>
                  <a:lnTo>
                    <a:pt x="120" y="12"/>
                  </a:lnTo>
                  <a:lnTo>
                    <a:pt x="120" y="259"/>
                  </a:lnTo>
                  <a:lnTo>
                    <a:pt x="12" y="330"/>
                  </a:lnTo>
                  <a:lnTo>
                    <a:pt x="201" y="456"/>
                  </a:lnTo>
                  <a:lnTo>
                    <a:pt x="203" y="460"/>
                  </a:lnTo>
                  <a:lnTo>
                    <a:pt x="206" y="464"/>
                  </a:lnTo>
                  <a:lnTo>
                    <a:pt x="206" y="469"/>
                  </a:lnTo>
                  <a:lnTo>
                    <a:pt x="203" y="473"/>
                  </a:lnTo>
                  <a:lnTo>
                    <a:pt x="202" y="476"/>
                  </a:lnTo>
                  <a:lnTo>
                    <a:pt x="199" y="477"/>
                  </a:lnTo>
                  <a:lnTo>
                    <a:pt x="197" y="478"/>
                  </a:lnTo>
                  <a:lnTo>
                    <a:pt x="194" y="479"/>
                  </a:lnTo>
                  <a:lnTo>
                    <a:pt x="190" y="478"/>
                  </a:lnTo>
                  <a:lnTo>
                    <a:pt x="187" y="477"/>
                  </a:lnTo>
                  <a:lnTo>
                    <a:pt x="0" y="351"/>
                  </a:lnTo>
                  <a:lnTo>
                    <a:pt x="0" y="664"/>
                  </a:lnTo>
                  <a:lnTo>
                    <a:pt x="0" y="676"/>
                  </a:lnTo>
                  <a:lnTo>
                    <a:pt x="4" y="686"/>
                  </a:lnTo>
                  <a:lnTo>
                    <a:pt x="9" y="696"/>
                  </a:lnTo>
                  <a:lnTo>
                    <a:pt x="17" y="704"/>
                  </a:lnTo>
                  <a:lnTo>
                    <a:pt x="25" y="712"/>
                  </a:lnTo>
                  <a:lnTo>
                    <a:pt x="35" y="717"/>
                  </a:lnTo>
                  <a:lnTo>
                    <a:pt x="45" y="720"/>
                  </a:lnTo>
                  <a:lnTo>
                    <a:pt x="57" y="721"/>
                  </a:lnTo>
                  <a:lnTo>
                    <a:pt x="663" y="721"/>
                  </a:lnTo>
                  <a:lnTo>
                    <a:pt x="675" y="720"/>
                  </a:lnTo>
                  <a:lnTo>
                    <a:pt x="686" y="717"/>
                  </a:lnTo>
                  <a:lnTo>
                    <a:pt x="695" y="712"/>
                  </a:lnTo>
                  <a:lnTo>
                    <a:pt x="704" y="704"/>
                  </a:lnTo>
                  <a:lnTo>
                    <a:pt x="711" y="696"/>
                  </a:lnTo>
                  <a:lnTo>
                    <a:pt x="717" y="686"/>
                  </a:lnTo>
                  <a:lnTo>
                    <a:pt x="720" y="676"/>
                  </a:lnTo>
                  <a:lnTo>
                    <a:pt x="721" y="664"/>
                  </a:lnTo>
                  <a:lnTo>
                    <a:pt x="721" y="351"/>
                  </a:lnTo>
                  <a:lnTo>
                    <a:pt x="533" y="4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3497">
              <a:extLst>
                <a:ext uri="{FF2B5EF4-FFF2-40B4-BE49-F238E27FC236}">
                  <a16:creationId xmlns="" xmlns:a16="http://schemas.microsoft.com/office/drawing/2014/main" id="{411BDF1A-3C9F-44EF-91E2-6B24FF0C4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516188"/>
              <a:ext cx="33337" cy="9525"/>
            </a:xfrm>
            <a:custGeom>
              <a:avLst/>
              <a:gdLst>
                <a:gd name="T0" fmla="*/ 12 w 85"/>
                <a:gd name="T1" fmla="*/ 25 h 25"/>
                <a:gd name="T2" fmla="*/ 72 w 85"/>
                <a:gd name="T3" fmla="*/ 25 h 25"/>
                <a:gd name="T4" fmla="*/ 77 w 85"/>
                <a:gd name="T5" fmla="*/ 23 h 25"/>
                <a:gd name="T6" fmla="*/ 81 w 85"/>
                <a:gd name="T7" fmla="*/ 21 h 25"/>
                <a:gd name="T8" fmla="*/ 84 w 85"/>
                <a:gd name="T9" fmla="*/ 17 h 25"/>
                <a:gd name="T10" fmla="*/ 85 w 85"/>
                <a:gd name="T11" fmla="*/ 12 h 25"/>
                <a:gd name="T12" fmla="*/ 84 w 85"/>
                <a:gd name="T13" fmla="*/ 8 h 25"/>
                <a:gd name="T14" fmla="*/ 81 w 85"/>
                <a:gd name="T15" fmla="*/ 4 h 25"/>
                <a:gd name="T16" fmla="*/ 77 w 85"/>
                <a:gd name="T17" fmla="*/ 2 h 25"/>
                <a:gd name="T18" fmla="*/ 72 w 85"/>
                <a:gd name="T19" fmla="*/ 0 h 25"/>
                <a:gd name="T20" fmla="*/ 12 w 85"/>
                <a:gd name="T21" fmla="*/ 0 h 25"/>
                <a:gd name="T22" fmla="*/ 8 w 85"/>
                <a:gd name="T23" fmla="*/ 2 h 25"/>
                <a:gd name="T24" fmla="*/ 4 w 85"/>
                <a:gd name="T25" fmla="*/ 4 h 25"/>
                <a:gd name="T26" fmla="*/ 1 w 85"/>
                <a:gd name="T27" fmla="*/ 8 h 25"/>
                <a:gd name="T28" fmla="*/ 0 w 85"/>
                <a:gd name="T29" fmla="*/ 12 h 25"/>
                <a:gd name="T30" fmla="*/ 1 w 85"/>
                <a:gd name="T31" fmla="*/ 17 h 25"/>
                <a:gd name="T32" fmla="*/ 4 w 85"/>
                <a:gd name="T33" fmla="*/ 21 h 25"/>
                <a:gd name="T34" fmla="*/ 8 w 85"/>
                <a:gd name="T35" fmla="*/ 23 h 25"/>
                <a:gd name="T36" fmla="*/ 12 w 85"/>
                <a:gd name="T3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5" h="25">
                  <a:moveTo>
                    <a:pt x="12" y="25"/>
                  </a:moveTo>
                  <a:lnTo>
                    <a:pt x="72" y="25"/>
                  </a:lnTo>
                  <a:lnTo>
                    <a:pt x="77" y="23"/>
                  </a:lnTo>
                  <a:lnTo>
                    <a:pt x="81" y="21"/>
                  </a:lnTo>
                  <a:lnTo>
                    <a:pt x="84" y="17"/>
                  </a:lnTo>
                  <a:lnTo>
                    <a:pt x="85" y="12"/>
                  </a:lnTo>
                  <a:lnTo>
                    <a:pt x="84" y="8"/>
                  </a:lnTo>
                  <a:lnTo>
                    <a:pt x="81" y="4"/>
                  </a:lnTo>
                  <a:lnTo>
                    <a:pt x="77" y="2"/>
                  </a:lnTo>
                  <a:lnTo>
                    <a:pt x="72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3498">
              <a:extLst>
                <a:ext uri="{FF2B5EF4-FFF2-40B4-BE49-F238E27FC236}">
                  <a16:creationId xmlns="" xmlns:a16="http://schemas.microsoft.com/office/drawing/2014/main" id="{343F366D-8C27-4D2C-94E5-A8EE9DAD5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37900" y="2544763"/>
              <a:ext cx="92075" cy="9525"/>
            </a:xfrm>
            <a:custGeom>
              <a:avLst/>
              <a:gdLst>
                <a:gd name="T0" fmla="*/ 216 w 229"/>
                <a:gd name="T1" fmla="*/ 0 h 25"/>
                <a:gd name="T2" fmla="*/ 12 w 229"/>
                <a:gd name="T3" fmla="*/ 0 h 25"/>
                <a:gd name="T4" fmla="*/ 8 w 229"/>
                <a:gd name="T5" fmla="*/ 2 h 25"/>
                <a:gd name="T6" fmla="*/ 4 w 229"/>
                <a:gd name="T7" fmla="*/ 4 h 25"/>
                <a:gd name="T8" fmla="*/ 2 w 229"/>
                <a:gd name="T9" fmla="*/ 8 h 25"/>
                <a:gd name="T10" fmla="*/ 0 w 229"/>
                <a:gd name="T11" fmla="*/ 13 h 25"/>
                <a:gd name="T12" fmla="*/ 2 w 229"/>
                <a:gd name="T13" fmla="*/ 17 h 25"/>
                <a:gd name="T14" fmla="*/ 4 w 229"/>
                <a:gd name="T15" fmla="*/ 21 h 25"/>
                <a:gd name="T16" fmla="*/ 8 w 229"/>
                <a:gd name="T17" fmla="*/ 23 h 25"/>
                <a:gd name="T18" fmla="*/ 12 w 229"/>
                <a:gd name="T19" fmla="*/ 25 h 25"/>
                <a:gd name="T20" fmla="*/ 216 w 229"/>
                <a:gd name="T21" fmla="*/ 25 h 25"/>
                <a:gd name="T22" fmla="*/ 221 w 229"/>
                <a:gd name="T23" fmla="*/ 23 h 25"/>
                <a:gd name="T24" fmla="*/ 225 w 229"/>
                <a:gd name="T25" fmla="*/ 21 h 25"/>
                <a:gd name="T26" fmla="*/ 228 w 229"/>
                <a:gd name="T27" fmla="*/ 17 h 25"/>
                <a:gd name="T28" fmla="*/ 229 w 229"/>
                <a:gd name="T29" fmla="*/ 13 h 25"/>
                <a:gd name="T30" fmla="*/ 228 w 229"/>
                <a:gd name="T31" fmla="*/ 8 h 25"/>
                <a:gd name="T32" fmla="*/ 225 w 229"/>
                <a:gd name="T33" fmla="*/ 4 h 25"/>
                <a:gd name="T34" fmla="*/ 221 w 229"/>
                <a:gd name="T35" fmla="*/ 2 h 25"/>
                <a:gd name="T36" fmla="*/ 216 w 229"/>
                <a:gd name="T3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29" h="25">
                  <a:moveTo>
                    <a:pt x="216" y="0"/>
                  </a:move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0" y="13"/>
                  </a:lnTo>
                  <a:lnTo>
                    <a:pt x="2" y="17"/>
                  </a:lnTo>
                  <a:lnTo>
                    <a:pt x="4" y="21"/>
                  </a:lnTo>
                  <a:lnTo>
                    <a:pt x="8" y="23"/>
                  </a:lnTo>
                  <a:lnTo>
                    <a:pt x="12" y="25"/>
                  </a:lnTo>
                  <a:lnTo>
                    <a:pt x="216" y="25"/>
                  </a:lnTo>
                  <a:lnTo>
                    <a:pt x="221" y="23"/>
                  </a:lnTo>
                  <a:lnTo>
                    <a:pt x="225" y="21"/>
                  </a:lnTo>
                  <a:lnTo>
                    <a:pt x="228" y="17"/>
                  </a:lnTo>
                  <a:lnTo>
                    <a:pt x="229" y="13"/>
                  </a:lnTo>
                  <a:lnTo>
                    <a:pt x="228" y="8"/>
                  </a:lnTo>
                  <a:lnTo>
                    <a:pt x="225" y="4"/>
                  </a:lnTo>
                  <a:lnTo>
                    <a:pt x="221" y="2"/>
                  </a:lnTo>
                  <a:lnTo>
                    <a:pt x="2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3499">
              <a:extLst>
                <a:ext uri="{FF2B5EF4-FFF2-40B4-BE49-F238E27FC236}">
                  <a16:creationId xmlns="" xmlns:a16="http://schemas.microsoft.com/office/drawing/2014/main" id="{FE95443D-7D13-4E21-8801-046923CFB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582863"/>
              <a:ext cx="115887" cy="9525"/>
            </a:xfrm>
            <a:custGeom>
              <a:avLst/>
              <a:gdLst>
                <a:gd name="T0" fmla="*/ 276 w 289"/>
                <a:gd name="T1" fmla="*/ 0 h 24"/>
                <a:gd name="T2" fmla="*/ 12 w 289"/>
                <a:gd name="T3" fmla="*/ 0 h 24"/>
                <a:gd name="T4" fmla="*/ 8 w 289"/>
                <a:gd name="T5" fmla="*/ 1 h 24"/>
                <a:gd name="T6" fmla="*/ 4 w 289"/>
                <a:gd name="T7" fmla="*/ 3 h 24"/>
                <a:gd name="T8" fmla="*/ 1 w 289"/>
                <a:gd name="T9" fmla="*/ 7 h 24"/>
                <a:gd name="T10" fmla="*/ 0 w 289"/>
                <a:gd name="T11" fmla="*/ 11 h 24"/>
                <a:gd name="T12" fmla="*/ 1 w 289"/>
                <a:gd name="T13" fmla="*/ 16 h 24"/>
                <a:gd name="T14" fmla="*/ 4 w 289"/>
                <a:gd name="T15" fmla="*/ 20 h 24"/>
                <a:gd name="T16" fmla="*/ 8 w 289"/>
                <a:gd name="T17" fmla="*/ 23 h 24"/>
                <a:gd name="T18" fmla="*/ 12 w 289"/>
                <a:gd name="T19" fmla="*/ 24 h 24"/>
                <a:gd name="T20" fmla="*/ 276 w 289"/>
                <a:gd name="T21" fmla="*/ 24 h 24"/>
                <a:gd name="T22" fmla="*/ 281 w 289"/>
                <a:gd name="T23" fmla="*/ 23 h 24"/>
                <a:gd name="T24" fmla="*/ 285 w 289"/>
                <a:gd name="T25" fmla="*/ 20 h 24"/>
                <a:gd name="T26" fmla="*/ 288 w 289"/>
                <a:gd name="T27" fmla="*/ 16 h 24"/>
                <a:gd name="T28" fmla="*/ 289 w 289"/>
                <a:gd name="T29" fmla="*/ 11 h 24"/>
                <a:gd name="T30" fmla="*/ 288 w 289"/>
                <a:gd name="T31" fmla="*/ 7 h 24"/>
                <a:gd name="T32" fmla="*/ 285 w 289"/>
                <a:gd name="T33" fmla="*/ 3 h 24"/>
                <a:gd name="T34" fmla="*/ 281 w 289"/>
                <a:gd name="T35" fmla="*/ 1 h 24"/>
                <a:gd name="T36" fmla="*/ 276 w 289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9" h="24">
                  <a:moveTo>
                    <a:pt x="27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276" y="24"/>
                  </a:lnTo>
                  <a:lnTo>
                    <a:pt x="281" y="23"/>
                  </a:lnTo>
                  <a:lnTo>
                    <a:pt x="285" y="20"/>
                  </a:lnTo>
                  <a:lnTo>
                    <a:pt x="288" y="16"/>
                  </a:lnTo>
                  <a:lnTo>
                    <a:pt x="289" y="11"/>
                  </a:lnTo>
                  <a:lnTo>
                    <a:pt x="288" y="7"/>
                  </a:lnTo>
                  <a:lnTo>
                    <a:pt x="285" y="3"/>
                  </a:lnTo>
                  <a:lnTo>
                    <a:pt x="281" y="1"/>
                  </a:lnTo>
                  <a:lnTo>
                    <a:pt x="2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500">
              <a:extLst>
                <a:ext uri="{FF2B5EF4-FFF2-40B4-BE49-F238E27FC236}">
                  <a16:creationId xmlns="" xmlns:a16="http://schemas.microsoft.com/office/drawing/2014/main" id="{A9D0068C-345A-41DF-98D6-3ABED7827D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4088" y="2620963"/>
              <a:ext cx="115887" cy="11113"/>
            </a:xfrm>
            <a:custGeom>
              <a:avLst/>
              <a:gdLst>
                <a:gd name="T0" fmla="*/ 276 w 289"/>
                <a:gd name="T1" fmla="*/ 0 h 24"/>
                <a:gd name="T2" fmla="*/ 12 w 289"/>
                <a:gd name="T3" fmla="*/ 0 h 24"/>
                <a:gd name="T4" fmla="*/ 8 w 289"/>
                <a:gd name="T5" fmla="*/ 1 h 24"/>
                <a:gd name="T6" fmla="*/ 4 w 289"/>
                <a:gd name="T7" fmla="*/ 4 h 24"/>
                <a:gd name="T8" fmla="*/ 1 w 289"/>
                <a:gd name="T9" fmla="*/ 8 h 24"/>
                <a:gd name="T10" fmla="*/ 0 w 289"/>
                <a:gd name="T11" fmla="*/ 11 h 24"/>
                <a:gd name="T12" fmla="*/ 1 w 289"/>
                <a:gd name="T13" fmla="*/ 17 h 24"/>
                <a:gd name="T14" fmla="*/ 4 w 289"/>
                <a:gd name="T15" fmla="*/ 20 h 24"/>
                <a:gd name="T16" fmla="*/ 8 w 289"/>
                <a:gd name="T17" fmla="*/ 23 h 24"/>
                <a:gd name="T18" fmla="*/ 12 w 289"/>
                <a:gd name="T19" fmla="*/ 24 h 24"/>
                <a:gd name="T20" fmla="*/ 276 w 289"/>
                <a:gd name="T21" fmla="*/ 24 h 24"/>
                <a:gd name="T22" fmla="*/ 281 w 289"/>
                <a:gd name="T23" fmla="*/ 23 h 24"/>
                <a:gd name="T24" fmla="*/ 285 w 289"/>
                <a:gd name="T25" fmla="*/ 20 h 24"/>
                <a:gd name="T26" fmla="*/ 288 w 289"/>
                <a:gd name="T27" fmla="*/ 17 h 24"/>
                <a:gd name="T28" fmla="*/ 289 w 289"/>
                <a:gd name="T29" fmla="*/ 11 h 24"/>
                <a:gd name="T30" fmla="*/ 288 w 289"/>
                <a:gd name="T31" fmla="*/ 8 h 24"/>
                <a:gd name="T32" fmla="*/ 285 w 289"/>
                <a:gd name="T33" fmla="*/ 4 h 24"/>
                <a:gd name="T34" fmla="*/ 281 w 289"/>
                <a:gd name="T35" fmla="*/ 1 h 24"/>
                <a:gd name="T36" fmla="*/ 276 w 289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9" h="24">
                  <a:moveTo>
                    <a:pt x="276" y="0"/>
                  </a:move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0"/>
                  </a:lnTo>
                  <a:lnTo>
                    <a:pt x="8" y="23"/>
                  </a:lnTo>
                  <a:lnTo>
                    <a:pt x="12" y="24"/>
                  </a:lnTo>
                  <a:lnTo>
                    <a:pt x="276" y="24"/>
                  </a:lnTo>
                  <a:lnTo>
                    <a:pt x="281" y="23"/>
                  </a:lnTo>
                  <a:lnTo>
                    <a:pt x="285" y="20"/>
                  </a:lnTo>
                  <a:lnTo>
                    <a:pt x="288" y="17"/>
                  </a:lnTo>
                  <a:lnTo>
                    <a:pt x="289" y="11"/>
                  </a:lnTo>
                  <a:lnTo>
                    <a:pt x="288" y="8"/>
                  </a:lnTo>
                  <a:lnTo>
                    <a:pt x="285" y="4"/>
                  </a:lnTo>
                  <a:lnTo>
                    <a:pt x="281" y="1"/>
                  </a:lnTo>
                  <a:lnTo>
                    <a:pt x="2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509456C7-28FE-4008-86C2-474B3CCEC6D6}"/>
              </a:ext>
            </a:extLst>
          </p:cNvPr>
          <p:cNvGrpSpPr/>
          <p:nvPr/>
        </p:nvGrpSpPr>
        <p:grpSpPr>
          <a:xfrm>
            <a:off x="1500403" y="3870739"/>
            <a:ext cx="287338" cy="260350"/>
            <a:chOff x="6448425" y="796925"/>
            <a:chExt cx="287338" cy="260350"/>
          </a:xfrm>
          <a:solidFill>
            <a:schemeClr val="bg1"/>
          </a:solidFill>
        </p:grpSpPr>
        <p:sp>
          <p:nvSpPr>
            <p:cNvPr id="92" name="Freeform 3562">
              <a:extLst>
                <a:ext uri="{FF2B5EF4-FFF2-40B4-BE49-F238E27FC236}">
                  <a16:creationId xmlns="" xmlns:a16="http://schemas.microsoft.com/office/drawing/2014/main" id="{790E634F-EEF8-4006-B36D-4172ED4D5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3563">
              <a:extLst>
                <a:ext uri="{FF2B5EF4-FFF2-40B4-BE49-F238E27FC236}">
                  <a16:creationId xmlns="" xmlns:a16="http://schemas.microsoft.com/office/drawing/2014/main" id="{C0769F3A-6CA7-40EE-B959-CF905A033F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1836">
            <a:extLst>
              <a:ext uri="{FF2B5EF4-FFF2-40B4-BE49-F238E27FC236}">
                <a16:creationId xmlns="" xmlns:a16="http://schemas.microsoft.com/office/drawing/2014/main" id="{2CF3B7EC-AB29-4E1B-B346-657A9EF75CDF}"/>
              </a:ext>
            </a:extLst>
          </p:cNvPr>
          <p:cNvSpPr>
            <a:spLocks noEditPoints="1"/>
          </p:cNvSpPr>
          <p:nvPr/>
        </p:nvSpPr>
        <p:spPr bwMode="auto">
          <a:xfrm>
            <a:off x="4461886" y="2056172"/>
            <a:ext cx="276225" cy="276225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1668">
            <a:extLst>
              <a:ext uri="{FF2B5EF4-FFF2-40B4-BE49-F238E27FC236}">
                <a16:creationId xmlns="" xmlns:a16="http://schemas.microsoft.com/office/drawing/2014/main" id="{56A87BBE-9361-4F2A-B839-EED581DC01FD}"/>
              </a:ext>
            </a:extLst>
          </p:cNvPr>
          <p:cNvSpPr>
            <a:spLocks noEditPoints="1"/>
          </p:cNvSpPr>
          <p:nvPr/>
        </p:nvSpPr>
        <p:spPr bwMode="auto">
          <a:xfrm>
            <a:off x="7410669" y="2042164"/>
            <a:ext cx="285750" cy="285750"/>
          </a:xfrm>
          <a:custGeom>
            <a:avLst/>
            <a:gdLst>
              <a:gd name="T0" fmla="*/ 288 w 718"/>
              <a:gd name="T1" fmla="*/ 477 h 719"/>
              <a:gd name="T2" fmla="*/ 276 w 718"/>
              <a:gd name="T3" fmla="*/ 475 h 719"/>
              <a:gd name="T4" fmla="*/ 196 w 718"/>
              <a:gd name="T5" fmla="*/ 391 h 719"/>
              <a:gd name="T6" fmla="*/ 204 w 718"/>
              <a:gd name="T7" fmla="*/ 380 h 719"/>
              <a:gd name="T8" fmla="*/ 217 w 718"/>
              <a:gd name="T9" fmla="*/ 382 h 719"/>
              <a:gd name="T10" fmla="*/ 506 w 718"/>
              <a:gd name="T11" fmla="*/ 243 h 719"/>
              <a:gd name="T12" fmla="*/ 519 w 718"/>
              <a:gd name="T13" fmla="*/ 247 h 719"/>
              <a:gd name="T14" fmla="*/ 521 w 718"/>
              <a:gd name="T15" fmla="*/ 260 h 719"/>
              <a:gd name="T16" fmla="*/ 341 w 718"/>
              <a:gd name="T17" fmla="*/ 2 h 719"/>
              <a:gd name="T18" fmla="*/ 287 w 718"/>
              <a:gd name="T19" fmla="*/ 8 h 719"/>
              <a:gd name="T20" fmla="*/ 236 w 718"/>
              <a:gd name="T21" fmla="*/ 22 h 719"/>
              <a:gd name="T22" fmla="*/ 188 w 718"/>
              <a:gd name="T23" fmla="*/ 45 h 719"/>
              <a:gd name="T24" fmla="*/ 144 w 718"/>
              <a:gd name="T25" fmla="*/ 72 h 719"/>
              <a:gd name="T26" fmla="*/ 106 w 718"/>
              <a:gd name="T27" fmla="*/ 106 h 719"/>
              <a:gd name="T28" fmla="*/ 71 w 718"/>
              <a:gd name="T29" fmla="*/ 145 h 719"/>
              <a:gd name="T30" fmla="*/ 44 w 718"/>
              <a:gd name="T31" fmla="*/ 189 h 719"/>
              <a:gd name="T32" fmla="*/ 22 w 718"/>
              <a:gd name="T33" fmla="*/ 237 h 719"/>
              <a:gd name="T34" fmla="*/ 7 w 718"/>
              <a:gd name="T35" fmla="*/ 289 h 719"/>
              <a:gd name="T36" fmla="*/ 1 w 718"/>
              <a:gd name="T37" fmla="*/ 342 h 719"/>
              <a:gd name="T38" fmla="*/ 2 w 718"/>
              <a:gd name="T39" fmla="*/ 397 h 719"/>
              <a:gd name="T40" fmla="*/ 12 w 718"/>
              <a:gd name="T41" fmla="*/ 450 h 719"/>
              <a:gd name="T42" fmla="*/ 28 w 718"/>
              <a:gd name="T43" fmla="*/ 501 h 719"/>
              <a:gd name="T44" fmla="*/ 51 w 718"/>
              <a:gd name="T45" fmla="*/ 547 h 719"/>
              <a:gd name="T46" fmla="*/ 82 w 718"/>
              <a:gd name="T47" fmla="*/ 589 h 719"/>
              <a:gd name="T48" fmla="*/ 118 w 718"/>
              <a:gd name="T49" fmla="*/ 627 h 719"/>
              <a:gd name="T50" fmla="*/ 159 w 718"/>
              <a:gd name="T51" fmla="*/ 659 h 719"/>
              <a:gd name="T52" fmla="*/ 204 w 718"/>
              <a:gd name="T53" fmla="*/ 684 h 719"/>
              <a:gd name="T54" fmla="*/ 252 w 718"/>
              <a:gd name="T55" fmla="*/ 704 h 719"/>
              <a:gd name="T56" fmla="*/ 304 w 718"/>
              <a:gd name="T57" fmla="*/ 716 h 719"/>
              <a:gd name="T58" fmla="*/ 360 w 718"/>
              <a:gd name="T59" fmla="*/ 719 h 719"/>
              <a:gd name="T60" fmla="*/ 414 w 718"/>
              <a:gd name="T61" fmla="*/ 716 h 719"/>
              <a:gd name="T62" fmla="*/ 466 w 718"/>
              <a:gd name="T63" fmla="*/ 704 h 719"/>
              <a:gd name="T64" fmla="*/ 515 w 718"/>
              <a:gd name="T65" fmla="*/ 684 h 719"/>
              <a:gd name="T66" fmla="*/ 561 w 718"/>
              <a:gd name="T67" fmla="*/ 659 h 719"/>
              <a:gd name="T68" fmla="*/ 600 w 718"/>
              <a:gd name="T69" fmla="*/ 627 h 719"/>
              <a:gd name="T70" fmla="*/ 637 w 718"/>
              <a:gd name="T71" fmla="*/ 589 h 719"/>
              <a:gd name="T72" fmla="*/ 667 w 718"/>
              <a:gd name="T73" fmla="*/ 547 h 719"/>
              <a:gd name="T74" fmla="*/ 691 w 718"/>
              <a:gd name="T75" fmla="*/ 501 h 719"/>
              <a:gd name="T76" fmla="*/ 707 w 718"/>
              <a:gd name="T77" fmla="*/ 450 h 719"/>
              <a:gd name="T78" fmla="*/ 716 w 718"/>
              <a:gd name="T79" fmla="*/ 397 h 719"/>
              <a:gd name="T80" fmla="*/ 718 w 718"/>
              <a:gd name="T81" fmla="*/ 342 h 719"/>
              <a:gd name="T82" fmla="*/ 712 w 718"/>
              <a:gd name="T83" fmla="*/ 289 h 719"/>
              <a:gd name="T84" fmla="*/ 696 w 718"/>
              <a:gd name="T85" fmla="*/ 237 h 719"/>
              <a:gd name="T86" fmla="*/ 675 w 718"/>
              <a:gd name="T87" fmla="*/ 189 h 719"/>
              <a:gd name="T88" fmla="*/ 647 w 718"/>
              <a:gd name="T89" fmla="*/ 145 h 719"/>
              <a:gd name="T90" fmla="*/ 614 w 718"/>
              <a:gd name="T91" fmla="*/ 106 h 719"/>
              <a:gd name="T92" fmla="*/ 574 w 718"/>
              <a:gd name="T93" fmla="*/ 72 h 719"/>
              <a:gd name="T94" fmla="*/ 531 w 718"/>
              <a:gd name="T95" fmla="*/ 45 h 719"/>
              <a:gd name="T96" fmla="*/ 483 w 718"/>
              <a:gd name="T97" fmla="*/ 22 h 719"/>
              <a:gd name="T98" fmla="*/ 431 w 718"/>
              <a:gd name="T99" fmla="*/ 8 h 719"/>
              <a:gd name="T100" fmla="*/ 377 w 718"/>
              <a:gd name="T101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8" h="719">
                <a:moveTo>
                  <a:pt x="519" y="263"/>
                </a:moveTo>
                <a:lnTo>
                  <a:pt x="292" y="475"/>
                </a:lnTo>
                <a:lnTo>
                  <a:pt x="288" y="477"/>
                </a:lnTo>
                <a:lnTo>
                  <a:pt x="283" y="479"/>
                </a:lnTo>
                <a:lnTo>
                  <a:pt x="279" y="477"/>
                </a:lnTo>
                <a:lnTo>
                  <a:pt x="276" y="475"/>
                </a:lnTo>
                <a:lnTo>
                  <a:pt x="199" y="400"/>
                </a:lnTo>
                <a:lnTo>
                  <a:pt x="197" y="396"/>
                </a:lnTo>
                <a:lnTo>
                  <a:pt x="196" y="391"/>
                </a:lnTo>
                <a:lnTo>
                  <a:pt x="197" y="387"/>
                </a:lnTo>
                <a:lnTo>
                  <a:pt x="199" y="382"/>
                </a:lnTo>
                <a:lnTo>
                  <a:pt x="204" y="380"/>
                </a:lnTo>
                <a:lnTo>
                  <a:pt x="208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2" y="247"/>
                </a:lnTo>
                <a:lnTo>
                  <a:pt x="506" y="243"/>
                </a:lnTo>
                <a:lnTo>
                  <a:pt x="511" y="243"/>
                </a:lnTo>
                <a:lnTo>
                  <a:pt x="515" y="243"/>
                </a:lnTo>
                <a:lnTo>
                  <a:pt x="519" y="247"/>
                </a:lnTo>
                <a:lnTo>
                  <a:pt x="522" y="251"/>
                </a:lnTo>
                <a:lnTo>
                  <a:pt x="522" y="255"/>
                </a:lnTo>
                <a:lnTo>
                  <a:pt x="521" y="260"/>
                </a:lnTo>
                <a:lnTo>
                  <a:pt x="519" y="263"/>
                </a:lnTo>
                <a:close/>
                <a:moveTo>
                  <a:pt x="360" y="0"/>
                </a:moveTo>
                <a:lnTo>
                  <a:pt x="341" y="2"/>
                </a:lnTo>
                <a:lnTo>
                  <a:pt x="322" y="3"/>
                </a:lnTo>
                <a:lnTo>
                  <a:pt x="304" y="5"/>
                </a:lnTo>
                <a:lnTo>
                  <a:pt x="287" y="8"/>
                </a:lnTo>
                <a:lnTo>
                  <a:pt x="269" y="13"/>
                </a:lnTo>
                <a:lnTo>
                  <a:pt x="252" y="17"/>
                </a:lnTo>
                <a:lnTo>
                  <a:pt x="236" y="22"/>
                </a:lnTo>
                <a:lnTo>
                  <a:pt x="219" y="29"/>
                </a:lnTo>
                <a:lnTo>
                  <a:pt x="204" y="37"/>
                </a:lnTo>
                <a:lnTo>
                  <a:pt x="188" y="45"/>
                </a:lnTo>
                <a:lnTo>
                  <a:pt x="173" y="53"/>
                </a:lnTo>
                <a:lnTo>
                  <a:pt x="159" y="62"/>
                </a:lnTo>
                <a:lnTo>
                  <a:pt x="144" y="72"/>
                </a:lnTo>
                <a:lnTo>
                  <a:pt x="131" y="83"/>
                </a:lnTo>
                <a:lnTo>
                  <a:pt x="118" y="94"/>
                </a:lnTo>
                <a:lnTo>
                  <a:pt x="106" y="106"/>
                </a:lnTo>
                <a:lnTo>
                  <a:pt x="93" y="119"/>
                </a:lnTo>
                <a:lnTo>
                  <a:pt x="82" y="132"/>
                </a:lnTo>
                <a:lnTo>
                  <a:pt x="71" y="145"/>
                </a:lnTo>
                <a:lnTo>
                  <a:pt x="61" y="159"/>
                </a:lnTo>
                <a:lnTo>
                  <a:pt x="51" y="174"/>
                </a:lnTo>
                <a:lnTo>
                  <a:pt x="44" y="189"/>
                </a:lnTo>
                <a:lnTo>
                  <a:pt x="35" y="205"/>
                </a:lnTo>
                <a:lnTo>
                  <a:pt x="28" y="221"/>
                </a:lnTo>
                <a:lnTo>
                  <a:pt x="22" y="237"/>
                </a:lnTo>
                <a:lnTo>
                  <a:pt x="16" y="253"/>
                </a:lnTo>
                <a:lnTo>
                  <a:pt x="12" y="271"/>
                </a:lnTo>
                <a:lnTo>
                  <a:pt x="7" y="289"/>
                </a:lnTo>
                <a:lnTo>
                  <a:pt x="4" y="305"/>
                </a:lnTo>
                <a:lnTo>
                  <a:pt x="2" y="324"/>
                </a:lnTo>
                <a:lnTo>
                  <a:pt x="1" y="342"/>
                </a:lnTo>
                <a:lnTo>
                  <a:pt x="0" y="360"/>
                </a:lnTo>
                <a:lnTo>
                  <a:pt x="1" y="379"/>
                </a:lnTo>
                <a:lnTo>
                  <a:pt x="2" y="397"/>
                </a:lnTo>
                <a:lnTo>
                  <a:pt x="4" y="416"/>
                </a:lnTo>
                <a:lnTo>
                  <a:pt x="7" y="433"/>
                </a:lnTo>
                <a:lnTo>
                  <a:pt x="12" y="450"/>
                </a:lnTo>
                <a:lnTo>
                  <a:pt x="16" y="467"/>
                </a:lnTo>
                <a:lnTo>
                  <a:pt x="22" y="484"/>
                </a:lnTo>
                <a:lnTo>
                  <a:pt x="28" y="501"/>
                </a:lnTo>
                <a:lnTo>
                  <a:pt x="35" y="516"/>
                </a:lnTo>
                <a:lnTo>
                  <a:pt x="44" y="532"/>
                </a:lnTo>
                <a:lnTo>
                  <a:pt x="51" y="547"/>
                </a:lnTo>
                <a:lnTo>
                  <a:pt x="61" y="561"/>
                </a:lnTo>
                <a:lnTo>
                  <a:pt x="71" y="576"/>
                </a:lnTo>
                <a:lnTo>
                  <a:pt x="82" y="589"/>
                </a:lnTo>
                <a:lnTo>
                  <a:pt x="93" y="602"/>
                </a:lnTo>
                <a:lnTo>
                  <a:pt x="106" y="614"/>
                </a:lnTo>
                <a:lnTo>
                  <a:pt x="118" y="627"/>
                </a:lnTo>
                <a:lnTo>
                  <a:pt x="131" y="638"/>
                </a:lnTo>
                <a:lnTo>
                  <a:pt x="144" y="649"/>
                </a:lnTo>
                <a:lnTo>
                  <a:pt x="159" y="659"/>
                </a:lnTo>
                <a:lnTo>
                  <a:pt x="173" y="667"/>
                </a:lnTo>
                <a:lnTo>
                  <a:pt x="188" y="676"/>
                </a:lnTo>
                <a:lnTo>
                  <a:pt x="204" y="684"/>
                </a:lnTo>
                <a:lnTo>
                  <a:pt x="219" y="692"/>
                </a:lnTo>
                <a:lnTo>
                  <a:pt x="236" y="698"/>
                </a:lnTo>
                <a:lnTo>
                  <a:pt x="252" y="704"/>
                </a:lnTo>
                <a:lnTo>
                  <a:pt x="269" y="708"/>
                </a:lnTo>
                <a:lnTo>
                  <a:pt x="287" y="713"/>
                </a:lnTo>
                <a:lnTo>
                  <a:pt x="304" y="716"/>
                </a:lnTo>
                <a:lnTo>
                  <a:pt x="322" y="718"/>
                </a:lnTo>
                <a:lnTo>
                  <a:pt x="341" y="719"/>
                </a:lnTo>
                <a:lnTo>
                  <a:pt x="360" y="719"/>
                </a:lnTo>
                <a:lnTo>
                  <a:pt x="377" y="719"/>
                </a:lnTo>
                <a:lnTo>
                  <a:pt x="396" y="718"/>
                </a:lnTo>
                <a:lnTo>
                  <a:pt x="414" y="716"/>
                </a:lnTo>
                <a:lnTo>
                  <a:pt x="431" y="713"/>
                </a:lnTo>
                <a:lnTo>
                  <a:pt x="449" y="708"/>
                </a:lnTo>
                <a:lnTo>
                  <a:pt x="466" y="704"/>
                </a:lnTo>
                <a:lnTo>
                  <a:pt x="483" y="698"/>
                </a:lnTo>
                <a:lnTo>
                  <a:pt x="499" y="692"/>
                </a:lnTo>
                <a:lnTo>
                  <a:pt x="515" y="684"/>
                </a:lnTo>
                <a:lnTo>
                  <a:pt x="531" y="676"/>
                </a:lnTo>
                <a:lnTo>
                  <a:pt x="545" y="667"/>
                </a:lnTo>
                <a:lnTo>
                  <a:pt x="561" y="659"/>
                </a:lnTo>
                <a:lnTo>
                  <a:pt x="574" y="649"/>
                </a:lnTo>
                <a:lnTo>
                  <a:pt x="588" y="638"/>
                </a:lnTo>
                <a:lnTo>
                  <a:pt x="600" y="627"/>
                </a:lnTo>
                <a:lnTo>
                  <a:pt x="614" y="614"/>
                </a:lnTo>
                <a:lnTo>
                  <a:pt x="626" y="602"/>
                </a:lnTo>
                <a:lnTo>
                  <a:pt x="637" y="589"/>
                </a:lnTo>
                <a:lnTo>
                  <a:pt x="647" y="576"/>
                </a:lnTo>
                <a:lnTo>
                  <a:pt x="658" y="561"/>
                </a:lnTo>
                <a:lnTo>
                  <a:pt x="667" y="547"/>
                </a:lnTo>
                <a:lnTo>
                  <a:pt x="675" y="532"/>
                </a:lnTo>
                <a:lnTo>
                  <a:pt x="683" y="516"/>
                </a:lnTo>
                <a:lnTo>
                  <a:pt x="691" y="501"/>
                </a:lnTo>
                <a:lnTo>
                  <a:pt x="696" y="484"/>
                </a:lnTo>
                <a:lnTo>
                  <a:pt x="702" y="467"/>
                </a:lnTo>
                <a:lnTo>
                  <a:pt x="707" y="450"/>
                </a:lnTo>
                <a:lnTo>
                  <a:pt x="712" y="433"/>
                </a:lnTo>
                <a:lnTo>
                  <a:pt x="714" y="416"/>
                </a:lnTo>
                <a:lnTo>
                  <a:pt x="716" y="397"/>
                </a:lnTo>
                <a:lnTo>
                  <a:pt x="718" y="379"/>
                </a:lnTo>
                <a:lnTo>
                  <a:pt x="718" y="360"/>
                </a:lnTo>
                <a:lnTo>
                  <a:pt x="718" y="342"/>
                </a:lnTo>
                <a:lnTo>
                  <a:pt x="716" y="324"/>
                </a:lnTo>
                <a:lnTo>
                  <a:pt x="714" y="305"/>
                </a:lnTo>
                <a:lnTo>
                  <a:pt x="712" y="289"/>
                </a:lnTo>
                <a:lnTo>
                  <a:pt x="707" y="271"/>
                </a:lnTo>
                <a:lnTo>
                  <a:pt x="702" y="253"/>
                </a:lnTo>
                <a:lnTo>
                  <a:pt x="696" y="237"/>
                </a:lnTo>
                <a:lnTo>
                  <a:pt x="691" y="221"/>
                </a:lnTo>
                <a:lnTo>
                  <a:pt x="683" y="205"/>
                </a:lnTo>
                <a:lnTo>
                  <a:pt x="675" y="189"/>
                </a:lnTo>
                <a:lnTo>
                  <a:pt x="667" y="174"/>
                </a:lnTo>
                <a:lnTo>
                  <a:pt x="658" y="159"/>
                </a:lnTo>
                <a:lnTo>
                  <a:pt x="647" y="145"/>
                </a:lnTo>
                <a:lnTo>
                  <a:pt x="637" y="132"/>
                </a:lnTo>
                <a:lnTo>
                  <a:pt x="626" y="119"/>
                </a:lnTo>
                <a:lnTo>
                  <a:pt x="614" y="106"/>
                </a:lnTo>
                <a:lnTo>
                  <a:pt x="600" y="94"/>
                </a:lnTo>
                <a:lnTo>
                  <a:pt x="588" y="83"/>
                </a:lnTo>
                <a:lnTo>
                  <a:pt x="574" y="72"/>
                </a:lnTo>
                <a:lnTo>
                  <a:pt x="561" y="62"/>
                </a:lnTo>
                <a:lnTo>
                  <a:pt x="545" y="53"/>
                </a:lnTo>
                <a:lnTo>
                  <a:pt x="531" y="45"/>
                </a:lnTo>
                <a:lnTo>
                  <a:pt x="515" y="37"/>
                </a:lnTo>
                <a:lnTo>
                  <a:pt x="499" y="29"/>
                </a:lnTo>
                <a:lnTo>
                  <a:pt x="483" y="22"/>
                </a:lnTo>
                <a:lnTo>
                  <a:pt x="466" y="17"/>
                </a:lnTo>
                <a:lnTo>
                  <a:pt x="449" y="13"/>
                </a:lnTo>
                <a:lnTo>
                  <a:pt x="431" y="8"/>
                </a:lnTo>
                <a:lnTo>
                  <a:pt x="414" y="5"/>
                </a:lnTo>
                <a:lnTo>
                  <a:pt x="396" y="3"/>
                </a:lnTo>
                <a:lnTo>
                  <a:pt x="377" y="2"/>
                </a:lnTo>
                <a:lnTo>
                  <a:pt x="360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668">
            <a:extLst>
              <a:ext uri="{FF2B5EF4-FFF2-40B4-BE49-F238E27FC236}">
                <a16:creationId xmlns="" xmlns:a16="http://schemas.microsoft.com/office/drawing/2014/main" id="{E749E2F8-FB42-4EA0-8DE5-01E28020A8FE}"/>
              </a:ext>
            </a:extLst>
          </p:cNvPr>
          <p:cNvSpPr>
            <a:spLocks noEditPoints="1"/>
          </p:cNvSpPr>
          <p:nvPr/>
        </p:nvSpPr>
        <p:spPr bwMode="auto">
          <a:xfrm>
            <a:off x="5953125" y="2499378"/>
            <a:ext cx="285750" cy="285750"/>
          </a:xfrm>
          <a:custGeom>
            <a:avLst/>
            <a:gdLst>
              <a:gd name="T0" fmla="*/ 288 w 718"/>
              <a:gd name="T1" fmla="*/ 477 h 719"/>
              <a:gd name="T2" fmla="*/ 276 w 718"/>
              <a:gd name="T3" fmla="*/ 475 h 719"/>
              <a:gd name="T4" fmla="*/ 196 w 718"/>
              <a:gd name="T5" fmla="*/ 391 h 719"/>
              <a:gd name="T6" fmla="*/ 204 w 718"/>
              <a:gd name="T7" fmla="*/ 380 h 719"/>
              <a:gd name="T8" fmla="*/ 217 w 718"/>
              <a:gd name="T9" fmla="*/ 382 h 719"/>
              <a:gd name="T10" fmla="*/ 506 w 718"/>
              <a:gd name="T11" fmla="*/ 243 h 719"/>
              <a:gd name="T12" fmla="*/ 519 w 718"/>
              <a:gd name="T13" fmla="*/ 247 h 719"/>
              <a:gd name="T14" fmla="*/ 521 w 718"/>
              <a:gd name="T15" fmla="*/ 260 h 719"/>
              <a:gd name="T16" fmla="*/ 341 w 718"/>
              <a:gd name="T17" fmla="*/ 2 h 719"/>
              <a:gd name="T18" fmla="*/ 287 w 718"/>
              <a:gd name="T19" fmla="*/ 8 h 719"/>
              <a:gd name="T20" fmla="*/ 236 w 718"/>
              <a:gd name="T21" fmla="*/ 22 h 719"/>
              <a:gd name="T22" fmla="*/ 188 w 718"/>
              <a:gd name="T23" fmla="*/ 45 h 719"/>
              <a:gd name="T24" fmla="*/ 144 w 718"/>
              <a:gd name="T25" fmla="*/ 72 h 719"/>
              <a:gd name="T26" fmla="*/ 106 w 718"/>
              <a:gd name="T27" fmla="*/ 106 h 719"/>
              <a:gd name="T28" fmla="*/ 71 w 718"/>
              <a:gd name="T29" fmla="*/ 145 h 719"/>
              <a:gd name="T30" fmla="*/ 44 w 718"/>
              <a:gd name="T31" fmla="*/ 189 h 719"/>
              <a:gd name="T32" fmla="*/ 22 w 718"/>
              <a:gd name="T33" fmla="*/ 237 h 719"/>
              <a:gd name="T34" fmla="*/ 7 w 718"/>
              <a:gd name="T35" fmla="*/ 289 h 719"/>
              <a:gd name="T36" fmla="*/ 1 w 718"/>
              <a:gd name="T37" fmla="*/ 342 h 719"/>
              <a:gd name="T38" fmla="*/ 2 w 718"/>
              <a:gd name="T39" fmla="*/ 397 h 719"/>
              <a:gd name="T40" fmla="*/ 12 w 718"/>
              <a:gd name="T41" fmla="*/ 450 h 719"/>
              <a:gd name="T42" fmla="*/ 28 w 718"/>
              <a:gd name="T43" fmla="*/ 501 h 719"/>
              <a:gd name="T44" fmla="*/ 51 w 718"/>
              <a:gd name="T45" fmla="*/ 547 h 719"/>
              <a:gd name="T46" fmla="*/ 82 w 718"/>
              <a:gd name="T47" fmla="*/ 589 h 719"/>
              <a:gd name="T48" fmla="*/ 118 w 718"/>
              <a:gd name="T49" fmla="*/ 627 h 719"/>
              <a:gd name="T50" fmla="*/ 159 w 718"/>
              <a:gd name="T51" fmla="*/ 659 h 719"/>
              <a:gd name="T52" fmla="*/ 204 w 718"/>
              <a:gd name="T53" fmla="*/ 684 h 719"/>
              <a:gd name="T54" fmla="*/ 252 w 718"/>
              <a:gd name="T55" fmla="*/ 704 h 719"/>
              <a:gd name="T56" fmla="*/ 304 w 718"/>
              <a:gd name="T57" fmla="*/ 716 h 719"/>
              <a:gd name="T58" fmla="*/ 360 w 718"/>
              <a:gd name="T59" fmla="*/ 719 h 719"/>
              <a:gd name="T60" fmla="*/ 414 w 718"/>
              <a:gd name="T61" fmla="*/ 716 h 719"/>
              <a:gd name="T62" fmla="*/ 466 w 718"/>
              <a:gd name="T63" fmla="*/ 704 h 719"/>
              <a:gd name="T64" fmla="*/ 515 w 718"/>
              <a:gd name="T65" fmla="*/ 684 h 719"/>
              <a:gd name="T66" fmla="*/ 561 w 718"/>
              <a:gd name="T67" fmla="*/ 659 h 719"/>
              <a:gd name="T68" fmla="*/ 600 w 718"/>
              <a:gd name="T69" fmla="*/ 627 h 719"/>
              <a:gd name="T70" fmla="*/ 637 w 718"/>
              <a:gd name="T71" fmla="*/ 589 h 719"/>
              <a:gd name="T72" fmla="*/ 667 w 718"/>
              <a:gd name="T73" fmla="*/ 547 h 719"/>
              <a:gd name="T74" fmla="*/ 691 w 718"/>
              <a:gd name="T75" fmla="*/ 501 h 719"/>
              <a:gd name="T76" fmla="*/ 707 w 718"/>
              <a:gd name="T77" fmla="*/ 450 h 719"/>
              <a:gd name="T78" fmla="*/ 716 w 718"/>
              <a:gd name="T79" fmla="*/ 397 h 719"/>
              <a:gd name="T80" fmla="*/ 718 w 718"/>
              <a:gd name="T81" fmla="*/ 342 h 719"/>
              <a:gd name="T82" fmla="*/ 712 w 718"/>
              <a:gd name="T83" fmla="*/ 289 h 719"/>
              <a:gd name="T84" fmla="*/ 696 w 718"/>
              <a:gd name="T85" fmla="*/ 237 h 719"/>
              <a:gd name="T86" fmla="*/ 675 w 718"/>
              <a:gd name="T87" fmla="*/ 189 h 719"/>
              <a:gd name="T88" fmla="*/ 647 w 718"/>
              <a:gd name="T89" fmla="*/ 145 h 719"/>
              <a:gd name="T90" fmla="*/ 614 w 718"/>
              <a:gd name="T91" fmla="*/ 106 h 719"/>
              <a:gd name="T92" fmla="*/ 574 w 718"/>
              <a:gd name="T93" fmla="*/ 72 h 719"/>
              <a:gd name="T94" fmla="*/ 531 w 718"/>
              <a:gd name="T95" fmla="*/ 45 h 719"/>
              <a:gd name="T96" fmla="*/ 483 w 718"/>
              <a:gd name="T97" fmla="*/ 22 h 719"/>
              <a:gd name="T98" fmla="*/ 431 w 718"/>
              <a:gd name="T99" fmla="*/ 8 h 719"/>
              <a:gd name="T100" fmla="*/ 377 w 718"/>
              <a:gd name="T101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8" h="719">
                <a:moveTo>
                  <a:pt x="519" y="263"/>
                </a:moveTo>
                <a:lnTo>
                  <a:pt x="292" y="475"/>
                </a:lnTo>
                <a:lnTo>
                  <a:pt x="288" y="477"/>
                </a:lnTo>
                <a:lnTo>
                  <a:pt x="283" y="479"/>
                </a:lnTo>
                <a:lnTo>
                  <a:pt x="279" y="477"/>
                </a:lnTo>
                <a:lnTo>
                  <a:pt x="276" y="475"/>
                </a:lnTo>
                <a:lnTo>
                  <a:pt x="199" y="400"/>
                </a:lnTo>
                <a:lnTo>
                  <a:pt x="197" y="396"/>
                </a:lnTo>
                <a:lnTo>
                  <a:pt x="196" y="391"/>
                </a:lnTo>
                <a:lnTo>
                  <a:pt x="197" y="387"/>
                </a:lnTo>
                <a:lnTo>
                  <a:pt x="199" y="382"/>
                </a:lnTo>
                <a:lnTo>
                  <a:pt x="204" y="380"/>
                </a:lnTo>
                <a:lnTo>
                  <a:pt x="208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2" y="247"/>
                </a:lnTo>
                <a:lnTo>
                  <a:pt x="506" y="243"/>
                </a:lnTo>
                <a:lnTo>
                  <a:pt x="511" y="243"/>
                </a:lnTo>
                <a:lnTo>
                  <a:pt x="515" y="243"/>
                </a:lnTo>
                <a:lnTo>
                  <a:pt x="519" y="247"/>
                </a:lnTo>
                <a:lnTo>
                  <a:pt x="522" y="251"/>
                </a:lnTo>
                <a:lnTo>
                  <a:pt x="522" y="255"/>
                </a:lnTo>
                <a:lnTo>
                  <a:pt x="521" y="260"/>
                </a:lnTo>
                <a:lnTo>
                  <a:pt x="519" y="263"/>
                </a:lnTo>
                <a:close/>
                <a:moveTo>
                  <a:pt x="360" y="0"/>
                </a:moveTo>
                <a:lnTo>
                  <a:pt x="341" y="2"/>
                </a:lnTo>
                <a:lnTo>
                  <a:pt x="322" y="3"/>
                </a:lnTo>
                <a:lnTo>
                  <a:pt x="304" y="5"/>
                </a:lnTo>
                <a:lnTo>
                  <a:pt x="287" y="8"/>
                </a:lnTo>
                <a:lnTo>
                  <a:pt x="269" y="13"/>
                </a:lnTo>
                <a:lnTo>
                  <a:pt x="252" y="17"/>
                </a:lnTo>
                <a:lnTo>
                  <a:pt x="236" y="22"/>
                </a:lnTo>
                <a:lnTo>
                  <a:pt x="219" y="29"/>
                </a:lnTo>
                <a:lnTo>
                  <a:pt x="204" y="37"/>
                </a:lnTo>
                <a:lnTo>
                  <a:pt x="188" y="45"/>
                </a:lnTo>
                <a:lnTo>
                  <a:pt x="173" y="53"/>
                </a:lnTo>
                <a:lnTo>
                  <a:pt x="159" y="62"/>
                </a:lnTo>
                <a:lnTo>
                  <a:pt x="144" y="72"/>
                </a:lnTo>
                <a:lnTo>
                  <a:pt x="131" y="83"/>
                </a:lnTo>
                <a:lnTo>
                  <a:pt x="118" y="94"/>
                </a:lnTo>
                <a:lnTo>
                  <a:pt x="106" y="106"/>
                </a:lnTo>
                <a:lnTo>
                  <a:pt x="93" y="119"/>
                </a:lnTo>
                <a:lnTo>
                  <a:pt x="82" y="132"/>
                </a:lnTo>
                <a:lnTo>
                  <a:pt x="71" y="145"/>
                </a:lnTo>
                <a:lnTo>
                  <a:pt x="61" y="159"/>
                </a:lnTo>
                <a:lnTo>
                  <a:pt x="51" y="174"/>
                </a:lnTo>
                <a:lnTo>
                  <a:pt x="44" y="189"/>
                </a:lnTo>
                <a:lnTo>
                  <a:pt x="35" y="205"/>
                </a:lnTo>
                <a:lnTo>
                  <a:pt x="28" y="221"/>
                </a:lnTo>
                <a:lnTo>
                  <a:pt x="22" y="237"/>
                </a:lnTo>
                <a:lnTo>
                  <a:pt x="16" y="253"/>
                </a:lnTo>
                <a:lnTo>
                  <a:pt x="12" y="271"/>
                </a:lnTo>
                <a:lnTo>
                  <a:pt x="7" y="289"/>
                </a:lnTo>
                <a:lnTo>
                  <a:pt x="4" y="305"/>
                </a:lnTo>
                <a:lnTo>
                  <a:pt x="2" y="324"/>
                </a:lnTo>
                <a:lnTo>
                  <a:pt x="1" y="342"/>
                </a:lnTo>
                <a:lnTo>
                  <a:pt x="0" y="360"/>
                </a:lnTo>
                <a:lnTo>
                  <a:pt x="1" y="379"/>
                </a:lnTo>
                <a:lnTo>
                  <a:pt x="2" y="397"/>
                </a:lnTo>
                <a:lnTo>
                  <a:pt x="4" y="416"/>
                </a:lnTo>
                <a:lnTo>
                  <a:pt x="7" y="433"/>
                </a:lnTo>
                <a:lnTo>
                  <a:pt x="12" y="450"/>
                </a:lnTo>
                <a:lnTo>
                  <a:pt x="16" y="467"/>
                </a:lnTo>
                <a:lnTo>
                  <a:pt x="22" y="484"/>
                </a:lnTo>
                <a:lnTo>
                  <a:pt x="28" y="501"/>
                </a:lnTo>
                <a:lnTo>
                  <a:pt x="35" y="516"/>
                </a:lnTo>
                <a:lnTo>
                  <a:pt x="44" y="532"/>
                </a:lnTo>
                <a:lnTo>
                  <a:pt x="51" y="547"/>
                </a:lnTo>
                <a:lnTo>
                  <a:pt x="61" y="561"/>
                </a:lnTo>
                <a:lnTo>
                  <a:pt x="71" y="576"/>
                </a:lnTo>
                <a:lnTo>
                  <a:pt x="82" y="589"/>
                </a:lnTo>
                <a:lnTo>
                  <a:pt x="93" y="602"/>
                </a:lnTo>
                <a:lnTo>
                  <a:pt x="106" y="614"/>
                </a:lnTo>
                <a:lnTo>
                  <a:pt x="118" y="627"/>
                </a:lnTo>
                <a:lnTo>
                  <a:pt x="131" y="638"/>
                </a:lnTo>
                <a:lnTo>
                  <a:pt x="144" y="649"/>
                </a:lnTo>
                <a:lnTo>
                  <a:pt x="159" y="659"/>
                </a:lnTo>
                <a:lnTo>
                  <a:pt x="173" y="667"/>
                </a:lnTo>
                <a:lnTo>
                  <a:pt x="188" y="676"/>
                </a:lnTo>
                <a:lnTo>
                  <a:pt x="204" y="684"/>
                </a:lnTo>
                <a:lnTo>
                  <a:pt x="219" y="692"/>
                </a:lnTo>
                <a:lnTo>
                  <a:pt x="236" y="698"/>
                </a:lnTo>
                <a:lnTo>
                  <a:pt x="252" y="704"/>
                </a:lnTo>
                <a:lnTo>
                  <a:pt x="269" y="708"/>
                </a:lnTo>
                <a:lnTo>
                  <a:pt x="287" y="713"/>
                </a:lnTo>
                <a:lnTo>
                  <a:pt x="304" y="716"/>
                </a:lnTo>
                <a:lnTo>
                  <a:pt x="322" y="718"/>
                </a:lnTo>
                <a:lnTo>
                  <a:pt x="341" y="719"/>
                </a:lnTo>
                <a:lnTo>
                  <a:pt x="360" y="719"/>
                </a:lnTo>
                <a:lnTo>
                  <a:pt x="377" y="719"/>
                </a:lnTo>
                <a:lnTo>
                  <a:pt x="396" y="718"/>
                </a:lnTo>
                <a:lnTo>
                  <a:pt x="414" y="716"/>
                </a:lnTo>
                <a:lnTo>
                  <a:pt x="431" y="713"/>
                </a:lnTo>
                <a:lnTo>
                  <a:pt x="449" y="708"/>
                </a:lnTo>
                <a:lnTo>
                  <a:pt x="466" y="704"/>
                </a:lnTo>
                <a:lnTo>
                  <a:pt x="483" y="698"/>
                </a:lnTo>
                <a:lnTo>
                  <a:pt x="499" y="692"/>
                </a:lnTo>
                <a:lnTo>
                  <a:pt x="515" y="684"/>
                </a:lnTo>
                <a:lnTo>
                  <a:pt x="531" y="676"/>
                </a:lnTo>
                <a:lnTo>
                  <a:pt x="545" y="667"/>
                </a:lnTo>
                <a:lnTo>
                  <a:pt x="561" y="659"/>
                </a:lnTo>
                <a:lnTo>
                  <a:pt x="574" y="649"/>
                </a:lnTo>
                <a:lnTo>
                  <a:pt x="588" y="638"/>
                </a:lnTo>
                <a:lnTo>
                  <a:pt x="600" y="627"/>
                </a:lnTo>
                <a:lnTo>
                  <a:pt x="614" y="614"/>
                </a:lnTo>
                <a:lnTo>
                  <a:pt x="626" y="602"/>
                </a:lnTo>
                <a:lnTo>
                  <a:pt x="637" y="589"/>
                </a:lnTo>
                <a:lnTo>
                  <a:pt x="647" y="576"/>
                </a:lnTo>
                <a:lnTo>
                  <a:pt x="658" y="561"/>
                </a:lnTo>
                <a:lnTo>
                  <a:pt x="667" y="547"/>
                </a:lnTo>
                <a:lnTo>
                  <a:pt x="675" y="532"/>
                </a:lnTo>
                <a:lnTo>
                  <a:pt x="683" y="516"/>
                </a:lnTo>
                <a:lnTo>
                  <a:pt x="691" y="501"/>
                </a:lnTo>
                <a:lnTo>
                  <a:pt x="696" y="484"/>
                </a:lnTo>
                <a:lnTo>
                  <a:pt x="702" y="467"/>
                </a:lnTo>
                <a:lnTo>
                  <a:pt x="707" y="450"/>
                </a:lnTo>
                <a:lnTo>
                  <a:pt x="712" y="433"/>
                </a:lnTo>
                <a:lnTo>
                  <a:pt x="714" y="416"/>
                </a:lnTo>
                <a:lnTo>
                  <a:pt x="716" y="397"/>
                </a:lnTo>
                <a:lnTo>
                  <a:pt x="718" y="379"/>
                </a:lnTo>
                <a:lnTo>
                  <a:pt x="718" y="360"/>
                </a:lnTo>
                <a:lnTo>
                  <a:pt x="718" y="342"/>
                </a:lnTo>
                <a:lnTo>
                  <a:pt x="716" y="324"/>
                </a:lnTo>
                <a:lnTo>
                  <a:pt x="714" y="305"/>
                </a:lnTo>
                <a:lnTo>
                  <a:pt x="712" y="289"/>
                </a:lnTo>
                <a:lnTo>
                  <a:pt x="707" y="271"/>
                </a:lnTo>
                <a:lnTo>
                  <a:pt x="702" y="253"/>
                </a:lnTo>
                <a:lnTo>
                  <a:pt x="696" y="237"/>
                </a:lnTo>
                <a:lnTo>
                  <a:pt x="691" y="221"/>
                </a:lnTo>
                <a:lnTo>
                  <a:pt x="683" y="205"/>
                </a:lnTo>
                <a:lnTo>
                  <a:pt x="675" y="189"/>
                </a:lnTo>
                <a:lnTo>
                  <a:pt x="667" y="174"/>
                </a:lnTo>
                <a:lnTo>
                  <a:pt x="658" y="159"/>
                </a:lnTo>
                <a:lnTo>
                  <a:pt x="647" y="145"/>
                </a:lnTo>
                <a:lnTo>
                  <a:pt x="637" y="132"/>
                </a:lnTo>
                <a:lnTo>
                  <a:pt x="626" y="119"/>
                </a:lnTo>
                <a:lnTo>
                  <a:pt x="614" y="106"/>
                </a:lnTo>
                <a:lnTo>
                  <a:pt x="600" y="94"/>
                </a:lnTo>
                <a:lnTo>
                  <a:pt x="588" y="83"/>
                </a:lnTo>
                <a:lnTo>
                  <a:pt x="574" y="72"/>
                </a:lnTo>
                <a:lnTo>
                  <a:pt x="561" y="62"/>
                </a:lnTo>
                <a:lnTo>
                  <a:pt x="545" y="53"/>
                </a:lnTo>
                <a:lnTo>
                  <a:pt x="531" y="45"/>
                </a:lnTo>
                <a:lnTo>
                  <a:pt x="515" y="37"/>
                </a:lnTo>
                <a:lnTo>
                  <a:pt x="499" y="29"/>
                </a:lnTo>
                <a:lnTo>
                  <a:pt x="483" y="22"/>
                </a:lnTo>
                <a:lnTo>
                  <a:pt x="466" y="17"/>
                </a:lnTo>
                <a:lnTo>
                  <a:pt x="449" y="13"/>
                </a:lnTo>
                <a:lnTo>
                  <a:pt x="431" y="8"/>
                </a:lnTo>
                <a:lnTo>
                  <a:pt x="414" y="5"/>
                </a:lnTo>
                <a:lnTo>
                  <a:pt x="396" y="3"/>
                </a:lnTo>
                <a:lnTo>
                  <a:pt x="377" y="2"/>
                </a:lnTo>
                <a:lnTo>
                  <a:pt x="360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668">
            <a:extLst>
              <a:ext uri="{FF2B5EF4-FFF2-40B4-BE49-F238E27FC236}">
                <a16:creationId xmlns="" xmlns:a16="http://schemas.microsoft.com/office/drawing/2014/main" id="{39B72F78-FF60-4712-8B55-6FA6DB3CBDAB}"/>
              </a:ext>
            </a:extLst>
          </p:cNvPr>
          <p:cNvSpPr>
            <a:spLocks noEditPoints="1"/>
          </p:cNvSpPr>
          <p:nvPr/>
        </p:nvSpPr>
        <p:spPr bwMode="auto">
          <a:xfrm>
            <a:off x="10373302" y="2499378"/>
            <a:ext cx="285750" cy="285750"/>
          </a:xfrm>
          <a:custGeom>
            <a:avLst/>
            <a:gdLst>
              <a:gd name="T0" fmla="*/ 288 w 718"/>
              <a:gd name="T1" fmla="*/ 477 h 719"/>
              <a:gd name="T2" fmla="*/ 276 w 718"/>
              <a:gd name="T3" fmla="*/ 475 h 719"/>
              <a:gd name="T4" fmla="*/ 196 w 718"/>
              <a:gd name="T5" fmla="*/ 391 h 719"/>
              <a:gd name="T6" fmla="*/ 204 w 718"/>
              <a:gd name="T7" fmla="*/ 380 h 719"/>
              <a:gd name="T8" fmla="*/ 217 w 718"/>
              <a:gd name="T9" fmla="*/ 382 h 719"/>
              <a:gd name="T10" fmla="*/ 506 w 718"/>
              <a:gd name="T11" fmla="*/ 243 h 719"/>
              <a:gd name="T12" fmla="*/ 519 w 718"/>
              <a:gd name="T13" fmla="*/ 247 h 719"/>
              <a:gd name="T14" fmla="*/ 521 w 718"/>
              <a:gd name="T15" fmla="*/ 260 h 719"/>
              <a:gd name="T16" fmla="*/ 341 w 718"/>
              <a:gd name="T17" fmla="*/ 2 h 719"/>
              <a:gd name="T18" fmla="*/ 287 w 718"/>
              <a:gd name="T19" fmla="*/ 8 h 719"/>
              <a:gd name="T20" fmla="*/ 236 w 718"/>
              <a:gd name="T21" fmla="*/ 22 h 719"/>
              <a:gd name="T22" fmla="*/ 188 w 718"/>
              <a:gd name="T23" fmla="*/ 45 h 719"/>
              <a:gd name="T24" fmla="*/ 144 w 718"/>
              <a:gd name="T25" fmla="*/ 72 h 719"/>
              <a:gd name="T26" fmla="*/ 106 w 718"/>
              <a:gd name="T27" fmla="*/ 106 h 719"/>
              <a:gd name="T28" fmla="*/ 71 w 718"/>
              <a:gd name="T29" fmla="*/ 145 h 719"/>
              <a:gd name="T30" fmla="*/ 44 w 718"/>
              <a:gd name="T31" fmla="*/ 189 h 719"/>
              <a:gd name="T32" fmla="*/ 22 w 718"/>
              <a:gd name="T33" fmla="*/ 237 h 719"/>
              <a:gd name="T34" fmla="*/ 7 w 718"/>
              <a:gd name="T35" fmla="*/ 289 h 719"/>
              <a:gd name="T36" fmla="*/ 1 w 718"/>
              <a:gd name="T37" fmla="*/ 342 h 719"/>
              <a:gd name="T38" fmla="*/ 2 w 718"/>
              <a:gd name="T39" fmla="*/ 397 h 719"/>
              <a:gd name="T40" fmla="*/ 12 w 718"/>
              <a:gd name="T41" fmla="*/ 450 h 719"/>
              <a:gd name="T42" fmla="*/ 28 w 718"/>
              <a:gd name="T43" fmla="*/ 501 h 719"/>
              <a:gd name="T44" fmla="*/ 51 w 718"/>
              <a:gd name="T45" fmla="*/ 547 h 719"/>
              <a:gd name="T46" fmla="*/ 82 w 718"/>
              <a:gd name="T47" fmla="*/ 589 h 719"/>
              <a:gd name="T48" fmla="*/ 118 w 718"/>
              <a:gd name="T49" fmla="*/ 627 h 719"/>
              <a:gd name="T50" fmla="*/ 159 w 718"/>
              <a:gd name="T51" fmla="*/ 659 h 719"/>
              <a:gd name="T52" fmla="*/ 204 w 718"/>
              <a:gd name="T53" fmla="*/ 684 h 719"/>
              <a:gd name="T54" fmla="*/ 252 w 718"/>
              <a:gd name="T55" fmla="*/ 704 h 719"/>
              <a:gd name="T56" fmla="*/ 304 w 718"/>
              <a:gd name="T57" fmla="*/ 716 h 719"/>
              <a:gd name="T58" fmla="*/ 360 w 718"/>
              <a:gd name="T59" fmla="*/ 719 h 719"/>
              <a:gd name="T60" fmla="*/ 414 w 718"/>
              <a:gd name="T61" fmla="*/ 716 h 719"/>
              <a:gd name="T62" fmla="*/ 466 w 718"/>
              <a:gd name="T63" fmla="*/ 704 h 719"/>
              <a:gd name="T64" fmla="*/ 515 w 718"/>
              <a:gd name="T65" fmla="*/ 684 h 719"/>
              <a:gd name="T66" fmla="*/ 561 w 718"/>
              <a:gd name="T67" fmla="*/ 659 h 719"/>
              <a:gd name="T68" fmla="*/ 600 w 718"/>
              <a:gd name="T69" fmla="*/ 627 h 719"/>
              <a:gd name="T70" fmla="*/ 637 w 718"/>
              <a:gd name="T71" fmla="*/ 589 h 719"/>
              <a:gd name="T72" fmla="*/ 667 w 718"/>
              <a:gd name="T73" fmla="*/ 547 h 719"/>
              <a:gd name="T74" fmla="*/ 691 w 718"/>
              <a:gd name="T75" fmla="*/ 501 h 719"/>
              <a:gd name="T76" fmla="*/ 707 w 718"/>
              <a:gd name="T77" fmla="*/ 450 h 719"/>
              <a:gd name="T78" fmla="*/ 716 w 718"/>
              <a:gd name="T79" fmla="*/ 397 h 719"/>
              <a:gd name="T80" fmla="*/ 718 w 718"/>
              <a:gd name="T81" fmla="*/ 342 h 719"/>
              <a:gd name="T82" fmla="*/ 712 w 718"/>
              <a:gd name="T83" fmla="*/ 289 h 719"/>
              <a:gd name="T84" fmla="*/ 696 w 718"/>
              <a:gd name="T85" fmla="*/ 237 h 719"/>
              <a:gd name="T86" fmla="*/ 675 w 718"/>
              <a:gd name="T87" fmla="*/ 189 h 719"/>
              <a:gd name="T88" fmla="*/ 647 w 718"/>
              <a:gd name="T89" fmla="*/ 145 h 719"/>
              <a:gd name="T90" fmla="*/ 614 w 718"/>
              <a:gd name="T91" fmla="*/ 106 h 719"/>
              <a:gd name="T92" fmla="*/ 574 w 718"/>
              <a:gd name="T93" fmla="*/ 72 h 719"/>
              <a:gd name="T94" fmla="*/ 531 w 718"/>
              <a:gd name="T95" fmla="*/ 45 h 719"/>
              <a:gd name="T96" fmla="*/ 483 w 718"/>
              <a:gd name="T97" fmla="*/ 22 h 719"/>
              <a:gd name="T98" fmla="*/ 431 w 718"/>
              <a:gd name="T99" fmla="*/ 8 h 719"/>
              <a:gd name="T100" fmla="*/ 377 w 718"/>
              <a:gd name="T101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8" h="719">
                <a:moveTo>
                  <a:pt x="519" y="263"/>
                </a:moveTo>
                <a:lnTo>
                  <a:pt x="292" y="475"/>
                </a:lnTo>
                <a:lnTo>
                  <a:pt x="288" y="477"/>
                </a:lnTo>
                <a:lnTo>
                  <a:pt x="283" y="479"/>
                </a:lnTo>
                <a:lnTo>
                  <a:pt x="279" y="477"/>
                </a:lnTo>
                <a:lnTo>
                  <a:pt x="276" y="475"/>
                </a:lnTo>
                <a:lnTo>
                  <a:pt x="199" y="400"/>
                </a:lnTo>
                <a:lnTo>
                  <a:pt x="197" y="396"/>
                </a:lnTo>
                <a:lnTo>
                  <a:pt x="196" y="391"/>
                </a:lnTo>
                <a:lnTo>
                  <a:pt x="197" y="387"/>
                </a:lnTo>
                <a:lnTo>
                  <a:pt x="199" y="382"/>
                </a:lnTo>
                <a:lnTo>
                  <a:pt x="204" y="380"/>
                </a:lnTo>
                <a:lnTo>
                  <a:pt x="208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2" y="247"/>
                </a:lnTo>
                <a:lnTo>
                  <a:pt x="506" y="243"/>
                </a:lnTo>
                <a:lnTo>
                  <a:pt x="511" y="243"/>
                </a:lnTo>
                <a:lnTo>
                  <a:pt x="515" y="243"/>
                </a:lnTo>
                <a:lnTo>
                  <a:pt x="519" y="247"/>
                </a:lnTo>
                <a:lnTo>
                  <a:pt x="522" y="251"/>
                </a:lnTo>
                <a:lnTo>
                  <a:pt x="522" y="255"/>
                </a:lnTo>
                <a:lnTo>
                  <a:pt x="521" y="260"/>
                </a:lnTo>
                <a:lnTo>
                  <a:pt x="519" y="263"/>
                </a:lnTo>
                <a:close/>
                <a:moveTo>
                  <a:pt x="360" y="0"/>
                </a:moveTo>
                <a:lnTo>
                  <a:pt x="341" y="2"/>
                </a:lnTo>
                <a:lnTo>
                  <a:pt x="322" y="3"/>
                </a:lnTo>
                <a:lnTo>
                  <a:pt x="304" y="5"/>
                </a:lnTo>
                <a:lnTo>
                  <a:pt x="287" y="8"/>
                </a:lnTo>
                <a:lnTo>
                  <a:pt x="269" y="13"/>
                </a:lnTo>
                <a:lnTo>
                  <a:pt x="252" y="17"/>
                </a:lnTo>
                <a:lnTo>
                  <a:pt x="236" y="22"/>
                </a:lnTo>
                <a:lnTo>
                  <a:pt x="219" y="29"/>
                </a:lnTo>
                <a:lnTo>
                  <a:pt x="204" y="37"/>
                </a:lnTo>
                <a:lnTo>
                  <a:pt x="188" y="45"/>
                </a:lnTo>
                <a:lnTo>
                  <a:pt x="173" y="53"/>
                </a:lnTo>
                <a:lnTo>
                  <a:pt x="159" y="62"/>
                </a:lnTo>
                <a:lnTo>
                  <a:pt x="144" y="72"/>
                </a:lnTo>
                <a:lnTo>
                  <a:pt x="131" y="83"/>
                </a:lnTo>
                <a:lnTo>
                  <a:pt x="118" y="94"/>
                </a:lnTo>
                <a:lnTo>
                  <a:pt x="106" y="106"/>
                </a:lnTo>
                <a:lnTo>
                  <a:pt x="93" y="119"/>
                </a:lnTo>
                <a:lnTo>
                  <a:pt x="82" y="132"/>
                </a:lnTo>
                <a:lnTo>
                  <a:pt x="71" y="145"/>
                </a:lnTo>
                <a:lnTo>
                  <a:pt x="61" y="159"/>
                </a:lnTo>
                <a:lnTo>
                  <a:pt x="51" y="174"/>
                </a:lnTo>
                <a:lnTo>
                  <a:pt x="44" y="189"/>
                </a:lnTo>
                <a:lnTo>
                  <a:pt x="35" y="205"/>
                </a:lnTo>
                <a:lnTo>
                  <a:pt x="28" y="221"/>
                </a:lnTo>
                <a:lnTo>
                  <a:pt x="22" y="237"/>
                </a:lnTo>
                <a:lnTo>
                  <a:pt x="16" y="253"/>
                </a:lnTo>
                <a:lnTo>
                  <a:pt x="12" y="271"/>
                </a:lnTo>
                <a:lnTo>
                  <a:pt x="7" y="289"/>
                </a:lnTo>
                <a:lnTo>
                  <a:pt x="4" y="305"/>
                </a:lnTo>
                <a:lnTo>
                  <a:pt x="2" y="324"/>
                </a:lnTo>
                <a:lnTo>
                  <a:pt x="1" y="342"/>
                </a:lnTo>
                <a:lnTo>
                  <a:pt x="0" y="360"/>
                </a:lnTo>
                <a:lnTo>
                  <a:pt x="1" y="379"/>
                </a:lnTo>
                <a:lnTo>
                  <a:pt x="2" y="397"/>
                </a:lnTo>
                <a:lnTo>
                  <a:pt x="4" y="416"/>
                </a:lnTo>
                <a:lnTo>
                  <a:pt x="7" y="433"/>
                </a:lnTo>
                <a:lnTo>
                  <a:pt x="12" y="450"/>
                </a:lnTo>
                <a:lnTo>
                  <a:pt x="16" y="467"/>
                </a:lnTo>
                <a:lnTo>
                  <a:pt x="22" y="484"/>
                </a:lnTo>
                <a:lnTo>
                  <a:pt x="28" y="501"/>
                </a:lnTo>
                <a:lnTo>
                  <a:pt x="35" y="516"/>
                </a:lnTo>
                <a:lnTo>
                  <a:pt x="44" y="532"/>
                </a:lnTo>
                <a:lnTo>
                  <a:pt x="51" y="547"/>
                </a:lnTo>
                <a:lnTo>
                  <a:pt x="61" y="561"/>
                </a:lnTo>
                <a:lnTo>
                  <a:pt x="71" y="576"/>
                </a:lnTo>
                <a:lnTo>
                  <a:pt x="82" y="589"/>
                </a:lnTo>
                <a:lnTo>
                  <a:pt x="93" y="602"/>
                </a:lnTo>
                <a:lnTo>
                  <a:pt x="106" y="614"/>
                </a:lnTo>
                <a:lnTo>
                  <a:pt x="118" y="627"/>
                </a:lnTo>
                <a:lnTo>
                  <a:pt x="131" y="638"/>
                </a:lnTo>
                <a:lnTo>
                  <a:pt x="144" y="649"/>
                </a:lnTo>
                <a:lnTo>
                  <a:pt x="159" y="659"/>
                </a:lnTo>
                <a:lnTo>
                  <a:pt x="173" y="667"/>
                </a:lnTo>
                <a:lnTo>
                  <a:pt x="188" y="676"/>
                </a:lnTo>
                <a:lnTo>
                  <a:pt x="204" y="684"/>
                </a:lnTo>
                <a:lnTo>
                  <a:pt x="219" y="692"/>
                </a:lnTo>
                <a:lnTo>
                  <a:pt x="236" y="698"/>
                </a:lnTo>
                <a:lnTo>
                  <a:pt x="252" y="704"/>
                </a:lnTo>
                <a:lnTo>
                  <a:pt x="269" y="708"/>
                </a:lnTo>
                <a:lnTo>
                  <a:pt x="287" y="713"/>
                </a:lnTo>
                <a:lnTo>
                  <a:pt x="304" y="716"/>
                </a:lnTo>
                <a:lnTo>
                  <a:pt x="322" y="718"/>
                </a:lnTo>
                <a:lnTo>
                  <a:pt x="341" y="719"/>
                </a:lnTo>
                <a:lnTo>
                  <a:pt x="360" y="719"/>
                </a:lnTo>
                <a:lnTo>
                  <a:pt x="377" y="719"/>
                </a:lnTo>
                <a:lnTo>
                  <a:pt x="396" y="718"/>
                </a:lnTo>
                <a:lnTo>
                  <a:pt x="414" y="716"/>
                </a:lnTo>
                <a:lnTo>
                  <a:pt x="431" y="713"/>
                </a:lnTo>
                <a:lnTo>
                  <a:pt x="449" y="708"/>
                </a:lnTo>
                <a:lnTo>
                  <a:pt x="466" y="704"/>
                </a:lnTo>
                <a:lnTo>
                  <a:pt x="483" y="698"/>
                </a:lnTo>
                <a:lnTo>
                  <a:pt x="499" y="692"/>
                </a:lnTo>
                <a:lnTo>
                  <a:pt x="515" y="684"/>
                </a:lnTo>
                <a:lnTo>
                  <a:pt x="531" y="676"/>
                </a:lnTo>
                <a:lnTo>
                  <a:pt x="545" y="667"/>
                </a:lnTo>
                <a:lnTo>
                  <a:pt x="561" y="659"/>
                </a:lnTo>
                <a:lnTo>
                  <a:pt x="574" y="649"/>
                </a:lnTo>
                <a:lnTo>
                  <a:pt x="588" y="638"/>
                </a:lnTo>
                <a:lnTo>
                  <a:pt x="600" y="627"/>
                </a:lnTo>
                <a:lnTo>
                  <a:pt x="614" y="614"/>
                </a:lnTo>
                <a:lnTo>
                  <a:pt x="626" y="602"/>
                </a:lnTo>
                <a:lnTo>
                  <a:pt x="637" y="589"/>
                </a:lnTo>
                <a:lnTo>
                  <a:pt x="647" y="576"/>
                </a:lnTo>
                <a:lnTo>
                  <a:pt x="658" y="561"/>
                </a:lnTo>
                <a:lnTo>
                  <a:pt x="667" y="547"/>
                </a:lnTo>
                <a:lnTo>
                  <a:pt x="675" y="532"/>
                </a:lnTo>
                <a:lnTo>
                  <a:pt x="683" y="516"/>
                </a:lnTo>
                <a:lnTo>
                  <a:pt x="691" y="501"/>
                </a:lnTo>
                <a:lnTo>
                  <a:pt x="696" y="484"/>
                </a:lnTo>
                <a:lnTo>
                  <a:pt x="702" y="467"/>
                </a:lnTo>
                <a:lnTo>
                  <a:pt x="707" y="450"/>
                </a:lnTo>
                <a:lnTo>
                  <a:pt x="712" y="433"/>
                </a:lnTo>
                <a:lnTo>
                  <a:pt x="714" y="416"/>
                </a:lnTo>
                <a:lnTo>
                  <a:pt x="716" y="397"/>
                </a:lnTo>
                <a:lnTo>
                  <a:pt x="718" y="379"/>
                </a:lnTo>
                <a:lnTo>
                  <a:pt x="718" y="360"/>
                </a:lnTo>
                <a:lnTo>
                  <a:pt x="718" y="342"/>
                </a:lnTo>
                <a:lnTo>
                  <a:pt x="716" y="324"/>
                </a:lnTo>
                <a:lnTo>
                  <a:pt x="714" y="305"/>
                </a:lnTo>
                <a:lnTo>
                  <a:pt x="712" y="289"/>
                </a:lnTo>
                <a:lnTo>
                  <a:pt x="707" y="271"/>
                </a:lnTo>
                <a:lnTo>
                  <a:pt x="702" y="253"/>
                </a:lnTo>
                <a:lnTo>
                  <a:pt x="696" y="237"/>
                </a:lnTo>
                <a:lnTo>
                  <a:pt x="691" y="221"/>
                </a:lnTo>
                <a:lnTo>
                  <a:pt x="683" y="205"/>
                </a:lnTo>
                <a:lnTo>
                  <a:pt x="675" y="189"/>
                </a:lnTo>
                <a:lnTo>
                  <a:pt x="667" y="174"/>
                </a:lnTo>
                <a:lnTo>
                  <a:pt x="658" y="159"/>
                </a:lnTo>
                <a:lnTo>
                  <a:pt x="647" y="145"/>
                </a:lnTo>
                <a:lnTo>
                  <a:pt x="637" y="132"/>
                </a:lnTo>
                <a:lnTo>
                  <a:pt x="626" y="119"/>
                </a:lnTo>
                <a:lnTo>
                  <a:pt x="614" y="106"/>
                </a:lnTo>
                <a:lnTo>
                  <a:pt x="600" y="94"/>
                </a:lnTo>
                <a:lnTo>
                  <a:pt x="588" y="83"/>
                </a:lnTo>
                <a:lnTo>
                  <a:pt x="574" y="72"/>
                </a:lnTo>
                <a:lnTo>
                  <a:pt x="561" y="62"/>
                </a:lnTo>
                <a:lnTo>
                  <a:pt x="545" y="53"/>
                </a:lnTo>
                <a:lnTo>
                  <a:pt x="531" y="45"/>
                </a:lnTo>
                <a:lnTo>
                  <a:pt x="515" y="37"/>
                </a:lnTo>
                <a:lnTo>
                  <a:pt x="499" y="29"/>
                </a:lnTo>
                <a:lnTo>
                  <a:pt x="483" y="22"/>
                </a:lnTo>
                <a:lnTo>
                  <a:pt x="466" y="17"/>
                </a:lnTo>
                <a:lnTo>
                  <a:pt x="449" y="13"/>
                </a:lnTo>
                <a:lnTo>
                  <a:pt x="431" y="8"/>
                </a:lnTo>
                <a:lnTo>
                  <a:pt x="414" y="5"/>
                </a:lnTo>
                <a:lnTo>
                  <a:pt x="396" y="3"/>
                </a:lnTo>
                <a:lnTo>
                  <a:pt x="377" y="2"/>
                </a:lnTo>
                <a:lnTo>
                  <a:pt x="360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836">
            <a:extLst>
              <a:ext uri="{FF2B5EF4-FFF2-40B4-BE49-F238E27FC236}">
                <a16:creationId xmlns="" xmlns:a16="http://schemas.microsoft.com/office/drawing/2014/main" id="{A5553432-F9F7-45B9-82D8-3ACE3E847533}"/>
              </a:ext>
            </a:extLst>
          </p:cNvPr>
          <p:cNvSpPr>
            <a:spLocks noEditPoints="1"/>
          </p:cNvSpPr>
          <p:nvPr/>
        </p:nvSpPr>
        <p:spPr bwMode="auto">
          <a:xfrm>
            <a:off x="2993304" y="2971049"/>
            <a:ext cx="276225" cy="276225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836">
            <a:extLst>
              <a:ext uri="{FF2B5EF4-FFF2-40B4-BE49-F238E27FC236}">
                <a16:creationId xmlns="" xmlns:a16="http://schemas.microsoft.com/office/drawing/2014/main" id="{C717F864-6BCD-4A29-9DA5-C4985BC0A2D6}"/>
              </a:ext>
            </a:extLst>
          </p:cNvPr>
          <p:cNvSpPr>
            <a:spLocks noEditPoints="1"/>
          </p:cNvSpPr>
          <p:nvPr/>
        </p:nvSpPr>
        <p:spPr bwMode="auto">
          <a:xfrm>
            <a:off x="8922471" y="3423672"/>
            <a:ext cx="276225" cy="276225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836">
            <a:extLst>
              <a:ext uri="{FF2B5EF4-FFF2-40B4-BE49-F238E27FC236}">
                <a16:creationId xmlns="" xmlns:a16="http://schemas.microsoft.com/office/drawing/2014/main" id="{A664A627-3D35-460C-80E5-67AE09B168BB}"/>
              </a:ext>
            </a:extLst>
          </p:cNvPr>
          <p:cNvSpPr>
            <a:spLocks noEditPoints="1"/>
          </p:cNvSpPr>
          <p:nvPr/>
        </p:nvSpPr>
        <p:spPr bwMode="auto">
          <a:xfrm>
            <a:off x="7420194" y="4311455"/>
            <a:ext cx="276225" cy="276225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668">
            <a:extLst>
              <a:ext uri="{FF2B5EF4-FFF2-40B4-BE49-F238E27FC236}">
                <a16:creationId xmlns="" xmlns:a16="http://schemas.microsoft.com/office/drawing/2014/main" id="{82AC21D8-CA35-45A0-B78E-16FADC86FCC9}"/>
              </a:ext>
            </a:extLst>
          </p:cNvPr>
          <p:cNvSpPr>
            <a:spLocks noEditPoints="1"/>
          </p:cNvSpPr>
          <p:nvPr/>
        </p:nvSpPr>
        <p:spPr bwMode="auto">
          <a:xfrm>
            <a:off x="4452361" y="3845339"/>
            <a:ext cx="285750" cy="285750"/>
          </a:xfrm>
          <a:custGeom>
            <a:avLst/>
            <a:gdLst>
              <a:gd name="T0" fmla="*/ 288 w 718"/>
              <a:gd name="T1" fmla="*/ 477 h 719"/>
              <a:gd name="T2" fmla="*/ 276 w 718"/>
              <a:gd name="T3" fmla="*/ 475 h 719"/>
              <a:gd name="T4" fmla="*/ 196 w 718"/>
              <a:gd name="T5" fmla="*/ 391 h 719"/>
              <a:gd name="T6" fmla="*/ 204 w 718"/>
              <a:gd name="T7" fmla="*/ 380 h 719"/>
              <a:gd name="T8" fmla="*/ 217 w 718"/>
              <a:gd name="T9" fmla="*/ 382 h 719"/>
              <a:gd name="T10" fmla="*/ 506 w 718"/>
              <a:gd name="T11" fmla="*/ 243 h 719"/>
              <a:gd name="T12" fmla="*/ 519 w 718"/>
              <a:gd name="T13" fmla="*/ 247 h 719"/>
              <a:gd name="T14" fmla="*/ 521 w 718"/>
              <a:gd name="T15" fmla="*/ 260 h 719"/>
              <a:gd name="T16" fmla="*/ 341 w 718"/>
              <a:gd name="T17" fmla="*/ 2 h 719"/>
              <a:gd name="T18" fmla="*/ 287 w 718"/>
              <a:gd name="T19" fmla="*/ 8 h 719"/>
              <a:gd name="T20" fmla="*/ 236 w 718"/>
              <a:gd name="T21" fmla="*/ 22 h 719"/>
              <a:gd name="T22" fmla="*/ 188 w 718"/>
              <a:gd name="T23" fmla="*/ 45 h 719"/>
              <a:gd name="T24" fmla="*/ 144 w 718"/>
              <a:gd name="T25" fmla="*/ 72 h 719"/>
              <a:gd name="T26" fmla="*/ 106 w 718"/>
              <a:gd name="T27" fmla="*/ 106 h 719"/>
              <a:gd name="T28" fmla="*/ 71 w 718"/>
              <a:gd name="T29" fmla="*/ 145 h 719"/>
              <a:gd name="T30" fmla="*/ 44 w 718"/>
              <a:gd name="T31" fmla="*/ 189 h 719"/>
              <a:gd name="T32" fmla="*/ 22 w 718"/>
              <a:gd name="T33" fmla="*/ 237 h 719"/>
              <a:gd name="T34" fmla="*/ 7 w 718"/>
              <a:gd name="T35" fmla="*/ 289 h 719"/>
              <a:gd name="T36" fmla="*/ 1 w 718"/>
              <a:gd name="T37" fmla="*/ 342 h 719"/>
              <a:gd name="T38" fmla="*/ 2 w 718"/>
              <a:gd name="T39" fmla="*/ 397 h 719"/>
              <a:gd name="T40" fmla="*/ 12 w 718"/>
              <a:gd name="T41" fmla="*/ 450 h 719"/>
              <a:gd name="T42" fmla="*/ 28 w 718"/>
              <a:gd name="T43" fmla="*/ 501 h 719"/>
              <a:gd name="T44" fmla="*/ 51 w 718"/>
              <a:gd name="T45" fmla="*/ 547 h 719"/>
              <a:gd name="T46" fmla="*/ 82 w 718"/>
              <a:gd name="T47" fmla="*/ 589 h 719"/>
              <a:gd name="T48" fmla="*/ 118 w 718"/>
              <a:gd name="T49" fmla="*/ 627 h 719"/>
              <a:gd name="T50" fmla="*/ 159 w 718"/>
              <a:gd name="T51" fmla="*/ 659 h 719"/>
              <a:gd name="T52" fmla="*/ 204 w 718"/>
              <a:gd name="T53" fmla="*/ 684 h 719"/>
              <a:gd name="T54" fmla="*/ 252 w 718"/>
              <a:gd name="T55" fmla="*/ 704 h 719"/>
              <a:gd name="T56" fmla="*/ 304 w 718"/>
              <a:gd name="T57" fmla="*/ 716 h 719"/>
              <a:gd name="T58" fmla="*/ 360 w 718"/>
              <a:gd name="T59" fmla="*/ 719 h 719"/>
              <a:gd name="T60" fmla="*/ 414 w 718"/>
              <a:gd name="T61" fmla="*/ 716 h 719"/>
              <a:gd name="T62" fmla="*/ 466 w 718"/>
              <a:gd name="T63" fmla="*/ 704 h 719"/>
              <a:gd name="T64" fmla="*/ 515 w 718"/>
              <a:gd name="T65" fmla="*/ 684 h 719"/>
              <a:gd name="T66" fmla="*/ 561 w 718"/>
              <a:gd name="T67" fmla="*/ 659 h 719"/>
              <a:gd name="T68" fmla="*/ 600 w 718"/>
              <a:gd name="T69" fmla="*/ 627 h 719"/>
              <a:gd name="T70" fmla="*/ 637 w 718"/>
              <a:gd name="T71" fmla="*/ 589 h 719"/>
              <a:gd name="T72" fmla="*/ 667 w 718"/>
              <a:gd name="T73" fmla="*/ 547 h 719"/>
              <a:gd name="T74" fmla="*/ 691 w 718"/>
              <a:gd name="T75" fmla="*/ 501 h 719"/>
              <a:gd name="T76" fmla="*/ 707 w 718"/>
              <a:gd name="T77" fmla="*/ 450 h 719"/>
              <a:gd name="T78" fmla="*/ 716 w 718"/>
              <a:gd name="T79" fmla="*/ 397 h 719"/>
              <a:gd name="T80" fmla="*/ 718 w 718"/>
              <a:gd name="T81" fmla="*/ 342 h 719"/>
              <a:gd name="T82" fmla="*/ 712 w 718"/>
              <a:gd name="T83" fmla="*/ 289 h 719"/>
              <a:gd name="T84" fmla="*/ 696 w 718"/>
              <a:gd name="T85" fmla="*/ 237 h 719"/>
              <a:gd name="T86" fmla="*/ 675 w 718"/>
              <a:gd name="T87" fmla="*/ 189 h 719"/>
              <a:gd name="T88" fmla="*/ 647 w 718"/>
              <a:gd name="T89" fmla="*/ 145 h 719"/>
              <a:gd name="T90" fmla="*/ 614 w 718"/>
              <a:gd name="T91" fmla="*/ 106 h 719"/>
              <a:gd name="T92" fmla="*/ 574 w 718"/>
              <a:gd name="T93" fmla="*/ 72 h 719"/>
              <a:gd name="T94" fmla="*/ 531 w 718"/>
              <a:gd name="T95" fmla="*/ 45 h 719"/>
              <a:gd name="T96" fmla="*/ 483 w 718"/>
              <a:gd name="T97" fmla="*/ 22 h 719"/>
              <a:gd name="T98" fmla="*/ 431 w 718"/>
              <a:gd name="T99" fmla="*/ 8 h 719"/>
              <a:gd name="T100" fmla="*/ 377 w 718"/>
              <a:gd name="T101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8" h="719">
                <a:moveTo>
                  <a:pt x="519" y="263"/>
                </a:moveTo>
                <a:lnTo>
                  <a:pt x="292" y="475"/>
                </a:lnTo>
                <a:lnTo>
                  <a:pt x="288" y="477"/>
                </a:lnTo>
                <a:lnTo>
                  <a:pt x="283" y="479"/>
                </a:lnTo>
                <a:lnTo>
                  <a:pt x="279" y="477"/>
                </a:lnTo>
                <a:lnTo>
                  <a:pt x="276" y="475"/>
                </a:lnTo>
                <a:lnTo>
                  <a:pt x="199" y="400"/>
                </a:lnTo>
                <a:lnTo>
                  <a:pt x="197" y="396"/>
                </a:lnTo>
                <a:lnTo>
                  <a:pt x="196" y="391"/>
                </a:lnTo>
                <a:lnTo>
                  <a:pt x="197" y="387"/>
                </a:lnTo>
                <a:lnTo>
                  <a:pt x="199" y="382"/>
                </a:lnTo>
                <a:lnTo>
                  <a:pt x="204" y="380"/>
                </a:lnTo>
                <a:lnTo>
                  <a:pt x="208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2" y="247"/>
                </a:lnTo>
                <a:lnTo>
                  <a:pt x="506" y="243"/>
                </a:lnTo>
                <a:lnTo>
                  <a:pt x="511" y="243"/>
                </a:lnTo>
                <a:lnTo>
                  <a:pt x="515" y="243"/>
                </a:lnTo>
                <a:lnTo>
                  <a:pt x="519" y="247"/>
                </a:lnTo>
                <a:lnTo>
                  <a:pt x="522" y="251"/>
                </a:lnTo>
                <a:lnTo>
                  <a:pt x="522" y="255"/>
                </a:lnTo>
                <a:lnTo>
                  <a:pt x="521" y="260"/>
                </a:lnTo>
                <a:lnTo>
                  <a:pt x="519" y="263"/>
                </a:lnTo>
                <a:close/>
                <a:moveTo>
                  <a:pt x="360" y="0"/>
                </a:moveTo>
                <a:lnTo>
                  <a:pt x="341" y="2"/>
                </a:lnTo>
                <a:lnTo>
                  <a:pt x="322" y="3"/>
                </a:lnTo>
                <a:lnTo>
                  <a:pt x="304" y="5"/>
                </a:lnTo>
                <a:lnTo>
                  <a:pt x="287" y="8"/>
                </a:lnTo>
                <a:lnTo>
                  <a:pt x="269" y="13"/>
                </a:lnTo>
                <a:lnTo>
                  <a:pt x="252" y="17"/>
                </a:lnTo>
                <a:lnTo>
                  <a:pt x="236" y="22"/>
                </a:lnTo>
                <a:lnTo>
                  <a:pt x="219" y="29"/>
                </a:lnTo>
                <a:lnTo>
                  <a:pt x="204" y="37"/>
                </a:lnTo>
                <a:lnTo>
                  <a:pt x="188" y="45"/>
                </a:lnTo>
                <a:lnTo>
                  <a:pt x="173" y="53"/>
                </a:lnTo>
                <a:lnTo>
                  <a:pt x="159" y="62"/>
                </a:lnTo>
                <a:lnTo>
                  <a:pt x="144" y="72"/>
                </a:lnTo>
                <a:lnTo>
                  <a:pt x="131" y="83"/>
                </a:lnTo>
                <a:lnTo>
                  <a:pt x="118" y="94"/>
                </a:lnTo>
                <a:lnTo>
                  <a:pt x="106" y="106"/>
                </a:lnTo>
                <a:lnTo>
                  <a:pt x="93" y="119"/>
                </a:lnTo>
                <a:lnTo>
                  <a:pt x="82" y="132"/>
                </a:lnTo>
                <a:lnTo>
                  <a:pt x="71" y="145"/>
                </a:lnTo>
                <a:lnTo>
                  <a:pt x="61" y="159"/>
                </a:lnTo>
                <a:lnTo>
                  <a:pt x="51" y="174"/>
                </a:lnTo>
                <a:lnTo>
                  <a:pt x="44" y="189"/>
                </a:lnTo>
                <a:lnTo>
                  <a:pt x="35" y="205"/>
                </a:lnTo>
                <a:lnTo>
                  <a:pt x="28" y="221"/>
                </a:lnTo>
                <a:lnTo>
                  <a:pt x="22" y="237"/>
                </a:lnTo>
                <a:lnTo>
                  <a:pt x="16" y="253"/>
                </a:lnTo>
                <a:lnTo>
                  <a:pt x="12" y="271"/>
                </a:lnTo>
                <a:lnTo>
                  <a:pt x="7" y="289"/>
                </a:lnTo>
                <a:lnTo>
                  <a:pt x="4" y="305"/>
                </a:lnTo>
                <a:lnTo>
                  <a:pt x="2" y="324"/>
                </a:lnTo>
                <a:lnTo>
                  <a:pt x="1" y="342"/>
                </a:lnTo>
                <a:lnTo>
                  <a:pt x="0" y="360"/>
                </a:lnTo>
                <a:lnTo>
                  <a:pt x="1" y="379"/>
                </a:lnTo>
                <a:lnTo>
                  <a:pt x="2" y="397"/>
                </a:lnTo>
                <a:lnTo>
                  <a:pt x="4" y="416"/>
                </a:lnTo>
                <a:lnTo>
                  <a:pt x="7" y="433"/>
                </a:lnTo>
                <a:lnTo>
                  <a:pt x="12" y="450"/>
                </a:lnTo>
                <a:lnTo>
                  <a:pt x="16" y="467"/>
                </a:lnTo>
                <a:lnTo>
                  <a:pt x="22" y="484"/>
                </a:lnTo>
                <a:lnTo>
                  <a:pt x="28" y="501"/>
                </a:lnTo>
                <a:lnTo>
                  <a:pt x="35" y="516"/>
                </a:lnTo>
                <a:lnTo>
                  <a:pt x="44" y="532"/>
                </a:lnTo>
                <a:lnTo>
                  <a:pt x="51" y="547"/>
                </a:lnTo>
                <a:lnTo>
                  <a:pt x="61" y="561"/>
                </a:lnTo>
                <a:lnTo>
                  <a:pt x="71" y="576"/>
                </a:lnTo>
                <a:lnTo>
                  <a:pt x="82" y="589"/>
                </a:lnTo>
                <a:lnTo>
                  <a:pt x="93" y="602"/>
                </a:lnTo>
                <a:lnTo>
                  <a:pt x="106" y="614"/>
                </a:lnTo>
                <a:lnTo>
                  <a:pt x="118" y="627"/>
                </a:lnTo>
                <a:lnTo>
                  <a:pt x="131" y="638"/>
                </a:lnTo>
                <a:lnTo>
                  <a:pt x="144" y="649"/>
                </a:lnTo>
                <a:lnTo>
                  <a:pt x="159" y="659"/>
                </a:lnTo>
                <a:lnTo>
                  <a:pt x="173" y="667"/>
                </a:lnTo>
                <a:lnTo>
                  <a:pt x="188" y="676"/>
                </a:lnTo>
                <a:lnTo>
                  <a:pt x="204" y="684"/>
                </a:lnTo>
                <a:lnTo>
                  <a:pt x="219" y="692"/>
                </a:lnTo>
                <a:lnTo>
                  <a:pt x="236" y="698"/>
                </a:lnTo>
                <a:lnTo>
                  <a:pt x="252" y="704"/>
                </a:lnTo>
                <a:lnTo>
                  <a:pt x="269" y="708"/>
                </a:lnTo>
                <a:lnTo>
                  <a:pt x="287" y="713"/>
                </a:lnTo>
                <a:lnTo>
                  <a:pt x="304" y="716"/>
                </a:lnTo>
                <a:lnTo>
                  <a:pt x="322" y="718"/>
                </a:lnTo>
                <a:lnTo>
                  <a:pt x="341" y="719"/>
                </a:lnTo>
                <a:lnTo>
                  <a:pt x="360" y="719"/>
                </a:lnTo>
                <a:lnTo>
                  <a:pt x="377" y="719"/>
                </a:lnTo>
                <a:lnTo>
                  <a:pt x="396" y="718"/>
                </a:lnTo>
                <a:lnTo>
                  <a:pt x="414" y="716"/>
                </a:lnTo>
                <a:lnTo>
                  <a:pt x="431" y="713"/>
                </a:lnTo>
                <a:lnTo>
                  <a:pt x="449" y="708"/>
                </a:lnTo>
                <a:lnTo>
                  <a:pt x="466" y="704"/>
                </a:lnTo>
                <a:lnTo>
                  <a:pt x="483" y="698"/>
                </a:lnTo>
                <a:lnTo>
                  <a:pt x="499" y="692"/>
                </a:lnTo>
                <a:lnTo>
                  <a:pt x="515" y="684"/>
                </a:lnTo>
                <a:lnTo>
                  <a:pt x="531" y="676"/>
                </a:lnTo>
                <a:lnTo>
                  <a:pt x="545" y="667"/>
                </a:lnTo>
                <a:lnTo>
                  <a:pt x="561" y="659"/>
                </a:lnTo>
                <a:lnTo>
                  <a:pt x="574" y="649"/>
                </a:lnTo>
                <a:lnTo>
                  <a:pt x="588" y="638"/>
                </a:lnTo>
                <a:lnTo>
                  <a:pt x="600" y="627"/>
                </a:lnTo>
                <a:lnTo>
                  <a:pt x="614" y="614"/>
                </a:lnTo>
                <a:lnTo>
                  <a:pt x="626" y="602"/>
                </a:lnTo>
                <a:lnTo>
                  <a:pt x="637" y="589"/>
                </a:lnTo>
                <a:lnTo>
                  <a:pt x="647" y="576"/>
                </a:lnTo>
                <a:lnTo>
                  <a:pt x="658" y="561"/>
                </a:lnTo>
                <a:lnTo>
                  <a:pt x="667" y="547"/>
                </a:lnTo>
                <a:lnTo>
                  <a:pt x="675" y="532"/>
                </a:lnTo>
                <a:lnTo>
                  <a:pt x="683" y="516"/>
                </a:lnTo>
                <a:lnTo>
                  <a:pt x="691" y="501"/>
                </a:lnTo>
                <a:lnTo>
                  <a:pt x="696" y="484"/>
                </a:lnTo>
                <a:lnTo>
                  <a:pt x="702" y="467"/>
                </a:lnTo>
                <a:lnTo>
                  <a:pt x="707" y="450"/>
                </a:lnTo>
                <a:lnTo>
                  <a:pt x="712" y="433"/>
                </a:lnTo>
                <a:lnTo>
                  <a:pt x="714" y="416"/>
                </a:lnTo>
                <a:lnTo>
                  <a:pt x="716" y="397"/>
                </a:lnTo>
                <a:lnTo>
                  <a:pt x="718" y="379"/>
                </a:lnTo>
                <a:lnTo>
                  <a:pt x="718" y="360"/>
                </a:lnTo>
                <a:lnTo>
                  <a:pt x="718" y="342"/>
                </a:lnTo>
                <a:lnTo>
                  <a:pt x="716" y="324"/>
                </a:lnTo>
                <a:lnTo>
                  <a:pt x="714" y="305"/>
                </a:lnTo>
                <a:lnTo>
                  <a:pt x="712" y="289"/>
                </a:lnTo>
                <a:lnTo>
                  <a:pt x="707" y="271"/>
                </a:lnTo>
                <a:lnTo>
                  <a:pt x="702" y="253"/>
                </a:lnTo>
                <a:lnTo>
                  <a:pt x="696" y="237"/>
                </a:lnTo>
                <a:lnTo>
                  <a:pt x="691" y="221"/>
                </a:lnTo>
                <a:lnTo>
                  <a:pt x="683" y="205"/>
                </a:lnTo>
                <a:lnTo>
                  <a:pt x="675" y="189"/>
                </a:lnTo>
                <a:lnTo>
                  <a:pt x="667" y="174"/>
                </a:lnTo>
                <a:lnTo>
                  <a:pt x="658" y="159"/>
                </a:lnTo>
                <a:lnTo>
                  <a:pt x="647" y="145"/>
                </a:lnTo>
                <a:lnTo>
                  <a:pt x="637" y="132"/>
                </a:lnTo>
                <a:lnTo>
                  <a:pt x="626" y="119"/>
                </a:lnTo>
                <a:lnTo>
                  <a:pt x="614" y="106"/>
                </a:lnTo>
                <a:lnTo>
                  <a:pt x="600" y="94"/>
                </a:lnTo>
                <a:lnTo>
                  <a:pt x="588" y="83"/>
                </a:lnTo>
                <a:lnTo>
                  <a:pt x="574" y="72"/>
                </a:lnTo>
                <a:lnTo>
                  <a:pt x="561" y="62"/>
                </a:lnTo>
                <a:lnTo>
                  <a:pt x="545" y="53"/>
                </a:lnTo>
                <a:lnTo>
                  <a:pt x="531" y="45"/>
                </a:lnTo>
                <a:lnTo>
                  <a:pt x="515" y="37"/>
                </a:lnTo>
                <a:lnTo>
                  <a:pt x="499" y="29"/>
                </a:lnTo>
                <a:lnTo>
                  <a:pt x="483" y="22"/>
                </a:lnTo>
                <a:lnTo>
                  <a:pt x="466" y="17"/>
                </a:lnTo>
                <a:lnTo>
                  <a:pt x="449" y="13"/>
                </a:lnTo>
                <a:lnTo>
                  <a:pt x="431" y="8"/>
                </a:lnTo>
                <a:lnTo>
                  <a:pt x="414" y="5"/>
                </a:lnTo>
                <a:lnTo>
                  <a:pt x="396" y="3"/>
                </a:lnTo>
                <a:lnTo>
                  <a:pt x="377" y="2"/>
                </a:lnTo>
                <a:lnTo>
                  <a:pt x="360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836">
            <a:extLst>
              <a:ext uri="{FF2B5EF4-FFF2-40B4-BE49-F238E27FC236}">
                <a16:creationId xmlns="" xmlns:a16="http://schemas.microsoft.com/office/drawing/2014/main" id="{3705F1BC-9E1E-4B41-A9B0-9ECFD7883F68}"/>
              </a:ext>
            </a:extLst>
          </p:cNvPr>
          <p:cNvSpPr>
            <a:spLocks noEditPoints="1"/>
          </p:cNvSpPr>
          <p:nvPr/>
        </p:nvSpPr>
        <p:spPr bwMode="auto">
          <a:xfrm>
            <a:off x="10382827" y="4770802"/>
            <a:ext cx="276225" cy="276225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836">
            <a:extLst>
              <a:ext uri="{FF2B5EF4-FFF2-40B4-BE49-F238E27FC236}">
                <a16:creationId xmlns="" xmlns:a16="http://schemas.microsoft.com/office/drawing/2014/main" id="{8139B8A8-EAAA-40F5-B9C1-E91352E89A5F}"/>
              </a:ext>
            </a:extLst>
          </p:cNvPr>
          <p:cNvSpPr>
            <a:spLocks noEditPoints="1"/>
          </p:cNvSpPr>
          <p:nvPr/>
        </p:nvSpPr>
        <p:spPr bwMode="auto">
          <a:xfrm>
            <a:off x="4461886" y="5216700"/>
            <a:ext cx="276225" cy="276225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668">
            <a:extLst>
              <a:ext uri="{FF2B5EF4-FFF2-40B4-BE49-F238E27FC236}">
                <a16:creationId xmlns="" xmlns:a16="http://schemas.microsoft.com/office/drawing/2014/main" id="{3699005C-DBAC-40C6-A4C2-BC4CEC6DCF82}"/>
              </a:ext>
            </a:extLst>
          </p:cNvPr>
          <p:cNvSpPr>
            <a:spLocks noEditPoints="1"/>
          </p:cNvSpPr>
          <p:nvPr/>
        </p:nvSpPr>
        <p:spPr bwMode="auto">
          <a:xfrm>
            <a:off x="2983779" y="5674878"/>
            <a:ext cx="285750" cy="285750"/>
          </a:xfrm>
          <a:custGeom>
            <a:avLst/>
            <a:gdLst>
              <a:gd name="T0" fmla="*/ 288 w 718"/>
              <a:gd name="T1" fmla="*/ 477 h 719"/>
              <a:gd name="T2" fmla="*/ 276 w 718"/>
              <a:gd name="T3" fmla="*/ 475 h 719"/>
              <a:gd name="T4" fmla="*/ 196 w 718"/>
              <a:gd name="T5" fmla="*/ 391 h 719"/>
              <a:gd name="T6" fmla="*/ 204 w 718"/>
              <a:gd name="T7" fmla="*/ 380 h 719"/>
              <a:gd name="T8" fmla="*/ 217 w 718"/>
              <a:gd name="T9" fmla="*/ 382 h 719"/>
              <a:gd name="T10" fmla="*/ 506 w 718"/>
              <a:gd name="T11" fmla="*/ 243 h 719"/>
              <a:gd name="T12" fmla="*/ 519 w 718"/>
              <a:gd name="T13" fmla="*/ 247 h 719"/>
              <a:gd name="T14" fmla="*/ 521 w 718"/>
              <a:gd name="T15" fmla="*/ 260 h 719"/>
              <a:gd name="T16" fmla="*/ 341 w 718"/>
              <a:gd name="T17" fmla="*/ 2 h 719"/>
              <a:gd name="T18" fmla="*/ 287 w 718"/>
              <a:gd name="T19" fmla="*/ 8 h 719"/>
              <a:gd name="T20" fmla="*/ 236 w 718"/>
              <a:gd name="T21" fmla="*/ 22 h 719"/>
              <a:gd name="T22" fmla="*/ 188 w 718"/>
              <a:gd name="T23" fmla="*/ 45 h 719"/>
              <a:gd name="T24" fmla="*/ 144 w 718"/>
              <a:gd name="T25" fmla="*/ 72 h 719"/>
              <a:gd name="T26" fmla="*/ 106 w 718"/>
              <a:gd name="T27" fmla="*/ 106 h 719"/>
              <a:gd name="T28" fmla="*/ 71 w 718"/>
              <a:gd name="T29" fmla="*/ 145 h 719"/>
              <a:gd name="T30" fmla="*/ 44 w 718"/>
              <a:gd name="T31" fmla="*/ 189 h 719"/>
              <a:gd name="T32" fmla="*/ 22 w 718"/>
              <a:gd name="T33" fmla="*/ 237 h 719"/>
              <a:gd name="T34" fmla="*/ 7 w 718"/>
              <a:gd name="T35" fmla="*/ 289 h 719"/>
              <a:gd name="T36" fmla="*/ 1 w 718"/>
              <a:gd name="T37" fmla="*/ 342 h 719"/>
              <a:gd name="T38" fmla="*/ 2 w 718"/>
              <a:gd name="T39" fmla="*/ 397 h 719"/>
              <a:gd name="T40" fmla="*/ 12 w 718"/>
              <a:gd name="T41" fmla="*/ 450 h 719"/>
              <a:gd name="T42" fmla="*/ 28 w 718"/>
              <a:gd name="T43" fmla="*/ 501 h 719"/>
              <a:gd name="T44" fmla="*/ 51 w 718"/>
              <a:gd name="T45" fmla="*/ 547 h 719"/>
              <a:gd name="T46" fmla="*/ 82 w 718"/>
              <a:gd name="T47" fmla="*/ 589 h 719"/>
              <a:gd name="T48" fmla="*/ 118 w 718"/>
              <a:gd name="T49" fmla="*/ 627 h 719"/>
              <a:gd name="T50" fmla="*/ 159 w 718"/>
              <a:gd name="T51" fmla="*/ 659 h 719"/>
              <a:gd name="T52" fmla="*/ 204 w 718"/>
              <a:gd name="T53" fmla="*/ 684 h 719"/>
              <a:gd name="T54" fmla="*/ 252 w 718"/>
              <a:gd name="T55" fmla="*/ 704 h 719"/>
              <a:gd name="T56" fmla="*/ 304 w 718"/>
              <a:gd name="T57" fmla="*/ 716 h 719"/>
              <a:gd name="T58" fmla="*/ 360 w 718"/>
              <a:gd name="T59" fmla="*/ 719 h 719"/>
              <a:gd name="T60" fmla="*/ 414 w 718"/>
              <a:gd name="T61" fmla="*/ 716 h 719"/>
              <a:gd name="T62" fmla="*/ 466 w 718"/>
              <a:gd name="T63" fmla="*/ 704 h 719"/>
              <a:gd name="T64" fmla="*/ 515 w 718"/>
              <a:gd name="T65" fmla="*/ 684 h 719"/>
              <a:gd name="T66" fmla="*/ 561 w 718"/>
              <a:gd name="T67" fmla="*/ 659 h 719"/>
              <a:gd name="T68" fmla="*/ 600 w 718"/>
              <a:gd name="T69" fmla="*/ 627 h 719"/>
              <a:gd name="T70" fmla="*/ 637 w 718"/>
              <a:gd name="T71" fmla="*/ 589 h 719"/>
              <a:gd name="T72" fmla="*/ 667 w 718"/>
              <a:gd name="T73" fmla="*/ 547 h 719"/>
              <a:gd name="T74" fmla="*/ 691 w 718"/>
              <a:gd name="T75" fmla="*/ 501 h 719"/>
              <a:gd name="T76" fmla="*/ 707 w 718"/>
              <a:gd name="T77" fmla="*/ 450 h 719"/>
              <a:gd name="T78" fmla="*/ 716 w 718"/>
              <a:gd name="T79" fmla="*/ 397 h 719"/>
              <a:gd name="T80" fmla="*/ 718 w 718"/>
              <a:gd name="T81" fmla="*/ 342 h 719"/>
              <a:gd name="T82" fmla="*/ 712 w 718"/>
              <a:gd name="T83" fmla="*/ 289 h 719"/>
              <a:gd name="T84" fmla="*/ 696 w 718"/>
              <a:gd name="T85" fmla="*/ 237 h 719"/>
              <a:gd name="T86" fmla="*/ 675 w 718"/>
              <a:gd name="T87" fmla="*/ 189 h 719"/>
              <a:gd name="T88" fmla="*/ 647 w 718"/>
              <a:gd name="T89" fmla="*/ 145 h 719"/>
              <a:gd name="T90" fmla="*/ 614 w 718"/>
              <a:gd name="T91" fmla="*/ 106 h 719"/>
              <a:gd name="T92" fmla="*/ 574 w 718"/>
              <a:gd name="T93" fmla="*/ 72 h 719"/>
              <a:gd name="T94" fmla="*/ 531 w 718"/>
              <a:gd name="T95" fmla="*/ 45 h 719"/>
              <a:gd name="T96" fmla="*/ 483 w 718"/>
              <a:gd name="T97" fmla="*/ 22 h 719"/>
              <a:gd name="T98" fmla="*/ 431 w 718"/>
              <a:gd name="T99" fmla="*/ 8 h 719"/>
              <a:gd name="T100" fmla="*/ 377 w 718"/>
              <a:gd name="T101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8" h="719">
                <a:moveTo>
                  <a:pt x="519" y="263"/>
                </a:moveTo>
                <a:lnTo>
                  <a:pt x="292" y="475"/>
                </a:lnTo>
                <a:lnTo>
                  <a:pt x="288" y="477"/>
                </a:lnTo>
                <a:lnTo>
                  <a:pt x="283" y="479"/>
                </a:lnTo>
                <a:lnTo>
                  <a:pt x="279" y="477"/>
                </a:lnTo>
                <a:lnTo>
                  <a:pt x="276" y="475"/>
                </a:lnTo>
                <a:lnTo>
                  <a:pt x="199" y="400"/>
                </a:lnTo>
                <a:lnTo>
                  <a:pt x="197" y="396"/>
                </a:lnTo>
                <a:lnTo>
                  <a:pt x="196" y="391"/>
                </a:lnTo>
                <a:lnTo>
                  <a:pt x="197" y="387"/>
                </a:lnTo>
                <a:lnTo>
                  <a:pt x="199" y="382"/>
                </a:lnTo>
                <a:lnTo>
                  <a:pt x="204" y="380"/>
                </a:lnTo>
                <a:lnTo>
                  <a:pt x="208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2" y="247"/>
                </a:lnTo>
                <a:lnTo>
                  <a:pt x="506" y="243"/>
                </a:lnTo>
                <a:lnTo>
                  <a:pt x="511" y="243"/>
                </a:lnTo>
                <a:lnTo>
                  <a:pt x="515" y="243"/>
                </a:lnTo>
                <a:lnTo>
                  <a:pt x="519" y="247"/>
                </a:lnTo>
                <a:lnTo>
                  <a:pt x="522" y="251"/>
                </a:lnTo>
                <a:lnTo>
                  <a:pt x="522" y="255"/>
                </a:lnTo>
                <a:lnTo>
                  <a:pt x="521" y="260"/>
                </a:lnTo>
                <a:lnTo>
                  <a:pt x="519" y="263"/>
                </a:lnTo>
                <a:close/>
                <a:moveTo>
                  <a:pt x="360" y="0"/>
                </a:moveTo>
                <a:lnTo>
                  <a:pt x="341" y="2"/>
                </a:lnTo>
                <a:lnTo>
                  <a:pt x="322" y="3"/>
                </a:lnTo>
                <a:lnTo>
                  <a:pt x="304" y="5"/>
                </a:lnTo>
                <a:lnTo>
                  <a:pt x="287" y="8"/>
                </a:lnTo>
                <a:lnTo>
                  <a:pt x="269" y="13"/>
                </a:lnTo>
                <a:lnTo>
                  <a:pt x="252" y="17"/>
                </a:lnTo>
                <a:lnTo>
                  <a:pt x="236" y="22"/>
                </a:lnTo>
                <a:lnTo>
                  <a:pt x="219" y="29"/>
                </a:lnTo>
                <a:lnTo>
                  <a:pt x="204" y="37"/>
                </a:lnTo>
                <a:lnTo>
                  <a:pt x="188" y="45"/>
                </a:lnTo>
                <a:lnTo>
                  <a:pt x="173" y="53"/>
                </a:lnTo>
                <a:lnTo>
                  <a:pt x="159" y="62"/>
                </a:lnTo>
                <a:lnTo>
                  <a:pt x="144" y="72"/>
                </a:lnTo>
                <a:lnTo>
                  <a:pt x="131" y="83"/>
                </a:lnTo>
                <a:lnTo>
                  <a:pt x="118" y="94"/>
                </a:lnTo>
                <a:lnTo>
                  <a:pt x="106" y="106"/>
                </a:lnTo>
                <a:lnTo>
                  <a:pt x="93" y="119"/>
                </a:lnTo>
                <a:lnTo>
                  <a:pt x="82" y="132"/>
                </a:lnTo>
                <a:lnTo>
                  <a:pt x="71" y="145"/>
                </a:lnTo>
                <a:lnTo>
                  <a:pt x="61" y="159"/>
                </a:lnTo>
                <a:lnTo>
                  <a:pt x="51" y="174"/>
                </a:lnTo>
                <a:lnTo>
                  <a:pt x="44" y="189"/>
                </a:lnTo>
                <a:lnTo>
                  <a:pt x="35" y="205"/>
                </a:lnTo>
                <a:lnTo>
                  <a:pt x="28" y="221"/>
                </a:lnTo>
                <a:lnTo>
                  <a:pt x="22" y="237"/>
                </a:lnTo>
                <a:lnTo>
                  <a:pt x="16" y="253"/>
                </a:lnTo>
                <a:lnTo>
                  <a:pt x="12" y="271"/>
                </a:lnTo>
                <a:lnTo>
                  <a:pt x="7" y="289"/>
                </a:lnTo>
                <a:lnTo>
                  <a:pt x="4" y="305"/>
                </a:lnTo>
                <a:lnTo>
                  <a:pt x="2" y="324"/>
                </a:lnTo>
                <a:lnTo>
                  <a:pt x="1" y="342"/>
                </a:lnTo>
                <a:lnTo>
                  <a:pt x="0" y="360"/>
                </a:lnTo>
                <a:lnTo>
                  <a:pt x="1" y="379"/>
                </a:lnTo>
                <a:lnTo>
                  <a:pt x="2" y="397"/>
                </a:lnTo>
                <a:lnTo>
                  <a:pt x="4" y="416"/>
                </a:lnTo>
                <a:lnTo>
                  <a:pt x="7" y="433"/>
                </a:lnTo>
                <a:lnTo>
                  <a:pt x="12" y="450"/>
                </a:lnTo>
                <a:lnTo>
                  <a:pt x="16" y="467"/>
                </a:lnTo>
                <a:lnTo>
                  <a:pt x="22" y="484"/>
                </a:lnTo>
                <a:lnTo>
                  <a:pt x="28" y="501"/>
                </a:lnTo>
                <a:lnTo>
                  <a:pt x="35" y="516"/>
                </a:lnTo>
                <a:lnTo>
                  <a:pt x="44" y="532"/>
                </a:lnTo>
                <a:lnTo>
                  <a:pt x="51" y="547"/>
                </a:lnTo>
                <a:lnTo>
                  <a:pt x="61" y="561"/>
                </a:lnTo>
                <a:lnTo>
                  <a:pt x="71" y="576"/>
                </a:lnTo>
                <a:lnTo>
                  <a:pt x="82" y="589"/>
                </a:lnTo>
                <a:lnTo>
                  <a:pt x="93" y="602"/>
                </a:lnTo>
                <a:lnTo>
                  <a:pt x="106" y="614"/>
                </a:lnTo>
                <a:lnTo>
                  <a:pt x="118" y="627"/>
                </a:lnTo>
                <a:lnTo>
                  <a:pt x="131" y="638"/>
                </a:lnTo>
                <a:lnTo>
                  <a:pt x="144" y="649"/>
                </a:lnTo>
                <a:lnTo>
                  <a:pt x="159" y="659"/>
                </a:lnTo>
                <a:lnTo>
                  <a:pt x="173" y="667"/>
                </a:lnTo>
                <a:lnTo>
                  <a:pt x="188" y="676"/>
                </a:lnTo>
                <a:lnTo>
                  <a:pt x="204" y="684"/>
                </a:lnTo>
                <a:lnTo>
                  <a:pt x="219" y="692"/>
                </a:lnTo>
                <a:lnTo>
                  <a:pt x="236" y="698"/>
                </a:lnTo>
                <a:lnTo>
                  <a:pt x="252" y="704"/>
                </a:lnTo>
                <a:lnTo>
                  <a:pt x="269" y="708"/>
                </a:lnTo>
                <a:lnTo>
                  <a:pt x="287" y="713"/>
                </a:lnTo>
                <a:lnTo>
                  <a:pt x="304" y="716"/>
                </a:lnTo>
                <a:lnTo>
                  <a:pt x="322" y="718"/>
                </a:lnTo>
                <a:lnTo>
                  <a:pt x="341" y="719"/>
                </a:lnTo>
                <a:lnTo>
                  <a:pt x="360" y="719"/>
                </a:lnTo>
                <a:lnTo>
                  <a:pt x="377" y="719"/>
                </a:lnTo>
                <a:lnTo>
                  <a:pt x="396" y="718"/>
                </a:lnTo>
                <a:lnTo>
                  <a:pt x="414" y="716"/>
                </a:lnTo>
                <a:lnTo>
                  <a:pt x="431" y="713"/>
                </a:lnTo>
                <a:lnTo>
                  <a:pt x="449" y="708"/>
                </a:lnTo>
                <a:lnTo>
                  <a:pt x="466" y="704"/>
                </a:lnTo>
                <a:lnTo>
                  <a:pt x="483" y="698"/>
                </a:lnTo>
                <a:lnTo>
                  <a:pt x="499" y="692"/>
                </a:lnTo>
                <a:lnTo>
                  <a:pt x="515" y="684"/>
                </a:lnTo>
                <a:lnTo>
                  <a:pt x="531" y="676"/>
                </a:lnTo>
                <a:lnTo>
                  <a:pt x="545" y="667"/>
                </a:lnTo>
                <a:lnTo>
                  <a:pt x="561" y="659"/>
                </a:lnTo>
                <a:lnTo>
                  <a:pt x="574" y="649"/>
                </a:lnTo>
                <a:lnTo>
                  <a:pt x="588" y="638"/>
                </a:lnTo>
                <a:lnTo>
                  <a:pt x="600" y="627"/>
                </a:lnTo>
                <a:lnTo>
                  <a:pt x="614" y="614"/>
                </a:lnTo>
                <a:lnTo>
                  <a:pt x="626" y="602"/>
                </a:lnTo>
                <a:lnTo>
                  <a:pt x="637" y="589"/>
                </a:lnTo>
                <a:lnTo>
                  <a:pt x="647" y="576"/>
                </a:lnTo>
                <a:lnTo>
                  <a:pt x="658" y="561"/>
                </a:lnTo>
                <a:lnTo>
                  <a:pt x="667" y="547"/>
                </a:lnTo>
                <a:lnTo>
                  <a:pt x="675" y="532"/>
                </a:lnTo>
                <a:lnTo>
                  <a:pt x="683" y="516"/>
                </a:lnTo>
                <a:lnTo>
                  <a:pt x="691" y="501"/>
                </a:lnTo>
                <a:lnTo>
                  <a:pt x="696" y="484"/>
                </a:lnTo>
                <a:lnTo>
                  <a:pt x="702" y="467"/>
                </a:lnTo>
                <a:lnTo>
                  <a:pt x="707" y="450"/>
                </a:lnTo>
                <a:lnTo>
                  <a:pt x="712" y="433"/>
                </a:lnTo>
                <a:lnTo>
                  <a:pt x="714" y="416"/>
                </a:lnTo>
                <a:lnTo>
                  <a:pt x="716" y="397"/>
                </a:lnTo>
                <a:lnTo>
                  <a:pt x="718" y="379"/>
                </a:lnTo>
                <a:lnTo>
                  <a:pt x="718" y="360"/>
                </a:lnTo>
                <a:lnTo>
                  <a:pt x="718" y="342"/>
                </a:lnTo>
                <a:lnTo>
                  <a:pt x="716" y="324"/>
                </a:lnTo>
                <a:lnTo>
                  <a:pt x="714" y="305"/>
                </a:lnTo>
                <a:lnTo>
                  <a:pt x="712" y="289"/>
                </a:lnTo>
                <a:lnTo>
                  <a:pt x="707" y="271"/>
                </a:lnTo>
                <a:lnTo>
                  <a:pt x="702" y="253"/>
                </a:lnTo>
                <a:lnTo>
                  <a:pt x="696" y="237"/>
                </a:lnTo>
                <a:lnTo>
                  <a:pt x="691" y="221"/>
                </a:lnTo>
                <a:lnTo>
                  <a:pt x="683" y="205"/>
                </a:lnTo>
                <a:lnTo>
                  <a:pt x="675" y="189"/>
                </a:lnTo>
                <a:lnTo>
                  <a:pt x="667" y="174"/>
                </a:lnTo>
                <a:lnTo>
                  <a:pt x="658" y="159"/>
                </a:lnTo>
                <a:lnTo>
                  <a:pt x="647" y="145"/>
                </a:lnTo>
                <a:lnTo>
                  <a:pt x="637" y="132"/>
                </a:lnTo>
                <a:lnTo>
                  <a:pt x="626" y="119"/>
                </a:lnTo>
                <a:lnTo>
                  <a:pt x="614" y="106"/>
                </a:lnTo>
                <a:lnTo>
                  <a:pt x="600" y="94"/>
                </a:lnTo>
                <a:lnTo>
                  <a:pt x="588" y="83"/>
                </a:lnTo>
                <a:lnTo>
                  <a:pt x="574" y="72"/>
                </a:lnTo>
                <a:lnTo>
                  <a:pt x="561" y="62"/>
                </a:lnTo>
                <a:lnTo>
                  <a:pt x="545" y="53"/>
                </a:lnTo>
                <a:lnTo>
                  <a:pt x="531" y="45"/>
                </a:lnTo>
                <a:lnTo>
                  <a:pt x="515" y="37"/>
                </a:lnTo>
                <a:lnTo>
                  <a:pt x="499" y="29"/>
                </a:lnTo>
                <a:lnTo>
                  <a:pt x="483" y="22"/>
                </a:lnTo>
                <a:lnTo>
                  <a:pt x="466" y="17"/>
                </a:lnTo>
                <a:lnTo>
                  <a:pt x="449" y="13"/>
                </a:lnTo>
                <a:lnTo>
                  <a:pt x="431" y="8"/>
                </a:lnTo>
                <a:lnTo>
                  <a:pt x="414" y="5"/>
                </a:lnTo>
                <a:lnTo>
                  <a:pt x="396" y="3"/>
                </a:lnTo>
                <a:lnTo>
                  <a:pt x="377" y="2"/>
                </a:lnTo>
                <a:lnTo>
                  <a:pt x="360" y="0"/>
                </a:lnTo>
                <a:close/>
              </a:path>
            </a:pathLst>
          </a:custGeom>
          <a:solidFill>
            <a:srgbClr val="6261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96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6</a:t>
            </a:fld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0FC78FB9-1C50-4E14-8506-85DC7B6127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</p:spPr>
        <p:txBody>
          <a:bodyPr/>
          <a:lstStyle/>
          <a:p>
            <a:r>
              <a:rPr lang="en-US" dirty="0"/>
              <a:t>Matrix Charts</a:t>
            </a:r>
          </a:p>
        </p:txBody>
      </p:sp>
      <p:sp>
        <p:nvSpPr>
          <p:cNvPr id="13" name="Parallelogram 12">
            <a:extLst>
              <a:ext uri="{FF2B5EF4-FFF2-40B4-BE49-F238E27FC236}">
                <a16:creationId xmlns="" xmlns:a16="http://schemas.microsoft.com/office/drawing/2014/main" id="{F7267827-3300-4061-94E7-A523DDF1AC92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Parallelogram 13">
            <a:extLst>
              <a:ext uri="{FF2B5EF4-FFF2-40B4-BE49-F238E27FC236}">
                <a16:creationId xmlns="" xmlns:a16="http://schemas.microsoft.com/office/drawing/2014/main" id="{44C74B92-F741-41F0-BD3F-F9E3AA7D9224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="" xmlns:a16="http://schemas.microsoft.com/office/drawing/2014/main" id="{03522436-8F90-439F-A5C7-6A8C3E5E2F32}"/>
              </a:ext>
            </a:extLst>
          </p:cNvPr>
          <p:cNvCxnSpPr>
            <a:cxnSpLocks/>
            <a:endCxn id="13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D33EE576-7405-49A7-BB7E-DC60D5E126F3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36" name="Chart 35"/>
              <p:cNvGraphicFramePr/>
              <p:nvPr>
                <p:extLst>
                  <p:ext uri="{D42A27DB-BD31-4B8C-83A1-F6EECF244321}">
                    <p14:modId xmlns:p14="http://schemas.microsoft.com/office/powerpoint/2010/main" val="4283509899"/>
                  </p:ext>
                </p:extLst>
              </p:nvPr>
            </p:nvGraphicFramePr>
            <p:xfrm>
              <a:off x="600087" y="1518630"/>
              <a:ext cx="5902187" cy="4533189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2"/>
              </a:graphicData>
            </a:graphic>
          </p:graphicFrame>
        </mc:Choice>
        <mc:Fallback>
          <p:pic>
            <p:nvPicPr>
              <p:cNvPr id="36" name="Chart 35"/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087" y="1518630"/>
                <a:ext cx="5902187" cy="4533189"/>
              </a:xfrm>
              <a:prstGeom prst="rect">
                <a:avLst/>
              </a:prstGeom>
            </p:spPr>
          </p:pic>
        </mc:Fallback>
      </mc:AlternateContent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BC967CA-1CB4-416D-80E6-CEEA2A9C4190}"/>
              </a:ext>
            </a:extLst>
          </p:cNvPr>
          <p:cNvSpPr/>
          <p:nvPr/>
        </p:nvSpPr>
        <p:spPr>
          <a:xfrm>
            <a:off x="7230040" y="1840958"/>
            <a:ext cx="4361873" cy="10031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0" rIns="0" bIns="0"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, sed do </a:t>
            </a:r>
            <a:r>
              <a:rPr lang="en-US" sz="1400" dirty="0" err="1">
                <a:solidFill>
                  <a:schemeClr val="tx1"/>
                </a:solidFill>
              </a:rPr>
              <a:t>eiusmod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tempor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incididunt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labore</a:t>
            </a:r>
            <a:r>
              <a:rPr lang="en-US" sz="1400" dirty="0">
                <a:solidFill>
                  <a:schemeClr val="tx1"/>
                </a:solidFill>
              </a:rPr>
              <a:t> et dolore magna </a:t>
            </a:r>
            <a:r>
              <a:rPr lang="en-US" sz="1400" dirty="0" err="1">
                <a:solidFill>
                  <a:schemeClr val="tx1"/>
                </a:solidFill>
              </a:rPr>
              <a:t>aliqua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CB09CB77-2B3C-46C9-96D0-615DFDCAFF97}"/>
              </a:ext>
            </a:extLst>
          </p:cNvPr>
          <p:cNvSpPr/>
          <p:nvPr/>
        </p:nvSpPr>
        <p:spPr>
          <a:xfrm>
            <a:off x="6870532" y="1977683"/>
            <a:ext cx="729672" cy="729672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C3B2804E-DC70-49D7-B91F-5C10F2A0FBA4}"/>
              </a:ext>
            </a:extLst>
          </p:cNvPr>
          <p:cNvSpPr/>
          <p:nvPr/>
        </p:nvSpPr>
        <p:spPr>
          <a:xfrm>
            <a:off x="7230040" y="3244771"/>
            <a:ext cx="4361873" cy="10031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0" rIns="0" bIns="0" rtlCol="0" anchor="ctr"/>
          <a:lstStyle/>
          <a:p>
            <a:r>
              <a:rPr lang="en-US" sz="1400" dirty="0">
                <a:solidFill>
                  <a:schemeClr val="tx1"/>
                </a:solidFill>
              </a:rPr>
              <a:t>Lorem ipsum dolor sit </a:t>
            </a:r>
            <a:r>
              <a:rPr lang="en-US" sz="1400" dirty="0" err="1">
                <a:solidFill>
                  <a:schemeClr val="tx1"/>
                </a:solidFill>
              </a:rPr>
              <a:t>amet</a:t>
            </a:r>
            <a:r>
              <a:rPr lang="en-US" sz="1400" dirty="0">
                <a:solidFill>
                  <a:schemeClr val="tx1"/>
                </a:solidFill>
              </a:rPr>
              <a:t>, </a:t>
            </a:r>
            <a:r>
              <a:rPr lang="en-US" sz="1400" dirty="0" err="1">
                <a:solidFill>
                  <a:schemeClr val="tx1"/>
                </a:solidFill>
              </a:rPr>
              <a:t>consectetur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adipiscing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elit</a:t>
            </a:r>
            <a:r>
              <a:rPr lang="en-US" sz="1400" dirty="0">
                <a:solidFill>
                  <a:schemeClr val="tx1"/>
                </a:solidFill>
              </a:rPr>
              <a:t>, sed do </a:t>
            </a:r>
            <a:r>
              <a:rPr lang="en-US" sz="1400" dirty="0" err="1">
                <a:solidFill>
                  <a:schemeClr val="tx1"/>
                </a:solidFill>
              </a:rPr>
              <a:t>eiusmod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tempor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incididunt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ut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err="1">
                <a:solidFill>
                  <a:schemeClr val="tx1"/>
                </a:solidFill>
              </a:rPr>
              <a:t>labore</a:t>
            </a:r>
            <a:r>
              <a:rPr lang="en-US" sz="1400" dirty="0">
                <a:solidFill>
                  <a:schemeClr val="tx1"/>
                </a:solidFill>
              </a:rPr>
              <a:t> et dolore magna </a:t>
            </a:r>
            <a:r>
              <a:rPr lang="en-US" sz="1400" dirty="0" err="1">
                <a:solidFill>
                  <a:schemeClr val="tx1"/>
                </a:solidFill>
              </a:rPr>
              <a:t>aliqua</a:t>
            </a:r>
            <a:r>
              <a:rPr lang="en-US" sz="1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0B8E0568-F62D-4890-B00D-E7269FD1CA9B}"/>
              </a:ext>
            </a:extLst>
          </p:cNvPr>
          <p:cNvSpPr/>
          <p:nvPr/>
        </p:nvSpPr>
        <p:spPr>
          <a:xfrm>
            <a:off x="6870532" y="3381496"/>
            <a:ext cx="729672" cy="729672"/>
          </a:xfrm>
          <a:prstGeom prst="ellipse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8C42DC58-B7D9-4C99-A507-38C7CB9BE597}"/>
              </a:ext>
            </a:extLst>
          </p:cNvPr>
          <p:cNvSpPr/>
          <p:nvPr/>
        </p:nvSpPr>
        <p:spPr>
          <a:xfrm>
            <a:off x="7230040" y="4699716"/>
            <a:ext cx="4361873" cy="100312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0" tIns="0" rIns="0" bIns="0" rtlCol="0" anchor="ctr"/>
          <a:lstStyle/>
          <a:p>
            <a:r>
              <a:rPr lang="en-US" sz="1400">
                <a:solidFill>
                  <a:schemeClr val="tx1"/>
                </a:solidFill>
              </a:rPr>
              <a:t>Lorem ipsum dolor sit amet, consectetur adipiscing elit, sed do eiusmod tempor incididunt ut labore et dolore magna aliqua.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DABA5398-F11A-4FF8-94B0-F4FC6DF4885B}"/>
              </a:ext>
            </a:extLst>
          </p:cNvPr>
          <p:cNvSpPr/>
          <p:nvPr/>
        </p:nvSpPr>
        <p:spPr>
          <a:xfrm>
            <a:off x="6870532" y="4836441"/>
            <a:ext cx="729672" cy="7296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C140A3EB-2C70-4625-BAA5-6185889CB6A7}"/>
              </a:ext>
            </a:extLst>
          </p:cNvPr>
          <p:cNvGrpSpPr/>
          <p:nvPr/>
        </p:nvGrpSpPr>
        <p:grpSpPr>
          <a:xfrm>
            <a:off x="7087165" y="3602663"/>
            <a:ext cx="285750" cy="287338"/>
            <a:chOff x="3746500" y="1344613"/>
            <a:chExt cx="285750" cy="287338"/>
          </a:xfrm>
          <a:solidFill>
            <a:schemeClr val="bg1"/>
          </a:solidFill>
        </p:grpSpPr>
        <p:sp>
          <p:nvSpPr>
            <p:cNvPr id="34" name="Freeform 497">
              <a:extLst>
                <a:ext uri="{FF2B5EF4-FFF2-40B4-BE49-F238E27FC236}">
                  <a16:creationId xmlns="" xmlns:a16="http://schemas.microsoft.com/office/drawing/2014/main" id="{659B6440-8264-4444-81E4-2B57952DB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498">
              <a:extLst>
                <a:ext uri="{FF2B5EF4-FFF2-40B4-BE49-F238E27FC236}">
                  <a16:creationId xmlns="" xmlns:a16="http://schemas.microsoft.com/office/drawing/2014/main" id="{9BC343F4-42A3-4EE6-BB1B-53747D3EDB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499">
              <a:extLst>
                <a:ext uri="{FF2B5EF4-FFF2-40B4-BE49-F238E27FC236}">
                  <a16:creationId xmlns="" xmlns:a16="http://schemas.microsoft.com/office/drawing/2014/main" id="{D253844C-F95E-4890-B593-4623E7595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00">
              <a:extLst>
                <a:ext uri="{FF2B5EF4-FFF2-40B4-BE49-F238E27FC236}">
                  <a16:creationId xmlns="" xmlns:a16="http://schemas.microsoft.com/office/drawing/2014/main" id="{F4EB7D28-83A6-416B-A58F-79169C160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01">
              <a:extLst>
                <a:ext uri="{FF2B5EF4-FFF2-40B4-BE49-F238E27FC236}">
                  <a16:creationId xmlns="" xmlns:a16="http://schemas.microsoft.com/office/drawing/2014/main" id="{6CEF3FE6-A637-4095-A93E-3C26A5DB2A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502">
              <a:extLst>
                <a:ext uri="{FF2B5EF4-FFF2-40B4-BE49-F238E27FC236}">
                  <a16:creationId xmlns="" xmlns:a16="http://schemas.microsoft.com/office/drawing/2014/main" id="{78DFFF98-AB11-4031-A75C-E0F299DD4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3">
              <a:extLst>
                <a:ext uri="{FF2B5EF4-FFF2-40B4-BE49-F238E27FC236}">
                  <a16:creationId xmlns="" xmlns:a16="http://schemas.microsoft.com/office/drawing/2014/main" id="{38B7F9B2-CAF1-496C-BEB6-0B08FA281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04">
              <a:extLst>
                <a:ext uri="{FF2B5EF4-FFF2-40B4-BE49-F238E27FC236}">
                  <a16:creationId xmlns="" xmlns:a16="http://schemas.microsoft.com/office/drawing/2014/main" id="{83C32881-C3D7-4F7B-AC1B-3FBFE14E0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DBDDDCDC-639B-4A40-B57C-08E00CE4D8B2}"/>
              </a:ext>
            </a:extLst>
          </p:cNvPr>
          <p:cNvGrpSpPr/>
          <p:nvPr/>
        </p:nvGrpSpPr>
        <p:grpSpPr>
          <a:xfrm>
            <a:off x="7091699" y="5076658"/>
            <a:ext cx="287338" cy="249238"/>
            <a:chOff x="2598738" y="2530475"/>
            <a:chExt cx="287338" cy="249238"/>
          </a:xfrm>
          <a:solidFill>
            <a:schemeClr val="bg1"/>
          </a:solidFill>
        </p:grpSpPr>
        <p:sp>
          <p:nvSpPr>
            <p:cNvPr id="44" name="Freeform 527">
              <a:extLst>
                <a:ext uri="{FF2B5EF4-FFF2-40B4-BE49-F238E27FC236}">
                  <a16:creationId xmlns="" xmlns:a16="http://schemas.microsoft.com/office/drawing/2014/main" id="{3E9E1B67-297E-4633-826E-72A320AC4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5888" y="2625725"/>
              <a:ext cx="123825" cy="134938"/>
            </a:xfrm>
            <a:custGeom>
              <a:avLst/>
              <a:gdLst>
                <a:gd name="T0" fmla="*/ 187 w 391"/>
                <a:gd name="T1" fmla="*/ 0 h 421"/>
                <a:gd name="T2" fmla="*/ 172 w 391"/>
                <a:gd name="T3" fmla="*/ 19 h 421"/>
                <a:gd name="T4" fmla="*/ 155 w 391"/>
                <a:gd name="T5" fmla="*/ 36 h 421"/>
                <a:gd name="T6" fmla="*/ 135 w 391"/>
                <a:gd name="T7" fmla="*/ 52 h 421"/>
                <a:gd name="T8" fmla="*/ 113 w 391"/>
                <a:gd name="T9" fmla="*/ 65 h 421"/>
                <a:gd name="T10" fmla="*/ 91 w 391"/>
                <a:gd name="T11" fmla="*/ 76 h 421"/>
                <a:gd name="T12" fmla="*/ 67 w 391"/>
                <a:gd name="T13" fmla="*/ 83 h 421"/>
                <a:gd name="T14" fmla="*/ 41 w 391"/>
                <a:gd name="T15" fmla="*/ 89 h 421"/>
                <a:gd name="T16" fmla="*/ 15 w 391"/>
                <a:gd name="T17" fmla="*/ 90 h 421"/>
                <a:gd name="T18" fmla="*/ 0 w 391"/>
                <a:gd name="T19" fmla="*/ 89 h 421"/>
                <a:gd name="T20" fmla="*/ 1 w 391"/>
                <a:gd name="T21" fmla="*/ 410 h 421"/>
                <a:gd name="T22" fmla="*/ 3 w 391"/>
                <a:gd name="T23" fmla="*/ 415 h 421"/>
                <a:gd name="T24" fmla="*/ 6 w 391"/>
                <a:gd name="T25" fmla="*/ 418 h 421"/>
                <a:gd name="T26" fmla="*/ 11 w 391"/>
                <a:gd name="T27" fmla="*/ 421 h 421"/>
                <a:gd name="T28" fmla="*/ 77 w 391"/>
                <a:gd name="T29" fmla="*/ 421 h 421"/>
                <a:gd name="T30" fmla="*/ 75 w 391"/>
                <a:gd name="T31" fmla="*/ 406 h 421"/>
                <a:gd name="T32" fmla="*/ 77 w 391"/>
                <a:gd name="T33" fmla="*/ 385 h 421"/>
                <a:gd name="T34" fmla="*/ 83 w 391"/>
                <a:gd name="T35" fmla="*/ 366 h 421"/>
                <a:gd name="T36" fmla="*/ 93 w 391"/>
                <a:gd name="T37" fmla="*/ 347 h 421"/>
                <a:gd name="T38" fmla="*/ 106 w 391"/>
                <a:gd name="T39" fmla="*/ 331 h 421"/>
                <a:gd name="T40" fmla="*/ 122 w 391"/>
                <a:gd name="T41" fmla="*/ 318 h 421"/>
                <a:gd name="T42" fmla="*/ 139 w 391"/>
                <a:gd name="T43" fmla="*/ 309 h 421"/>
                <a:gd name="T44" fmla="*/ 159 w 391"/>
                <a:gd name="T45" fmla="*/ 303 h 421"/>
                <a:gd name="T46" fmla="*/ 181 w 391"/>
                <a:gd name="T47" fmla="*/ 301 h 421"/>
                <a:gd name="T48" fmla="*/ 201 w 391"/>
                <a:gd name="T49" fmla="*/ 303 h 421"/>
                <a:gd name="T50" fmla="*/ 222 w 391"/>
                <a:gd name="T51" fmla="*/ 309 h 421"/>
                <a:gd name="T52" fmla="*/ 240 w 391"/>
                <a:gd name="T53" fmla="*/ 318 h 421"/>
                <a:gd name="T54" fmla="*/ 255 w 391"/>
                <a:gd name="T55" fmla="*/ 331 h 421"/>
                <a:gd name="T56" fmla="*/ 268 w 391"/>
                <a:gd name="T57" fmla="*/ 347 h 421"/>
                <a:gd name="T58" fmla="*/ 277 w 391"/>
                <a:gd name="T59" fmla="*/ 366 h 421"/>
                <a:gd name="T60" fmla="*/ 284 w 391"/>
                <a:gd name="T61" fmla="*/ 385 h 421"/>
                <a:gd name="T62" fmla="*/ 286 w 391"/>
                <a:gd name="T63" fmla="*/ 406 h 421"/>
                <a:gd name="T64" fmla="*/ 285 w 391"/>
                <a:gd name="T65" fmla="*/ 421 h 421"/>
                <a:gd name="T66" fmla="*/ 379 w 391"/>
                <a:gd name="T67" fmla="*/ 420 h 421"/>
                <a:gd name="T68" fmla="*/ 385 w 391"/>
                <a:gd name="T69" fmla="*/ 418 h 421"/>
                <a:gd name="T70" fmla="*/ 389 w 391"/>
                <a:gd name="T71" fmla="*/ 415 h 421"/>
                <a:gd name="T72" fmla="*/ 391 w 391"/>
                <a:gd name="T73" fmla="*/ 410 h 421"/>
                <a:gd name="T74" fmla="*/ 391 w 391"/>
                <a:gd name="T75" fmla="*/ 15 h 421"/>
                <a:gd name="T76" fmla="*/ 390 w 391"/>
                <a:gd name="T77" fmla="*/ 8 h 421"/>
                <a:gd name="T78" fmla="*/ 387 w 391"/>
                <a:gd name="T79" fmla="*/ 4 h 421"/>
                <a:gd name="T80" fmla="*/ 382 w 391"/>
                <a:gd name="T81" fmla="*/ 1 h 421"/>
                <a:gd name="T82" fmla="*/ 376 w 391"/>
                <a:gd name="T8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1" h="421">
                  <a:moveTo>
                    <a:pt x="376" y="0"/>
                  </a:moveTo>
                  <a:lnTo>
                    <a:pt x="187" y="0"/>
                  </a:lnTo>
                  <a:lnTo>
                    <a:pt x="180" y="9"/>
                  </a:lnTo>
                  <a:lnTo>
                    <a:pt x="172" y="19"/>
                  </a:lnTo>
                  <a:lnTo>
                    <a:pt x="164" y="28"/>
                  </a:lnTo>
                  <a:lnTo>
                    <a:pt x="155" y="36"/>
                  </a:lnTo>
                  <a:lnTo>
                    <a:pt x="145" y="45"/>
                  </a:lnTo>
                  <a:lnTo>
                    <a:pt x="135" y="52"/>
                  </a:lnTo>
                  <a:lnTo>
                    <a:pt x="125" y="59"/>
                  </a:lnTo>
                  <a:lnTo>
                    <a:pt x="113" y="65"/>
                  </a:lnTo>
                  <a:lnTo>
                    <a:pt x="103" y="71"/>
                  </a:lnTo>
                  <a:lnTo>
                    <a:pt x="91" y="76"/>
                  </a:lnTo>
                  <a:lnTo>
                    <a:pt x="79" y="80"/>
                  </a:lnTo>
                  <a:lnTo>
                    <a:pt x="67" y="83"/>
                  </a:lnTo>
                  <a:lnTo>
                    <a:pt x="54" y="87"/>
                  </a:lnTo>
                  <a:lnTo>
                    <a:pt x="41" y="89"/>
                  </a:lnTo>
                  <a:lnTo>
                    <a:pt x="29" y="90"/>
                  </a:lnTo>
                  <a:lnTo>
                    <a:pt x="15" y="90"/>
                  </a:lnTo>
                  <a:lnTo>
                    <a:pt x="7" y="90"/>
                  </a:lnTo>
                  <a:lnTo>
                    <a:pt x="0" y="89"/>
                  </a:lnTo>
                  <a:lnTo>
                    <a:pt x="0" y="406"/>
                  </a:lnTo>
                  <a:lnTo>
                    <a:pt x="1" y="410"/>
                  </a:lnTo>
                  <a:lnTo>
                    <a:pt x="1" y="412"/>
                  </a:lnTo>
                  <a:lnTo>
                    <a:pt x="3" y="415"/>
                  </a:lnTo>
                  <a:lnTo>
                    <a:pt x="4" y="417"/>
                  </a:lnTo>
                  <a:lnTo>
                    <a:pt x="6" y="418"/>
                  </a:lnTo>
                  <a:lnTo>
                    <a:pt x="9" y="420"/>
                  </a:lnTo>
                  <a:lnTo>
                    <a:pt x="11" y="421"/>
                  </a:lnTo>
                  <a:lnTo>
                    <a:pt x="15" y="421"/>
                  </a:lnTo>
                  <a:lnTo>
                    <a:pt x="77" y="421"/>
                  </a:lnTo>
                  <a:lnTo>
                    <a:pt x="76" y="414"/>
                  </a:lnTo>
                  <a:lnTo>
                    <a:pt x="75" y="406"/>
                  </a:lnTo>
                  <a:lnTo>
                    <a:pt x="76" y="396"/>
                  </a:lnTo>
                  <a:lnTo>
                    <a:pt x="77" y="385"/>
                  </a:lnTo>
                  <a:lnTo>
                    <a:pt x="80" y="375"/>
                  </a:lnTo>
                  <a:lnTo>
                    <a:pt x="83" y="366"/>
                  </a:lnTo>
                  <a:lnTo>
                    <a:pt x="88" y="356"/>
                  </a:lnTo>
                  <a:lnTo>
                    <a:pt x="93" y="347"/>
                  </a:lnTo>
                  <a:lnTo>
                    <a:pt x="99" y="339"/>
                  </a:lnTo>
                  <a:lnTo>
                    <a:pt x="106" y="331"/>
                  </a:lnTo>
                  <a:lnTo>
                    <a:pt x="113" y="325"/>
                  </a:lnTo>
                  <a:lnTo>
                    <a:pt x="122" y="318"/>
                  </a:lnTo>
                  <a:lnTo>
                    <a:pt x="130" y="313"/>
                  </a:lnTo>
                  <a:lnTo>
                    <a:pt x="139" y="309"/>
                  </a:lnTo>
                  <a:lnTo>
                    <a:pt x="150" y="305"/>
                  </a:lnTo>
                  <a:lnTo>
                    <a:pt x="159" y="303"/>
                  </a:lnTo>
                  <a:lnTo>
                    <a:pt x="170" y="301"/>
                  </a:lnTo>
                  <a:lnTo>
                    <a:pt x="181" y="301"/>
                  </a:lnTo>
                  <a:lnTo>
                    <a:pt x="192" y="301"/>
                  </a:lnTo>
                  <a:lnTo>
                    <a:pt x="201" y="303"/>
                  </a:lnTo>
                  <a:lnTo>
                    <a:pt x="212" y="305"/>
                  </a:lnTo>
                  <a:lnTo>
                    <a:pt x="222" y="309"/>
                  </a:lnTo>
                  <a:lnTo>
                    <a:pt x="230" y="313"/>
                  </a:lnTo>
                  <a:lnTo>
                    <a:pt x="240" y="318"/>
                  </a:lnTo>
                  <a:lnTo>
                    <a:pt x="247" y="325"/>
                  </a:lnTo>
                  <a:lnTo>
                    <a:pt x="255" y="331"/>
                  </a:lnTo>
                  <a:lnTo>
                    <a:pt x="261" y="339"/>
                  </a:lnTo>
                  <a:lnTo>
                    <a:pt x="268" y="347"/>
                  </a:lnTo>
                  <a:lnTo>
                    <a:pt x="273" y="356"/>
                  </a:lnTo>
                  <a:lnTo>
                    <a:pt x="277" y="366"/>
                  </a:lnTo>
                  <a:lnTo>
                    <a:pt x="282" y="375"/>
                  </a:lnTo>
                  <a:lnTo>
                    <a:pt x="284" y="385"/>
                  </a:lnTo>
                  <a:lnTo>
                    <a:pt x="285" y="396"/>
                  </a:lnTo>
                  <a:lnTo>
                    <a:pt x="286" y="406"/>
                  </a:lnTo>
                  <a:lnTo>
                    <a:pt x="286" y="414"/>
                  </a:lnTo>
                  <a:lnTo>
                    <a:pt x="285" y="421"/>
                  </a:lnTo>
                  <a:lnTo>
                    <a:pt x="376" y="421"/>
                  </a:lnTo>
                  <a:lnTo>
                    <a:pt x="379" y="420"/>
                  </a:lnTo>
                  <a:lnTo>
                    <a:pt x="382" y="420"/>
                  </a:lnTo>
                  <a:lnTo>
                    <a:pt x="385" y="418"/>
                  </a:lnTo>
                  <a:lnTo>
                    <a:pt x="387" y="417"/>
                  </a:lnTo>
                  <a:lnTo>
                    <a:pt x="389" y="415"/>
                  </a:lnTo>
                  <a:lnTo>
                    <a:pt x="390" y="412"/>
                  </a:lnTo>
                  <a:lnTo>
                    <a:pt x="391" y="410"/>
                  </a:lnTo>
                  <a:lnTo>
                    <a:pt x="391" y="406"/>
                  </a:lnTo>
                  <a:lnTo>
                    <a:pt x="391" y="15"/>
                  </a:lnTo>
                  <a:lnTo>
                    <a:pt x="391" y="12"/>
                  </a:lnTo>
                  <a:lnTo>
                    <a:pt x="390" y="8"/>
                  </a:lnTo>
                  <a:lnTo>
                    <a:pt x="389" y="6"/>
                  </a:lnTo>
                  <a:lnTo>
                    <a:pt x="387" y="4"/>
                  </a:lnTo>
                  <a:lnTo>
                    <a:pt x="385" y="2"/>
                  </a:lnTo>
                  <a:lnTo>
                    <a:pt x="382" y="1"/>
                  </a:lnTo>
                  <a:lnTo>
                    <a:pt x="379" y="0"/>
                  </a:lnTo>
                  <a:lnTo>
                    <a:pt x="376" y="0"/>
                  </a:lnTo>
                  <a:lnTo>
                    <a:pt x="3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528">
              <a:extLst>
                <a:ext uri="{FF2B5EF4-FFF2-40B4-BE49-F238E27FC236}">
                  <a16:creationId xmlns="" xmlns:a16="http://schemas.microsoft.com/office/drawing/2014/main" id="{C0B7DA27-90EC-4DE9-B348-0EDDB369F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8738" y="2692400"/>
              <a:ext cx="47625" cy="9525"/>
            </a:xfrm>
            <a:custGeom>
              <a:avLst/>
              <a:gdLst>
                <a:gd name="T0" fmla="*/ 136 w 151"/>
                <a:gd name="T1" fmla="*/ 0 h 30"/>
                <a:gd name="T2" fmla="*/ 15 w 151"/>
                <a:gd name="T3" fmla="*/ 0 h 30"/>
                <a:gd name="T4" fmla="*/ 12 w 151"/>
                <a:gd name="T5" fmla="*/ 1 h 30"/>
                <a:gd name="T6" fmla="*/ 9 w 151"/>
                <a:gd name="T7" fmla="*/ 1 h 30"/>
                <a:gd name="T8" fmla="*/ 7 w 151"/>
                <a:gd name="T9" fmla="*/ 3 h 30"/>
                <a:gd name="T10" fmla="*/ 5 w 151"/>
                <a:gd name="T11" fmla="*/ 4 h 30"/>
                <a:gd name="T12" fmla="*/ 3 w 151"/>
                <a:gd name="T13" fmla="*/ 6 h 30"/>
                <a:gd name="T14" fmla="*/ 2 w 151"/>
                <a:gd name="T15" fmla="*/ 10 h 30"/>
                <a:gd name="T16" fmla="*/ 0 w 151"/>
                <a:gd name="T17" fmla="*/ 13 h 30"/>
                <a:gd name="T18" fmla="*/ 0 w 151"/>
                <a:gd name="T19" fmla="*/ 15 h 30"/>
                <a:gd name="T20" fmla="*/ 0 w 151"/>
                <a:gd name="T21" fmla="*/ 18 h 30"/>
                <a:gd name="T22" fmla="*/ 2 w 151"/>
                <a:gd name="T23" fmla="*/ 21 h 30"/>
                <a:gd name="T24" fmla="*/ 3 w 151"/>
                <a:gd name="T25" fmla="*/ 24 h 30"/>
                <a:gd name="T26" fmla="*/ 5 w 151"/>
                <a:gd name="T27" fmla="*/ 26 h 30"/>
                <a:gd name="T28" fmla="*/ 7 w 151"/>
                <a:gd name="T29" fmla="*/ 28 h 30"/>
                <a:gd name="T30" fmla="*/ 9 w 151"/>
                <a:gd name="T31" fmla="*/ 29 h 30"/>
                <a:gd name="T32" fmla="*/ 12 w 151"/>
                <a:gd name="T33" fmla="*/ 30 h 30"/>
                <a:gd name="T34" fmla="*/ 15 w 151"/>
                <a:gd name="T35" fmla="*/ 30 h 30"/>
                <a:gd name="T36" fmla="*/ 136 w 151"/>
                <a:gd name="T37" fmla="*/ 30 h 30"/>
                <a:gd name="T38" fmla="*/ 139 w 151"/>
                <a:gd name="T39" fmla="*/ 30 h 30"/>
                <a:gd name="T40" fmla="*/ 142 w 151"/>
                <a:gd name="T41" fmla="*/ 29 h 30"/>
                <a:gd name="T42" fmla="*/ 144 w 151"/>
                <a:gd name="T43" fmla="*/ 28 h 30"/>
                <a:gd name="T44" fmla="*/ 146 w 151"/>
                <a:gd name="T45" fmla="*/ 26 h 30"/>
                <a:gd name="T46" fmla="*/ 148 w 151"/>
                <a:gd name="T47" fmla="*/ 24 h 30"/>
                <a:gd name="T48" fmla="*/ 150 w 151"/>
                <a:gd name="T49" fmla="*/ 21 h 30"/>
                <a:gd name="T50" fmla="*/ 151 w 151"/>
                <a:gd name="T51" fmla="*/ 18 h 30"/>
                <a:gd name="T52" fmla="*/ 151 w 151"/>
                <a:gd name="T53" fmla="*/ 15 h 30"/>
                <a:gd name="T54" fmla="*/ 151 w 151"/>
                <a:gd name="T55" fmla="*/ 13 h 30"/>
                <a:gd name="T56" fmla="*/ 150 w 151"/>
                <a:gd name="T57" fmla="*/ 10 h 30"/>
                <a:gd name="T58" fmla="*/ 148 w 151"/>
                <a:gd name="T59" fmla="*/ 8 h 30"/>
                <a:gd name="T60" fmla="*/ 146 w 151"/>
                <a:gd name="T61" fmla="*/ 4 h 30"/>
                <a:gd name="T62" fmla="*/ 144 w 151"/>
                <a:gd name="T63" fmla="*/ 3 h 30"/>
                <a:gd name="T64" fmla="*/ 142 w 151"/>
                <a:gd name="T65" fmla="*/ 1 h 30"/>
                <a:gd name="T66" fmla="*/ 139 w 151"/>
                <a:gd name="T67" fmla="*/ 1 h 30"/>
                <a:gd name="T68" fmla="*/ 136 w 151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1" h="30">
                  <a:moveTo>
                    <a:pt x="136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9" y="1"/>
                  </a:lnTo>
                  <a:lnTo>
                    <a:pt x="7" y="3"/>
                  </a:lnTo>
                  <a:lnTo>
                    <a:pt x="5" y="4"/>
                  </a:lnTo>
                  <a:lnTo>
                    <a:pt x="3" y="6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136" y="30"/>
                  </a:lnTo>
                  <a:lnTo>
                    <a:pt x="139" y="30"/>
                  </a:lnTo>
                  <a:lnTo>
                    <a:pt x="142" y="29"/>
                  </a:lnTo>
                  <a:lnTo>
                    <a:pt x="144" y="28"/>
                  </a:lnTo>
                  <a:lnTo>
                    <a:pt x="146" y="26"/>
                  </a:lnTo>
                  <a:lnTo>
                    <a:pt x="148" y="24"/>
                  </a:lnTo>
                  <a:lnTo>
                    <a:pt x="150" y="21"/>
                  </a:lnTo>
                  <a:lnTo>
                    <a:pt x="151" y="18"/>
                  </a:lnTo>
                  <a:lnTo>
                    <a:pt x="151" y="15"/>
                  </a:lnTo>
                  <a:lnTo>
                    <a:pt x="151" y="13"/>
                  </a:lnTo>
                  <a:lnTo>
                    <a:pt x="150" y="10"/>
                  </a:lnTo>
                  <a:lnTo>
                    <a:pt x="148" y="8"/>
                  </a:lnTo>
                  <a:lnTo>
                    <a:pt x="146" y="4"/>
                  </a:lnTo>
                  <a:lnTo>
                    <a:pt x="144" y="3"/>
                  </a:lnTo>
                  <a:lnTo>
                    <a:pt x="142" y="1"/>
                  </a:lnTo>
                  <a:lnTo>
                    <a:pt x="139" y="1"/>
                  </a:lnTo>
                  <a:lnTo>
                    <a:pt x="1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529">
              <a:extLst>
                <a:ext uri="{FF2B5EF4-FFF2-40B4-BE49-F238E27FC236}">
                  <a16:creationId xmlns="" xmlns:a16="http://schemas.microsoft.com/office/drawing/2014/main" id="{ADAE8341-80F0-4004-8AA5-EA946DB4FA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7788" y="2711450"/>
              <a:ext cx="28575" cy="11113"/>
            </a:xfrm>
            <a:custGeom>
              <a:avLst/>
              <a:gdLst>
                <a:gd name="T0" fmla="*/ 76 w 91"/>
                <a:gd name="T1" fmla="*/ 0 h 31"/>
                <a:gd name="T2" fmla="*/ 16 w 91"/>
                <a:gd name="T3" fmla="*/ 0 h 31"/>
                <a:gd name="T4" fmla="*/ 12 w 91"/>
                <a:gd name="T5" fmla="*/ 1 h 31"/>
                <a:gd name="T6" fmla="*/ 10 w 91"/>
                <a:gd name="T7" fmla="*/ 1 h 31"/>
                <a:gd name="T8" fmla="*/ 7 w 91"/>
                <a:gd name="T9" fmla="*/ 3 h 31"/>
                <a:gd name="T10" fmla="*/ 5 w 91"/>
                <a:gd name="T11" fmla="*/ 5 h 31"/>
                <a:gd name="T12" fmla="*/ 3 w 91"/>
                <a:gd name="T13" fmla="*/ 8 h 31"/>
                <a:gd name="T14" fmla="*/ 2 w 91"/>
                <a:gd name="T15" fmla="*/ 10 h 31"/>
                <a:gd name="T16" fmla="*/ 0 w 91"/>
                <a:gd name="T17" fmla="*/ 13 h 31"/>
                <a:gd name="T18" fmla="*/ 0 w 91"/>
                <a:gd name="T19" fmla="*/ 15 h 31"/>
                <a:gd name="T20" fmla="*/ 0 w 91"/>
                <a:gd name="T21" fmla="*/ 18 h 31"/>
                <a:gd name="T22" fmla="*/ 2 w 91"/>
                <a:gd name="T23" fmla="*/ 22 h 31"/>
                <a:gd name="T24" fmla="*/ 3 w 91"/>
                <a:gd name="T25" fmla="*/ 24 h 31"/>
                <a:gd name="T26" fmla="*/ 5 w 91"/>
                <a:gd name="T27" fmla="*/ 26 h 31"/>
                <a:gd name="T28" fmla="*/ 7 w 91"/>
                <a:gd name="T29" fmla="*/ 28 h 31"/>
                <a:gd name="T30" fmla="*/ 10 w 91"/>
                <a:gd name="T31" fmla="*/ 29 h 31"/>
                <a:gd name="T32" fmla="*/ 12 w 91"/>
                <a:gd name="T33" fmla="*/ 30 h 31"/>
                <a:gd name="T34" fmla="*/ 16 w 91"/>
                <a:gd name="T35" fmla="*/ 31 h 31"/>
                <a:gd name="T36" fmla="*/ 76 w 91"/>
                <a:gd name="T37" fmla="*/ 31 h 31"/>
                <a:gd name="T38" fmla="*/ 79 w 91"/>
                <a:gd name="T39" fmla="*/ 30 h 31"/>
                <a:gd name="T40" fmla="*/ 82 w 91"/>
                <a:gd name="T41" fmla="*/ 29 h 31"/>
                <a:gd name="T42" fmla="*/ 84 w 91"/>
                <a:gd name="T43" fmla="*/ 28 h 31"/>
                <a:gd name="T44" fmla="*/ 86 w 91"/>
                <a:gd name="T45" fmla="*/ 26 h 31"/>
                <a:gd name="T46" fmla="*/ 88 w 91"/>
                <a:gd name="T47" fmla="*/ 24 h 31"/>
                <a:gd name="T48" fmla="*/ 90 w 91"/>
                <a:gd name="T49" fmla="*/ 22 h 31"/>
                <a:gd name="T50" fmla="*/ 91 w 91"/>
                <a:gd name="T51" fmla="*/ 18 h 31"/>
                <a:gd name="T52" fmla="*/ 91 w 91"/>
                <a:gd name="T53" fmla="*/ 15 h 31"/>
                <a:gd name="T54" fmla="*/ 91 w 91"/>
                <a:gd name="T55" fmla="*/ 13 h 31"/>
                <a:gd name="T56" fmla="*/ 90 w 91"/>
                <a:gd name="T57" fmla="*/ 10 h 31"/>
                <a:gd name="T58" fmla="*/ 88 w 91"/>
                <a:gd name="T59" fmla="*/ 8 h 31"/>
                <a:gd name="T60" fmla="*/ 86 w 91"/>
                <a:gd name="T61" fmla="*/ 5 h 31"/>
                <a:gd name="T62" fmla="*/ 84 w 91"/>
                <a:gd name="T63" fmla="*/ 3 h 31"/>
                <a:gd name="T64" fmla="*/ 82 w 91"/>
                <a:gd name="T65" fmla="*/ 2 h 31"/>
                <a:gd name="T66" fmla="*/ 79 w 91"/>
                <a:gd name="T67" fmla="*/ 1 h 31"/>
                <a:gd name="T68" fmla="*/ 76 w 91"/>
                <a:gd name="T69" fmla="*/ 0 h 31"/>
                <a:gd name="T70" fmla="*/ 76 w 91"/>
                <a:gd name="T7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31">
                  <a:moveTo>
                    <a:pt x="76" y="0"/>
                  </a:moveTo>
                  <a:lnTo>
                    <a:pt x="16" y="0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7" y="3"/>
                  </a:lnTo>
                  <a:lnTo>
                    <a:pt x="5" y="5"/>
                  </a:lnTo>
                  <a:lnTo>
                    <a:pt x="3" y="8"/>
                  </a:lnTo>
                  <a:lnTo>
                    <a:pt x="2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2"/>
                  </a:lnTo>
                  <a:lnTo>
                    <a:pt x="3" y="24"/>
                  </a:lnTo>
                  <a:lnTo>
                    <a:pt x="5" y="26"/>
                  </a:lnTo>
                  <a:lnTo>
                    <a:pt x="7" y="28"/>
                  </a:lnTo>
                  <a:lnTo>
                    <a:pt x="10" y="29"/>
                  </a:lnTo>
                  <a:lnTo>
                    <a:pt x="12" y="30"/>
                  </a:lnTo>
                  <a:lnTo>
                    <a:pt x="16" y="31"/>
                  </a:lnTo>
                  <a:lnTo>
                    <a:pt x="76" y="31"/>
                  </a:lnTo>
                  <a:lnTo>
                    <a:pt x="79" y="30"/>
                  </a:lnTo>
                  <a:lnTo>
                    <a:pt x="82" y="29"/>
                  </a:lnTo>
                  <a:lnTo>
                    <a:pt x="84" y="28"/>
                  </a:lnTo>
                  <a:lnTo>
                    <a:pt x="86" y="26"/>
                  </a:lnTo>
                  <a:lnTo>
                    <a:pt x="88" y="24"/>
                  </a:lnTo>
                  <a:lnTo>
                    <a:pt x="90" y="22"/>
                  </a:lnTo>
                  <a:lnTo>
                    <a:pt x="91" y="18"/>
                  </a:lnTo>
                  <a:lnTo>
                    <a:pt x="91" y="15"/>
                  </a:lnTo>
                  <a:lnTo>
                    <a:pt x="91" y="13"/>
                  </a:lnTo>
                  <a:lnTo>
                    <a:pt x="90" y="10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4" y="3"/>
                  </a:lnTo>
                  <a:lnTo>
                    <a:pt x="82" y="2"/>
                  </a:lnTo>
                  <a:lnTo>
                    <a:pt x="79" y="1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30">
              <a:extLst>
                <a:ext uri="{FF2B5EF4-FFF2-40B4-BE49-F238E27FC236}">
                  <a16:creationId xmlns="" xmlns:a16="http://schemas.microsoft.com/office/drawing/2014/main" id="{6F081A08-66ED-4DF0-999F-2A79F83B9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7313" y="2732088"/>
              <a:ext cx="19050" cy="9525"/>
            </a:xfrm>
            <a:custGeom>
              <a:avLst/>
              <a:gdLst>
                <a:gd name="T0" fmla="*/ 45 w 60"/>
                <a:gd name="T1" fmla="*/ 0 h 30"/>
                <a:gd name="T2" fmla="*/ 15 w 60"/>
                <a:gd name="T3" fmla="*/ 0 h 30"/>
                <a:gd name="T4" fmla="*/ 11 w 60"/>
                <a:gd name="T5" fmla="*/ 0 h 30"/>
                <a:gd name="T6" fmla="*/ 9 w 60"/>
                <a:gd name="T7" fmla="*/ 1 h 30"/>
                <a:gd name="T8" fmla="*/ 6 w 60"/>
                <a:gd name="T9" fmla="*/ 2 h 30"/>
                <a:gd name="T10" fmla="*/ 4 w 60"/>
                <a:gd name="T11" fmla="*/ 5 h 30"/>
                <a:gd name="T12" fmla="*/ 2 w 60"/>
                <a:gd name="T13" fmla="*/ 7 h 30"/>
                <a:gd name="T14" fmla="*/ 1 w 60"/>
                <a:gd name="T15" fmla="*/ 9 h 30"/>
                <a:gd name="T16" fmla="*/ 0 w 60"/>
                <a:gd name="T17" fmla="*/ 12 h 30"/>
                <a:gd name="T18" fmla="*/ 0 w 60"/>
                <a:gd name="T19" fmla="*/ 15 h 30"/>
                <a:gd name="T20" fmla="*/ 0 w 60"/>
                <a:gd name="T21" fmla="*/ 17 h 30"/>
                <a:gd name="T22" fmla="*/ 1 w 60"/>
                <a:gd name="T23" fmla="*/ 21 h 30"/>
                <a:gd name="T24" fmla="*/ 2 w 60"/>
                <a:gd name="T25" fmla="*/ 23 h 30"/>
                <a:gd name="T26" fmla="*/ 4 w 60"/>
                <a:gd name="T27" fmla="*/ 26 h 30"/>
                <a:gd name="T28" fmla="*/ 6 w 60"/>
                <a:gd name="T29" fmla="*/ 27 h 30"/>
                <a:gd name="T30" fmla="*/ 9 w 60"/>
                <a:gd name="T31" fmla="*/ 29 h 30"/>
                <a:gd name="T32" fmla="*/ 11 w 60"/>
                <a:gd name="T33" fmla="*/ 29 h 30"/>
                <a:gd name="T34" fmla="*/ 15 w 60"/>
                <a:gd name="T35" fmla="*/ 30 h 30"/>
                <a:gd name="T36" fmla="*/ 45 w 60"/>
                <a:gd name="T37" fmla="*/ 30 h 30"/>
                <a:gd name="T38" fmla="*/ 48 w 60"/>
                <a:gd name="T39" fmla="*/ 29 h 30"/>
                <a:gd name="T40" fmla="*/ 51 w 60"/>
                <a:gd name="T41" fmla="*/ 29 h 30"/>
                <a:gd name="T42" fmla="*/ 53 w 60"/>
                <a:gd name="T43" fmla="*/ 27 h 30"/>
                <a:gd name="T44" fmla="*/ 55 w 60"/>
                <a:gd name="T45" fmla="*/ 26 h 30"/>
                <a:gd name="T46" fmla="*/ 57 w 60"/>
                <a:gd name="T47" fmla="*/ 23 h 30"/>
                <a:gd name="T48" fmla="*/ 59 w 60"/>
                <a:gd name="T49" fmla="*/ 21 h 30"/>
                <a:gd name="T50" fmla="*/ 60 w 60"/>
                <a:gd name="T51" fmla="*/ 17 h 30"/>
                <a:gd name="T52" fmla="*/ 60 w 60"/>
                <a:gd name="T53" fmla="*/ 15 h 30"/>
                <a:gd name="T54" fmla="*/ 60 w 60"/>
                <a:gd name="T55" fmla="*/ 12 h 30"/>
                <a:gd name="T56" fmla="*/ 59 w 60"/>
                <a:gd name="T57" fmla="*/ 9 h 30"/>
                <a:gd name="T58" fmla="*/ 57 w 60"/>
                <a:gd name="T59" fmla="*/ 7 h 30"/>
                <a:gd name="T60" fmla="*/ 55 w 60"/>
                <a:gd name="T61" fmla="*/ 5 h 30"/>
                <a:gd name="T62" fmla="*/ 53 w 60"/>
                <a:gd name="T63" fmla="*/ 2 h 30"/>
                <a:gd name="T64" fmla="*/ 51 w 60"/>
                <a:gd name="T65" fmla="*/ 1 h 30"/>
                <a:gd name="T66" fmla="*/ 48 w 60"/>
                <a:gd name="T67" fmla="*/ 0 h 30"/>
                <a:gd name="T68" fmla="*/ 45 w 6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30">
                  <a:moveTo>
                    <a:pt x="45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5" y="30"/>
                  </a:lnTo>
                  <a:lnTo>
                    <a:pt x="45" y="30"/>
                  </a:lnTo>
                  <a:lnTo>
                    <a:pt x="48" y="29"/>
                  </a:lnTo>
                  <a:lnTo>
                    <a:pt x="51" y="29"/>
                  </a:lnTo>
                  <a:lnTo>
                    <a:pt x="53" y="27"/>
                  </a:lnTo>
                  <a:lnTo>
                    <a:pt x="55" y="26"/>
                  </a:lnTo>
                  <a:lnTo>
                    <a:pt x="57" y="23"/>
                  </a:lnTo>
                  <a:lnTo>
                    <a:pt x="59" y="21"/>
                  </a:lnTo>
                  <a:lnTo>
                    <a:pt x="60" y="17"/>
                  </a:lnTo>
                  <a:lnTo>
                    <a:pt x="60" y="15"/>
                  </a:lnTo>
                  <a:lnTo>
                    <a:pt x="60" y="12"/>
                  </a:lnTo>
                  <a:lnTo>
                    <a:pt x="59" y="9"/>
                  </a:lnTo>
                  <a:lnTo>
                    <a:pt x="57" y="7"/>
                  </a:lnTo>
                  <a:lnTo>
                    <a:pt x="55" y="5"/>
                  </a:lnTo>
                  <a:lnTo>
                    <a:pt x="53" y="2"/>
                  </a:lnTo>
                  <a:lnTo>
                    <a:pt x="51" y="1"/>
                  </a:lnTo>
                  <a:lnTo>
                    <a:pt x="48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31">
              <a:extLst>
                <a:ext uri="{FF2B5EF4-FFF2-40B4-BE49-F238E27FC236}">
                  <a16:creationId xmlns="" xmlns:a16="http://schemas.microsoft.com/office/drawing/2014/main" id="{C630389F-4429-47F9-AE12-3E385043100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500" y="2530475"/>
              <a:ext cx="114300" cy="114300"/>
            </a:xfrm>
            <a:custGeom>
              <a:avLst/>
              <a:gdLst>
                <a:gd name="T0" fmla="*/ 167 w 362"/>
                <a:gd name="T1" fmla="*/ 103 h 362"/>
                <a:gd name="T2" fmla="*/ 169 w 362"/>
                <a:gd name="T3" fmla="*/ 98 h 362"/>
                <a:gd name="T4" fmla="*/ 172 w 362"/>
                <a:gd name="T5" fmla="*/ 94 h 362"/>
                <a:gd name="T6" fmla="*/ 177 w 362"/>
                <a:gd name="T7" fmla="*/ 92 h 362"/>
                <a:gd name="T8" fmla="*/ 184 w 362"/>
                <a:gd name="T9" fmla="*/ 92 h 362"/>
                <a:gd name="T10" fmla="*/ 189 w 362"/>
                <a:gd name="T11" fmla="*/ 94 h 362"/>
                <a:gd name="T12" fmla="*/ 193 w 362"/>
                <a:gd name="T13" fmla="*/ 98 h 362"/>
                <a:gd name="T14" fmla="*/ 196 w 362"/>
                <a:gd name="T15" fmla="*/ 103 h 362"/>
                <a:gd name="T16" fmla="*/ 196 w 362"/>
                <a:gd name="T17" fmla="*/ 181 h 362"/>
                <a:gd name="T18" fmla="*/ 244 w 362"/>
                <a:gd name="T19" fmla="*/ 182 h 362"/>
                <a:gd name="T20" fmla="*/ 249 w 362"/>
                <a:gd name="T21" fmla="*/ 184 h 362"/>
                <a:gd name="T22" fmla="*/ 254 w 362"/>
                <a:gd name="T23" fmla="*/ 188 h 362"/>
                <a:gd name="T24" fmla="*/ 256 w 362"/>
                <a:gd name="T25" fmla="*/ 193 h 362"/>
                <a:gd name="T26" fmla="*/ 256 w 362"/>
                <a:gd name="T27" fmla="*/ 199 h 362"/>
                <a:gd name="T28" fmla="*/ 254 w 362"/>
                <a:gd name="T29" fmla="*/ 204 h 362"/>
                <a:gd name="T30" fmla="*/ 249 w 362"/>
                <a:gd name="T31" fmla="*/ 208 h 362"/>
                <a:gd name="T32" fmla="*/ 244 w 362"/>
                <a:gd name="T33" fmla="*/ 211 h 362"/>
                <a:gd name="T34" fmla="*/ 181 w 362"/>
                <a:gd name="T35" fmla="*/ 212 h 362"/>
                <a:gd name="T36" fmla="*/ 175 w 362"/>
                <a:gd name="T37" fmla="*/ 211 h 362"/>
                <a:gd name="T38" fmla="*/ 170 w 362"/>
                <a:gd name="T39" fmla="*/ 206 h 362"/>
                <a:gd name="T40" fmla="*/ 167 w 362"/>
                <a:gd name="T41" fmla="*/ 202 h 362"/>
                <a:gd name="T42" fmla="*/ 166 w 362"/>
                <a:gd name="T43" fmla="*/ 197 h 362"/>
                <a:gd name="T44" fmla="*/ 181 w 362"/>
                <a:gd name="T45" fmla="*/ 362 h 362"/>
                <a:gd name="T46" fmla="*/ 217 w 362"/>
                <a:gd name="T47" fmla="*/ 359 h 362"/>
                <a:gd name="T48" fmla="*/ 251 w 362"/>
                <a:gd name="T49" fmla="*/ 348 h 362"/>
                <a:gd name="T50" fmla="*/ 281 w 362"/>
                <a:gd name="T51" fmla="*/ 331 h 362"/>
                <a:gd name="T52" fmla="*/ 308 w 362"/>
                <a:gd name="T53" fmla="*/ 309 h 362"/>
                <a:gd name="T54" fmla="*/ 331 w 362"/>
                <a:gd name="T55" fmla="*/ 282 h 362"/>
                <a:gd name="T56" fmla="*/ 347 w 362"/>
                <a:gd name="T57" fmla="*/ 251 h 362"/>
                <a:gd name="T58" fmla="*/ 358 w 362"/>
                <a:gd name="T59" fmla="*/ 217 h 362"/>
                <a:gd name="T60" fmla="*/ 362 w 362"/>
                <a:gd name="T61" fmla="*/ 182 h 362"/>
                <a:gd name="T62" fmla="*/ 358 w 362"/>
                <a:gd name="T63" fmla="*/ 145 h 362"/>
                <a:gd name="T64" fmla="*/ 347 w 362"/>
                <a:gd name="T65" fmla="*/ 111 h 362"/>
                <a:gd name="T66" fmla="*/ 331 w 362"/>
                <a:gd name="T67" fmla="*/ 80 h 362"/>
                <a:gd name="T68" fmla="*/ 308 w 362"/>
                <a:gd name="T69" fmla="*/ 53 h 362"/>
                <a:gd name="T70" fmla="*/ 281 w 362"/>
                <a:gd name="T71" fmla="*/ 31 h 362"/>
                <a:gd name="T72" fmla="*/ 251 w 362"/>
                <a:gd name="T73" fmla="*/ 14 h 362"/>
                <a:gd name="T74" fmla="*/ 217 w 362"/>
                <a:gd name="T75" fmla="*/ 5 h 362"/>
                <a:gd name="T76" fmla="*/ 181 w 362"/>
                <a:gd name="T77" fmla="*/ 0 h 362"/>
                <a:gd name="T78" fmla="*/ 144 w 362"/>
                <a:gd name="T79" fmla="*/ 5 h 362"/>
                <a:gd name="T80" fmla="*/ 111 w 362"/>
                <a:gd name="T81" fmla="*/ 14 h 362"/>
                <a:gd name="T82" fmla="*/ 80 w 362"/>
                <a:gd name="T83" fmla="*/ 31 h 362"/>
                <a:gd name="T84" fmla="*/ 53 w 362"/>
                <a:gd name="T85" fmla="*/ 53 h 362"/>
                <a:gd name="T86" fmla="*/ 32 w 362"/>
                <a:gd name="T87" fmla="*/ 80 h 362"/>
                <a:gd name="T88" fmla="*/ 14 w 362"/>
                <a:gd name="T89" fmla="*/ 111 h 362"/>
                <a:gd name="T90" fmla="*/ 4 w 362"/>
                <a:gd name="T91" fmla="*/ 145 h 362"/>
                <a:gd name="T92" fmla="*/ 0 w 362"/>
                <a:gd name="T93" fmla="*/ 182 h 362"/>
                <a:gd name="T94" fmla="*/ 4 w 362"/>
                <a:gd name="T95" fmla="*/ 217 h 362"/>
                <a:gd name="T96" fmla="*/ 14 w 362"/>
                <a:gd name="T97" fmla="*/ 251 h 362"/>
                <a:gd name="T98" fmla="*/ 32 w 362"/>
                <a:gd name="T99" fmla="*/ 282 h 362"/>
                <a:gd name="T100" fmla="*/ 53 w 362"/>
                <a:gd name="T101" fmla="*/ 309 h 362"/>
                <a:gd name="T102" fmla="*/ 80 w 362"/>
                <a:gd name="T103" fmla="*/ 331 h 362"/>
                <a:gd name="T104" fmla="*/ 111 w 362"/>
                <a:gd name="T105" fmla="*/ 348 h 362"/>
                <a:gd name="T106" fmla="*/ 144 w 362"/>
                <a:gd name="T107" fmla="*/ 359 h 362"/>
                <a:gd name="T108" fmla="*/ 181 w 362"/>
                <a:gd name="T109" fmla="*/ 36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2" h="362">
                  <a:moveTo>
                    <a:pt x="166" y="105"/>
                  </a:moveTo>
                  <a:lnTo>
                    <a:pt x="167" y="103"/>
                  </a:lnTo>
                  <a:lnTo>
                    <a:pt x="167" y="100"/>
                  </a:lnTo>
                  <a:lnTo>
                    <a:pt x="169" y="98"/>
                  </a:lnTo>
                  <a:lnTo>
                    <a:pt x="170" y="95"/>
                  </a:lnTo>
                  <a:lnTo>
                    <a:pt x="172" y="94"/>
                  </a:lnTo>
                  <a:lnTo>
                    <a:pt x="175" y="92"/>
                  </a:lnTo>
                  <a:lnTo>
                    <a:pt x="177" y="92"/>
                  </a:lnTo>
                  <a:lnTo>
                    <a:pt x="181" y="90"/>
                  </a:lnTo>
                  <a:lnTo>
                    <a:pt x="184" y="92"/>
                  </a:lnTo>
                  <a:lnTo>
                    <a:pt x="187" y="92"/>
                  </a:lnTo>
                  <a:lnTo>
                    <a:pt x="189" y="94"/>
                  </a:lnTo>
                  <a:lnTo>
                    <a:pt x="191" y="95"/>
                  </a:lnTo>
                  <a:lnTo>
                    <a:pt x="193" y="98"/>
                  </a:lnTo>
                  <a:lnTo>
                    <a:pt x="195" y="100"/>
                  </a:lnTo>
                  <a:lnTo>
                    <a:pt x="196" y="103"/>
                  </a:lnTo>
                  <a:lnTo>
                    <a:pt x="196" y="105"/>
                  </a:lnTo>
                  <a:lnTo>
                    <a:pt x="196" y="181"/>
                  </a:lnTo>
                  <a:lnTo>
                    <a:pt x="241" y="181"/>
                  </a:lnTo>
                  <a:lnTo>
                    <a:pt x="244" y="182"/>
                  </a:lnTo>
                  <a:lnTo>
                    <a:pt x="247" y="183"/>
                  </a:lnTo>
                  <a:lnTo>
                    <a:pt x="249" y="184"/>
                  </a:lnTo>
                  <a:lnTo>
                    <a:pt x="251" y="186"/>
                  </a:lnTo>
                  <a:lnTo>
                    <a:pt x="254" y="188"/>
                  </a:lnTo>
                  <a:lnTo>
                    <a:pt x="255" y="190"/>
                  </a:lnTo>
                  <a:lnTo>
                    <a:pt x="256" y="193"/>
                  </a:lnTo>
                  <a:lnTo>
                    <a:pt x="256" y="197"/>
                  </a:lnTo>
                  <a:lnTo>
                    <a:pt x="256" y="199"/>
                  </a:lnTo>
                  <a:lnTo>
                    <a:pt x="255" y="202"/>
                  </a:lnTo>
                  <a:lnTo>
                    <a:pt x="254" y="204"/>
                  </a:lnTo>
                  <a:lnTo>
                    <a:pt x="251" y="206"/>
                  </a:lnTo>
                  <a:lnTo>
                    <a:pt x="249" y="208"/>
                  </a:lnTo>
                  <a:lnTo>
                    <a:pt x="247" y="211"/>
                  </a:lnTo>
                  <a:lnTo>
                    <a:pt x="244" y="211"/>
                  </a:lnTo>
                  <a:lnTo>
                    <a:pt x="241" y="212"/>
                  </a:lnTo>
                  <a:lnTo>
                    <a:pt x="181" y="212"/>
                  </a:lnTo>
                  <a:lnTo>
                    <a:pt x="177" y="211"/>
                  </a:lnTo>
                  <a:lnTo>
                    <a:pt x="175" y="211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69" y="204"/>
                  </a:lnTo>
                  <a:lnTo>
                    <a:pt x="167" y="202"/>
                  </a:lnTo>
                  <a:lnTo>
                    <a:pt x="167" y="199"/>
                  </a:lnTo>
                  <a:lnTo>
                    <a:pt x="166" y="197"/>
                  </a:lnTo>
                  <a:lnTo>
                    <a:pt x="166" y="105"/>
                  </a:lnTo>
                  <a:close/>
                  <a:moveTo>
                    <a:pt x="181" y="362"/>
                  </a:moveTo>
                  <a:lnTo>
                    <a:pt x="200" y="361"/>
                  </a:lnTo>
                  <a:lnTo>
                    <a:pt x="217" y="359"/>
                  </a:lnTo>
                  <a:lnTo>
                    <a:pt x="234" y="353"/>
                  </a:lnTo>
                  <a:lnTo>
                    <a:pt x="251" y="348"/>
                  </a:lnTo>
                  <a:lnTo>
                    <a:pt x="268" y="340"/>
                  </a:lnTo>
                  <a:lnTo>
                    <a:pt x="281" y="331"/>
                  </a:lnTo>
                  <a:lnTo>
                    <a:pt x="295" y="320"/>
                  </a:lnTo>
                  <a:lnTo>
                    <a:pt x="308" y="309"/>
                  </a:lnTo>
                  <a:lnTo>
                    <a:pt x="320" y="296"/>
                  </a:lnTo>
                  <a:lnTo>
                    <a:pt x="331" y="282"/>
                  </a:lnTo>
                  <a:lnTo>
                    <a:pt x="339" y="267"/>
                  </a:lnTo>
                  <a:lnTo>
                    <a:pt x="347" y="251"/>
                  </a:lnTo>
                  <a:lnTo>
                    <a:pt x="353" y="235"/>
                  </a:lnTo>
                  <a:lnTo>
                    <a:pt x="358" y="217"/>
                  </a:lnTo>
                  <a:lnTo>
                    <a:pt x="361" y="200"/>
                  </a:lnTo>
                  <a:lnTo>
                    <a:pt x="362" y="182"/>
                  </a:lnTo>
                  <a:lnTo>
                    <a:pt x="361" y="162"/>
                  </a:lnTo>
                  <a:lnTo>
                    <a:pt x="358" y="145"/>
                  </a:lnTo>
                  <a:lnTo>
                    <a:pt x="353" y="127"/>
                  </a:lnTo>
                  <a:lnTo>
                    <a:pt x="347" y="111"/>
                  </a:lnTo>
                  <a:lnTo>
                    <a:pt x="339" y="95"/>
                  </a:lnTo>
                  <a:lnTo>
                    <a:pt x="331" y="80"/>
                  </a:lnTo>
                  <a:lnTo>
                    <a:pt x="320" y="66"/>
                  </a:lnTo>
                  <a:lnTo>
                    <a:pt x="308" y="53"/>
                  </a:lnTo>
                  <a:lnTo>
                    <a:pt x="295" y="42"/>
                  </a:lnTo>
                  <a:lnTo>
                    <a:pt x="281" y="31"/>
                  </a:lnTo>
                  <a:lnTo>
                    <a:pt x="268" y="22"/>
                  </a:lnTo>
                  <a:lnTo>
                    <a:pt x="251" y="14"/>
                  </a:lnTo>
                  <a:lnTo>
                    <a:pt x="234" y="9"/>
                  </a:lnTo>
                  <a:lnTo>
                    <a:pt x="217" y="5"/>
                  </a:lnTo>
                  <a:lnTo>
                    <a:pt x="200" y="1"/>
                  </a:lnTo>
                  <a:lnTo>
                    <a:pt x="181" y="0"/>
                  </a:lnTo>
                  <a:lnTo>
                    <a:pt x="162" y="1"/>
                  </a:lnTo>
                  <a:lnTo>
                    <a:pt x="144" y="5"/>
                  </a:lnTo>
                  <a:lnTo>
                    <a:pt x="127" y="9"/>
                  </a:lnTo>
                  <a:lnTo>
                    <a:pt x="111" y="14"/>
                  </a:lnTo>
                  <a:lnTo>
                    <a:pt x="95" y="22"/>
                  </a:lnTo>
                  <a:lnTo>
                    <a:pt x="80" y="31"/>
                  </a:lnTo>
                  <a:lnTo>
                    <a:pt x="66" y="42"/>
                  </a:lnTo>
                  <a:lnTo>
                    <a:pt x="53" y="53"/>
                  </a:lnTo>
                  <a:lnTo>
                    <a:pt x="41" y="66"/>
                  </a:lnTo>
                  <a:lnTo>
                    <a:pt x="32" y="80"/>
                  </a:lnTo>
                  <a:lnTo>
                    <a:pt x="22" y="95"/>
                  </a:lnTo>
                  <a:lnTo>
                    <a:pt x="14" y="111"/>
                  </a:lnTo>
                  <a:lnTo>
                    <a:pt x="8" y="128"/>
                  </a:lnTo>
                  <a:lnTo>
                    <a:pt x="4" y="145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200"/>
                  </a:lnTo>
                  <a:lnTo>
                    <a:pt x="4" y="217"/>
                  </a:lnTo>
                  <a:lnTo>
                    <a:pt x="8" y="235"/>
                  </a:lnTo>
                  <a:lnTo>
                    <a:pt x="14" y="251"/>
                  </a:lnTo>
                  <a:lnTo>
                    <a:pt x="22" y="267"/>
                  </a:lnTo>
                  <a:lnTo>
                    <a:pt x="32" y="282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6" y="320"/>
                  </a:lnTo>
                  <a:lnTo>
                    <a:pt x="80" y="331"/>
                  </a:lnTo>
                  <a:lnTo>
                    <a:pt x="95" y="340"/>
                  </a:lnTo>
                  <a:lnTo>
                    <a:pt x="111" y="348"/>
                  </a:lnTo>
                  <a:lnTo>
                    <a:pt x="127" y="353"/>
                  </a:lnTo>
                  <a:lnTo>
                    <a:pt x="144" y="359"/>
                  </a:lnTo>
                  <a:lnTo>
                    <a:pt x="162" y="361"/>
                  </a:lnTo>
                  <a:lnTo>
                    <a:pt x="181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32">
              <a:extLst>
                <a:ext uri="{FF2B5EF4-FFF2-40B4-BE49-F238E27FC236}">
                  <a16:creationId xmlns="" xmlns:a16="http://schemas.microsoft.com/office/drawing/2014/main" id="{FC17E7E0-7A16-43C8-A870-53E7F425BB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9225" y="2732088"/>
              <a:ext cx="47625" cy="47625"/>
            </a:xfrm>
            <a:custGeom>
              <a:avLst/>
              <a:gdLst>
                <a:gd name="T0" fmla="*/ 67 w 150"/>
                <a:gd name="T1" fmla="*/ 0 h 150"/>
                <a:gd name="T2" fmla="*/ 52 w 150"/>
                <a:gd name="T3" fmla="*/ 3 h 150"/>
                <a:gd name="T4" fmla="*/ 38 w 150"/>
                <a:gd name="T5" fmla="*/ 9 h 150"/>
                <a:gd name="T6" fmla="*/ 27 w 150"/>
                <a:gd name="T7" fmla="*/ 17 h 150"/>
                <a:gd name="T8" fmla="*/ 17 w 150"/>
                <a:gd name="T9" fmla="*/ 27 h 150"/>
                <a:gd name="T10" fmla="*/ 8 w 150"/>
                <a:gd name="T11" fmla="*/ 39 h 150"/>
                <a:gd name="T12" fmla="*/ 3 w 150"/>
                <a:gd name="T13" fmla="*/ 53 h 150"/>
                <a:gd name="T14" fmla="*/ 0 w 150"/>
                <a:gd name="T15" fmla="*/ 68 h 150"/>
                <a:gd name="T16" fmla="*/ 0 w 150"/>
                <a:gd name="T17" fmla="*/ 83 h 150"/>
                <a:gd name="T18" fmla="*/ 3 w 150"/>
                <a:gd name="T19" fmla="*/ 98 h 150"/>
                <a:gd name="T20" fmla="*/ 8 w 150"/>
                <a:gd name="T21" fmla="*/ 111 h 150"/>
                <a:gd name="T22" fmla="*/ 17 w 150"/>
                <a:gd name="T23" fmla="*/ 123 h 150"/>
                <a:gd name="T24" fmla="*/ 27 w 150"/>
                <a:gd name="T25" fmla="*/ 133 h 150"/>
                <a:gd name="T26" fmla="*/ 38 w 150"/>
                <a:gd name="T27" fmla="*/ 141 h 150"/>
                <a:gd name="T28" fmla="*/ 52 w 150"/>
                <a:gd name="T29" fmla="*/ 147 h 150"/>
                <a:gd name="T30" fmla="*/ 67 w 150"/>
                <a:gd name="T31" fmla="*/ 150 h 150"/>
                <a:gd name="T32" fmla="*/ 82 w 150"/>
                <a:gd name="T33" fmla="*/ 150 h 150"/>
                <a:gd name="T34" fmla="*/ 97 w 150"/>
                <a:gd name="T35" fmla="*/ 147 h 150"/>
                <a:gd name="T36" fmla="*/ 110 w 150"/>
                <a:gd name="T37" fmla="*/ 141 h 150"/>
                <a:gd name="T38" fmla="*/ 122 w 150"/>
                <a:gd name="T39" fmla="*/ 133 h 150"/>
                <a:gd name="T40" fmla="*/ 133 w 150"/>
                <a:gd name="T41" fmla="*/ 123 h 150"/>
                <a:gd name="T42" fmla="*/ 140 w 150"/>
                <a:gd name="T43" fmla="*/ 111 h 150"/>
                <a:gd name="T44" fmla="*/ 147 w 150"/>
                <a:gd name="T45" fmla="*/ 98 h 150"/>
                <a:gd name="T46" fmla="*/ 150 w 150"/>
                <a:gd name="T47" fmla="*/ 83 h 150"/>
                <a:gd name="T48" fmla="*/ 150 w 150"/>
                <a:gd name="T49" fmla="*/ 68 h 150"/>
                <a:gd name="T50" fmla="*/ 147 w 150"/>
                <a:gd name="T51" fmla="*/ 53 h 150"/>
                <a:gd name="T52" fmla="*/ 140 w 150"/>
                <a:gd name="T53" fmla="*/ 39 h 150"/>
                <a:gd name="T54" fmla="*/ 133 w 150"/>
                <a:gd name="T55" fmla="*/ 27 h 150"/>
                <a:gd name="T56" fmla="*/ 122 w 150"/>
                <a:gd name="T57" fmla="*/ 17 h 150"/>
                <a:gd name="T58" fmla="*/ 110 w 150"/>
                <a:gd name="T59" fmla="*/ 9 h 150"/>
                <a:gd name="T60" fmla="*/ 97 w 150"/>
                <a:gd name="T61" fmla="*/ 3 h 150"/>
                <a:gd name="T62" fmla="*/ 82 w 150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lnTo>
                    <a:pt x="67" y="0"/>
                  </a:lnTo>
                  <a:lnTo>
                    <a:pt x="60" y="1"/>
                  </a:lnTo>
                  <a:lnTo>
                    <a:pt x="52" y="3"/>
                  </a:lnTo>
                  <a:lnTo>
                    <a:pt x="45" y="6"/>
                  </a:lnTo>
                  <a:lnTo>
                    <a:pt x="38" y="9"/>
                  </a:lnTo>
                  <a:lnTo>
                    <a:pt x="32" y="13"/>
                  </a:lnTo>
                  <a:lnTo>
                    <a:pt x="27" y="17"/>
                  </a:lnTo>
                  <a:lnTo>
                    <a:pt x="21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8" y="39"/>
                  </a:lnTo>
                  <a:lnTo>
                    <a:pt x="5" y="45"/>
                  </a:lnTo>
                  <a:lnTo>
                    <a:pt x="3" y="53"/>
                  </a:lnTo>
                  <a:lnTo>
                    <a:pt x="1" y="60"/>
                  </a:lnTo>
                  <a:lnTo>
                    <a:pt x="0" y="68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1" y="90"/>
                  </a:lnTo>
                  <a:lnTo>
                    <a:pt x="3" y="98"/>
                  </a:lnTo>
                  <a:lnTo>
                    <a:pt x="5" y="104"/>
                  </a:lnTo>
                  <a:lnTo>
                    <a:pt x="8" y="111"/>
                  </a:lnTo>
                  <a:lnTo>
                    <a:pt x="13" y="117"/>
                  </a:lnTo>
                  <a:lnTo>
                    <a:pt x="17" y="123"/>
                  </a:lnTo>
                  <a:lnTo>
                    <a:pt x="21" y="128"/>
                  </a:lnTo>
                  <a:lnTo>
                    <a:pt x="27" y="133"/>
                  </a:lnTo>
                  <a:lnTo>
                    <a:pt x="32" y="138"/>
                  </a:lnTo>
                  <a:lnTo>
                    <a:pt x="38" y="141"/>
                  </a:lnTo>
                  <a:lnTo>
                    <a:pt x="45" y="144"/>
                  </a:lnTo>
                  <a:lnTo>
                    <a:pt x="52" y="147"/>
                  </a:lnTo>
                  <a:lnTo>
                    <a:pt x="60" y="149"/>
                  </a:lnTo>
                  <a:lnTo>
                    <a:pt x="67" y="150"/>
                  </a:lnTo>
                  <a:lnTo>
                    <a:pt x="75" y="150"/>
                  </a:lnTo>
                  <a:lnTo>
                    <a:pt x="82" y="150"/>
                  </a:lnTo>
                  <a:lnTo>
                    <a:pt x="90" y="149"/>
                  </a:lnTo>
                  <a:lnTo>
                    <a:pt x="97" y="147"/>
                  </a:lnTo>
                  <a:lnTo>
                    <a:pt x="104" y="144"/>
                  </a:lnTo>
                  <a:lnTo>
                    <a:pt x="110" y="141"/>
                  </a:lnTo>
                  <a:lnTo>
                    <a:pt x="117" y="138"/>
                  </a:lnTo>
                  <a:lnTo>
                    <a:pt x="122" y="133"/>
                  </a:lnTo>
                  <a:lnTo>
                    <a:pt x="127" y="128"/>
                  </a:lnTo>
                  <a:lnTo>
                    <a:pt x="133" y="123"/>
                  </a:lnTo>
                  <a:lnTo>
                    <a:pt x="137" y="117"/>
                  </a:lnTo>
                  <a:lnTo>
                    <a:pt x="140" y="111"/>
                  </a:lnTo>
                  <a:lnTo>
                    <a:pt x="144" y="104"/>
                  </a:lnTo>
                  <a:lnTo>
                    <a:pt x="147" y="98"/>
                  </a:lnTo>
                  <a:lnTo>
                    <a:pt x="148" y="90"/>
                  </a:lnTo>
                  <a:lnTo>
                    <a:pt x="150" y="83"/>
                  </a:lnTo>
                  <a:lnTo>
                    <a:pt x="150" y="75"/>
                  </a:lnTo>
                  <a:lnTo>
                    <a:pt x="150" y="68"/>
                  </a:lnTo>
                  <a:lnTo>
                    <a:pt x="148" y="60"/>
                  </a:lnTo>
                  <a:lnTo>
                    <a:pt x="147" y="53"/>
                  </a:lnTo>
                  <a:lnTo>
                    <a:pt x="144" y="45"/>
                  </a:lnTo>
                  <a:lnTo>
                    <a:pt x="140" y="39"/>
                  </a:lnTo>
                  <a:lnTo>
                    <a:pt x="137" y="33"/>
                  </a:lnTo>
                  <a:lnTo>
                    <a:pt x="133" y="27"/>
                  </a:lnTo>
                  <a:lnTo>
                    <a:pt x="127" y="22"/>
                  </a:lnTo>
                  <a:lnTo>
                    <a:pt x="122" y="17"/>
                  </a:lnTo>
                  <a:lnTo>
                    <a:pt x="117" y="13"/>
                  </a:lnTo>
                  <a:lnTo>
                    <a:pt x="110" y="9"/>
                  </a:lnTo>
                  <a:lnTo>
                    <a:pt x="104" y="6"/>
                  </a:lnTo>
                  <a:lnTo>
                    <a:pt x="97" y="3"/>
                  </a:lnTo>
                  <a:lnTo>
                    <a:pt x="90" y="1"/>
                  </a:lnTo>
                  <a:lnTo>
                    <a:pt x="82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33">
              <a:extLst>
                <a:ext uri="{FF2B5EF4-FFF2-40B4-BE49-F238E27FC236}">
                  <a16:creationId xmlns="" xmlns:a16="http://schemas.microsoft.com/office/drawing/2014/main" id="{4BA6B4AC-87CD-4B4A-A437-1856961AE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9238" y="2654300"/>
              <a:ext cx="96838" cy="106363"/>
            </a:xfrm>
            <a:custGeom>
              <a:avLst/>
              <a:gdLst>
                <a:gd name="T0" fmla="*/ 30 w 301"/>
                <a:gd name="T1" fmla="*/ 30 h 331"/>
                <a:gd name="T2" fmla="*/ 250 w 301"/>
                <a:gd name="T3" fmla="*/ 150 h 331"/>
                <a:gd name="T4" fmla="*/ 301 w 301"/>
                <a:gd name="T5" fmla="*/ 165 h 331"/>
                <a:gd name="T6" fmla="*/ 300 w 301"/>
                <a:gd name="T7" fmla="*/ 161 h 331"/>
                <a:gd name="T8" fmla="*/ 300 w 301"/>
                <a:gd name="T9" fmla="*/ 160 h 331"/>
                <a:gd name="T10" fmla="*/ 297 w 301"/>
                <a:gd name="T11" fmla="*/ 155 h 331"/>
                <a:gd name="T12" fmla="*/ 297 w 301"/>
                <a:gd name="T13" fmla="*/ 155 h 331"/>
                <a:gd name="T14" fmla="*/ 144 w 301"/>
                <a:gd name="T15" fmla="*/ 2 h 331"/>
                <a:gd name="T16" fmla="*/ 138 w 301"/>
                <a:gd name="T17" fmla="*/ 0 h 331"/>
                <a:gd name="T18" fmla="*/ 15 w 301"/>
                <a:gd name="T19" fmla="*/ 0 h 331"/>
                <a:gd name="T20" fmla="*/ 10 w 301"/>
                <a:gd name="T21" fmla="*/ 1 h 331"/>
                <a:gd name="T22" fmla="*/ 4 w 301"/>
                <a:gd name="T23" fmla="*/ 4 h 331"/>
                <a:gd name="T24" fmla="*/ 1 w 301"/>
                <a:gd name="T25" fmla="*/ 10 h 331"/>
                <a:gd name="T26" fmla="*/ 0 w 301"/>
                <a:gd name="T27" fmla="*/ 15 h 331"/>
                <a:gd name="T28" fmla="*/ 0 w 301"/>
                <a:gd name="T29" fmla="*/ 316 h 331"/>
                <a:gd name="T30" fmla="*/ 1 w 301"/>
                <a:gd name="T31" fmla="*/ 322 h 331"/>
                <a:gd name="T32" fmla="*/ 4 w 301"/>
                <a:gd name="T33" fmla="*/ 327 h 331"/>
                <a:gd name="T34" fmla="*/ 10 w 301"/>
                <a:gd name="T35" fmla="*/ 330 h 331"/>
                <a:gd name="T36" fmla="*/ 15 w 301"/>
                <a:gd name="T37" fmla="*/ 331 h 331"/>
                <a:gd name="T38" fmla="*/ 31 w 301"/>
                <a:gd name="T39" fmla="*/ 324 h 331"/>
                <a:gd name="T40" fmla="*/ 31 w 301"/>
                <a:gd name="T41" fmla="*/ 306 h 331"/>
                <a:gd name="T42" fmla="*/ 35 w 301"/>
                <a:gd name="T43" fmla="*/ 285 h 331"/>
                <a:gd name="T44" fmla="*/ 43 w 301"/>
                <a:gd name="T45" fmla="*/ 266 h 331"/>
                <a:gd name="T46" fmla="*/ 55 w 301"/>
                <a:gd name="T47" fmla="*/ 249 h 331"/>
                <a:gd name="T48" fmla="*/ 69 w 301"/>
                <a:gd name="T49" fmla="*/ 235 h 331"/>
                <a:gd name="T50" fmla="*/ 86 w 301"/>
                <a:gd name="T51" fmla="*/ 223 h 331"/>
                <a:gd name="T52" fmla="*/ 104 w 301"/>
                <a:gd name="T53" fmla="*/ 215 h 331"/>
                <a:gd name="T54" fmla="*/ 126 w 301"/>
                <a:gd name="T55" fmla="*/ 211 h 331"/>
                <a:gd name="T56" fmla="*/ 147 w 301"/>
                <a:gd name="T57" fmla="*/ 211 h 331"/>
                <a:gd name="T58" fmla="*/ 167 w 301"/>
                <a:gd name="T59" fmla="*/ 215 h 331"/>
                <a:gd name="T60" fmla="*/ 186 w 301"/>
                <a:gd name="T61" fmla="*/ 223 h 331"/>
                <a:gd name="T62" fmla="*/ 203 w 301"/>
                <a:gd name="T63" fmla="*/ 235 h 331"/>
                <a:gd name="T64" fmla="*/ 217 w 301"/>
                <a:gd name="T65" fmla="*/ 249 h 331"/>
                <a:gd name="T66" fmla="*/ 229 w 301"/>
                <a:gd name="T67" fmla="*/ 266 h 331"/>
                <a:gd name="T68" fmla="*/ 236 w 301"/>
                <a:gd name="T69" fmla="*/ 285 h 331"/>
                <a:gd name="T70" fmla="*/ 240 w 301"/>
                <a:gd name="T71" fmla="*/ 306 h 331"/>
                <a:gd name="T72" fmla="*/ 241 w 301"/>
                <a:gd name="T73" fmla="*/ 324 h 331"/>
                <a:gd name="T74" fmla="*/ 286 w 301"/>
                <a:gd name="T75" fmla="*/ 331 h 331"/>
                <a:gd name="T76" fmla="*/ 292 w 301"/>
                <a:gd name="T77" fmla="*/ 330 h 331"/>
                <a:gd name="T78" fmla="*/ 297 w 301"/>
                <a:gd name="T79" fmla="*/ 327 h 331"/>
                <a:gd name="T80" fmla="*/ 300 w 301"/>
                <a:gd name="T81" fmla="*/ 322 h 331"/>
                <a:gd name="T82" fmla="*/ 301 w 301"/>
                <a:gd name="T83" fmla="*/ 316 h 331"/>
                <a:gd name="T84" fmla="*/ 301 w 301"/>
                <a:gd name="T85" fmla="*/ 16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01" h="331">
                  <a:moveTo>
                    <a:pt x="30" y="150"/>
                  </a:moveTo>
                  <a:lnTo>
                    <a:pt x="30" y="30"/>
                  </a:lnTo>
                  <a:lnTo>
                    <a:pt x="130" y="30"/>
                  </a:lnTo>
                  <a:lnTo>
                    <a:pt x="250" y="150"/>
                  </a:lnTo>
                  <a:lnTo>
                    <a:pt x="30" y="150"/>
                  </a:lnTo>
                  <a:close/>
                  <a:moveTo>
                    <a:pt x="301" y="165"/>
                  </a:moveTo>
                  <a:lnTo>
                    <a:pt x="300" y="163"/>
                  </a:lnTo>
                  <a:lnTo>
                    <a:pt x="300" y="161"/>
                  </a:lnTo>
                  <a:lnTo>
                    <a:pt x="300" y="160"/>
                  </a:lnTo>
                  <a:lnTo>
                    <a:pt x="300" y="160"/>
                  </a:lnTo>
                  <a:lnTo>
                    <a:pt x="298" y="156"/>
                  </a:lnTo>
                  <a:lnTo>
                    <a:pt x="297" y="155"/>
                  </a:lnTo>
                  <a:lnTo>
                    <a:pt x="297" y="155"/>
                  </a:lnTo>
                  <a:lnTo>
                    <a:pt x="297" y="155"/>
                  </a:lnTo>
                  <a:lnTo>
                    <a:pt x="147" y="4"/>
                  </a:lnTo>
                  <a:lnTo>
                    <a:pt x="144" y="2"/>
                  </a:lnTo>
                  <a:lnTo>
                    <a:pt x="142" y="1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0" y="165"/>
                  </a:lnTo>
                  <a:lnTo>
                    <a:pt x="0" y="316"/>
                  </a:lnTo>
                  <a:lnTo>
                    <a:pt x="1" y="320"/>
                  </a:lnTo>
                  <a:lnTo>
                    <a:pt x="1" y="322"/>
                  </a:lnTo>
                  <a:lnTo>
                    <a:pt x="3" y="325"/>
                  </a:lnTo>
                  <a:lnTo>
                    <a:pt x="4" y="327"/>
                  </a:lnTo>
                  <a:lnTo>
                    <a:pt x="7" y="328"/>
                  </a:lnTo>
                  <a:lnTo>
                    <a:pt x="10" y="330"/>
                  </a:lnTo>
                  <a:lnTo>
                    <a:pt x="12" y="331"/>
                  </a:lnTo>
                  <a:lnTo>
                    <a:pt x="15" y="331"/>
                  </a:lnTo>
                  <a:lnTo>
                    <a:pt x="31" y="331"/>
                  </a:lnTo>
                  <a:lnTo>
                    <a:pt x="31" y="324"/>
                  </a:lnTo>
                  <a:lnTo>
                    <a:pt x="30" y="316"/>
                  </a:lnTo>
                  <a:lnTo>
                    <a:pt x="31" y="306"/>
                  </a:lnTo>
                  <a:lnTo>
                    <a:pt x="32" y="295"/>
                  </a:lnTo>
                  <a:lnTo>
                    <a:pt x="35" y="285"/>
                  </a:lnTo>
                  <a:lnTo>
                    <a:pt x="39" y="276"/>
                  </a:lnTo>
                  <a:lnTo>
                    <a:pt x="43" y="266"/>
                  </a:lnTo>
                  <a:lnTo>
                    <a:pt x="48" y="257"/>
                  </a:lnTo>
                  <a:lnTo>
                    <a:pt x="55" y="249"/>
                  </a:lnTo>
                  <a:lnTo>
                    <a:pt x="61" y="241"/>
                  </a:lnTo>
                  <a:lnTo>
                    <a:pt x="69" y="235"/>
                  </a:lnTo>
                  <a:lnTo>
                    <a:pt x="77" y="228"/>
                  </a:lnTo>
                  <a:lnTo>
                    <a:pt x="86" y="223"/>
                  </a:lnTo>
                  <a:lnTo>
                    <a:pt x="94" y="219"/>
                  </a:lnTo>
                  <a:lnTo>
                    <a:pt x="104" y="215"/>
                  </a:lnTo>
                  <a:lnTo>
                    <a:pt x="115" y="213"/>
                  </a:lnTo>
                  <a:lnTo>
                    <a:pt x="126" y="211"/>
                  </a:lnTo>
                  <a:lnTo>
                    <a:pt x="136" y="211"/>
                  </a:lnTo>
                  <a:lnTo>
                    <a:pt x="147" y="211"/>
                  </a:lnTo>
                  <a:lnTo>
                    <a:pt x="157" y="213"/>
                  </a:lnTo>
                  <a:lnTo>
                    <a:pt x="167" y="215"/>
                  </a:lnTo>
                  <a:lnTo>
                    <a:pt x="177" y="219"/>
                  </a:lnTo>
                  <a:lnTo>
                    <a:pt x="186" y="223"/>
                  </a:lnTo>
                  <a:lnTo>
                    <a:pt x="194" y="228"/>
                  </a:lnTo>
                  <a:lnTo>
                    <a:pt x="203" y="235"/>
                  </a:lnTo>
                  <a:lnTo>
                    <a:pt x="210" y="241"/>
                  </a:lnTo>
                  <a:lnTo>
                    <a:pt x="217" y="249"/>
                  </a:lnTo>
                  <a:lnTo>
                    <a:pt x="223" y="257"/>
                  </a:lnTo>
                  <a:lnTo>
                    <a:pt x="229" y="266"/>
                  </a:lnTo>
                  <a:lnTo>
                    <a:pt x="233" y="276"/>
                  </a:lnTo>
                  <a:lnTo>
                    <a:pt x="236" y="285"/>
                  </a:lnTo>
                  <a:lnTo>
                    <a:pt x="239" y="295"/>
                  </a:lnTo>
                  <a:lnTo>
                    <a:pt x="240" y="306"/>
                  </a:lnTo>
                  <a:lnTo>
                    <a:pt x="241" y="316"/>
                  </a:lnTo>
                  <a:lnTo>
                    <a:pt x="241" y="324"/>
                  </a:lnTo>
                  <a:lnTo>
                    <a:pt x="240" y="331"/>
                  </a:lnTo>
                  <a:lnTo>
                    <a:pt x="286" y="331"/>
                  </a:lnTo>
                  <a:lnTo>
                    <a:pt x="290" y="330"/>
                  </a:lnTo>
                  <a:lnTo>
                    <a:pt x="292" y="330"/>
                  </a:lnTo>
                  <a:lnTo>
                    <a:pt x="295" y="328"/>
                  </a:lnTo>
                  <a:lnTo>
                    <a:pt x="297" y="327"/>
                  </a:lnTo>
                  <a:lnTo>
                    <a:pt x="299" y="325"/>
                  </a:lnTo>
                  <a:lnTo>
                    <a:pt x="300" y="322"/>
                  </a:lnTo>
                  <a:lnTo>
                    <a:pt x="301" y="320"/>
                  </a:lnTo>
                  <a:lnTo>
                    <a:pt x="301" y="316"/>
                  </a:lnTo>
                  <a:lnTo>
                    <a:pt x="301" y="165"/>
                  </a:lnTo>
                  <a:lnTo>
                    <a:pt x="301" y="165"/>
                  </a:lnTo>
                  <a:lnTo>
                    <a:pt x="301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34">
              <a:extLst>
                <a:ext uri="{FF2B5EF4-FFF2-40B4-BE49-F238E27FC236}">
                  <a16:creationId xmlns="" xmlns:a16="http://schemas.microsoft.com/office/drawing/2014/main" id="{C257CCDD-0257-46DF-8555-0091079C0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8288" y="2732088"/>
              <a:ext cx="49213" cy="47625"/>
            </a:xfrm>
            <a:custGeom>
              <a:avLst/>
              <a:gdLst>
                <a:gd name="T0" fmla="*/ 68 w 151"/>
                <a:gd name="T1" fmla="*/ 0 h 150"/>
                <a:gd name="T2" fmla="*/ 54 w 151"/>
                <a:gd name="T3" fmla="*/ 3 h 150"/>
                <a:gd name="T4" fmla="*/ 40 w 151"/>
                <a:gd name="T5" fmla="*/ 9 h 150"/>
                <a:gd name="T6" fmla="*/ 28 w 151"/>
                <a:gd name="T7" fmla="*/ 17 h 150"/>
                <a:gd name="T8" fmla="*/ 17 w 151"/>
                <a:gd name="T9" fmla="*/ 27 h 150"/>
                <a:gd name="T10" fmla="*/ 10 w 151"/>
                <a:gd name="T11" fmla="*/ 39 h 150"/>
                <a:gd name="T12" fmla="*/ 4 w 151"/>
                <a:gd name="T13" fmla="*/ 53 h 150"/>
                <a:gd name="T14" fmla="*/ 1 w 151"/>
                <a:gd name="T15" fmla="*/ 68 h 150"/>
                <a:gd name="T16" fmla="*/ 1 w 151"/>
                <a:gd name="T17" fmla="*/ 83 h 150"/>
                <a:gd name="T18" fmla="*/ 4 w 151"/>
                <a:gd name="T19" fmla="*/ 98 h 150"/>
                <a:gd name="T20" fmla="*/ 10 w 151"/>
                <a:gd name="T21" fmla="*/ 111 h 150"/>
                <a:gd name="T22" fmla="*/ 17 w 151"/>
                <a:gd name="T23" fmla="*/ 123 h 150"/>
                <a:gd name="T24" fmla="*/ 28 w 151"/>
                <a:gd name="T25" fmla="*/ 133 h 150"/>
                <a:gd name="T26" fmla="*/ 40 w 151"/>
                <a:gd name="T27" fmla="*/ 141 h 150"/>
                <a:gd name="T28" fmla="*/ 54 w 151"/>
                <a:gd name="T29" fmla="*/ 147 h 150"/>
                <a:gd name="T30" fmla="*/ 68 w 151"/>
                <a:gd name="T31" fmla="*/ 150 h 150"/>
                <a:gd name="T32" fmla="*/ 84 w 151"/>
                <a:gd name="T33" fmla="*/ 150 h 150"/>
                <a:gd name="T34" fmla="*/ 98 w 151"/>
                <a:gd name="T35" fmla="*/ 147 h 150"/>
                <a:gd name="T36" fmla="*/ 112 w 151"/>
                <a:gd name="T37" fmla="*/ 141 h 150"/>
                <a:gd name="T38" fmla="*/ 124 w 151"/>
                <a:gd name="T39" fmla="*/ 133 h 150"/>
                <a:gd name="T40" fmla="*/ 134 w 151"/>
                <a:gd name="T41" fmla="*/ 123 h 150"/>
                <a:gd name="T42" fmla="*/ 142 w 151"/>
                <a:gd name="T43" fmla="*/ 111 h 150"/>
                <a:gd name="T44" fmla="*/ 148 w 151"/>
                <a:gd name="T45" fmla="*/ 98 h 150"/>
                <a:gd name="T46" fmla="*/ 150 w 151"/>
                <a:gd name="T47" fmla="*/ 83 h 150"/>
                <a:gd name="T48" fmla="*/ 150 w 151"/>
                <a:gd name="T49" fmla="*/ 68 h 150"/>
                <a:gd name="T50" fmla="*/ 148 w 151"/>
                <a:gd name="T51" fmla="*/ 53 h 150"/>
                <a:gd name="T52" fmla="*/ 142 w 151"/>
                <a:gd name="T53" fmla="*/ 39 h 150"/>
                <a:gd name="T54" fmla="*/ 134 w 151"/>
                <a:gd name="T55" fmla="*/ 27 h 150"/>
                <a:gd name="T56" fmla="*/ 124 w 151"/>
                <a:gd name="T57" fmla="*/ 17 h 150"/>
                <a:gd name="T58" fmla="*/ 112 w 151"/>
                <a:gd name="T59" fmla="*/ 9 h 150"/>
                <a:gd name="T60" fmla="*/ 98 w 151"/>
                <a:gd name="T61" fmla="*/ 3 h 150"/>
                <a:gd name="T62" fmla="*/ 84 w 151"/>
                <a:gd name="T6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50">
                  <a:moveTo>
                    <a:pt x="76" y="0"/>
                  </a:moveTo>
                  <a:lnTo>
                    <a:pt x="68" y="0"/>
                  </a:lnTo>
                  <a:lnTo>
                    <a:pt x="60" y="1"/>
                  </a:lnTo>
                  <a:lnTo>
                    <a:pt x="54" y="3"/>
                  </a:lnTo>
                  <a:lnTo>
                    <a:pt x="46" y="6"/>
                  </a:lnTo>
                  <a:lnTo>
                    <a:pt x="40" y="9"/>
                  </a:lnTo>
                  <a:lnTo>
                    <a:pt x="33" y="13"/>
                  </a:lnTo>
                  <a:lnTo>
                    <a:pt x="28" y="17"/>
                  </a:lnTo>
                  <a:lnTo>
                    <a:pt x="23" y="22"/>
                  </a:lnTo>
                  <a:lnTo>
                    <a:pt x="17" y="27"/>
                  </a:lnTo>
                  <a:lnTo>
                    <a:pt x="13" y="33"/>
                  </a:lnTo>
                  <a:lnTo>
                    <a:pt x="10" y="39"/>
                  </a:lnTo>
                  <a:lnTo>
                    <a:pt x="7" y="45"/>
                  </a:lnTo>
                  <a:lnTo>
                    <a:pt x="4" y="53"/>
                  </a:lnTo>
                  <a:lnTo>
                    <a:pt x="2" y="60"/>
                  </a:lnTo>
                  <a:lnTo>
                    <a:pt x="1" y="68"/>
                  </a:lnTo>
                  <a:lnTo>
                    <a:pt x="0" y="75"/>
                  </a:lnTo>
                  <a:lnTo>
                    <a:pt x="1" y="83"/>
                  </a:lnTo>
                  <a:lnTo>
                    <a:pt x="2" y="90"/>
                  </a:lnTo>
                  <a:lnTo>
                    <a:pt x="4" y="98"/>
                  </a:lnTo>
                  <a:lnTo>
                    <a:pt x="7" y="104"/>
                  </a:lnTo>
                  <a:lnTo>
                    <a:pt x="10" y="111"/>
                  </a:lnTo>
                  <a:lnTo>
                    <a:pt x="13" y="117"/>
                  </a:lnTo>
                  <a:lnTo>
                    <a:pt x="17" y="123"/>
                  </a:lnTo>
                  <a:lnTo>
                    <a:pt x="23" y="128"/>
                  </a:lnTo>
                  <a:lnTo>
                    <a:pt x="28" y="133"/>
                  </a:lnTo>
                  <a:lnTo>
                    <a:pt x="33" y="138"/>
                  </a:lnTo>
                  <a:lnTo>
                    <a:pt x="40" y="141"/>
                  </a:lnTo>
                  <a:lnTo>
                    <a:pt x="46" y="144"/>
                  </a:lnTo>
                  <a:lnTo>
                    <a:pt x="54" y="147"/>
                  </a:lnTo>
                  <a:lnTo>
                    <a:pt x="60" y="149"/>
                  </a:lnTo>
                  <a:lnTo>
                    <a:pt x="68" y="150"/>
                  </a:lnTo>
                  <a:lnTo>
                    <a:pt x="76" y="150"/>
                  </a:lnTo>
                  <a:lnTo>
                    <a:pt x="84" y="150"/>
                  </a:lnTo>
                  <a:lnTo>
                    <a:pt x="91" y="149"/>
                  </a:lnTo>
                  <a:lnTo>
                    <a:pt x="98" y="147"/>
                  </a:lnTo>
                  <a:lnTo>
                    <a:pt x="105" y="144"/>
                  </a:lnTo>
                  <a:lnTo>
                    <a:pt x="112" y="141"/>
                  </a:lnTo>
                  <a:lnTo>
                    <a:pt x="118" y="138"/>
                  </a:lnTo>
                  <a:lnTo>
                    <a:pt x="124" y="133"/>
                  </a:lnTo>
                  <a:lnTo>
                    <a:pt x="129" y="128"/>
                  </a:lnTo>
                  <a:lnTo>
                    <a:pt x="134" y="123"/>
                  </a:lnTo>
                  <a:lnTo>
                    <a:pt x="139" y="117"/>
                  </a:lnTo>
                  <a:lnTo>
                    <a:pt x="142" y="111"/>
                  </a:lnTo>
                  <a:lnTo>
                    <a:pt x="145" y="104"/>
                  </a:lnTo>
                  <a:lnTo>
                    <a:pt x="148" y="98"/>
                  </a:lnTo>
                  <a:lnTo>
                    <a:pt x="149" y="90"/>
                  </a:lnTo>
                  <a:lnTo>
                    <a:pt x="150" y="83"/>
                  </a:lnTo>
                  <a:lnTo>
                    <a:pt x="151" y="75"/>
                  </a:lnTo>
                  <a:lnTo>
                    <a:pt x="150" y="68"/>
                  </a:lnTo>
                  <a:lnTo>
                    <a:pt x="149" y="60"/>
                  </a:lnTo>
                  <a:lnTo>
                    <a:pt x="148" y="53"/>
                  </a:lnTo>
                  <a:lnTo>
                    <a:pt x="145" y="45"/>
                  </a:lnTo>
                  <a:lnTo>
                    <a:pt x="142" y="39"/>
                  </a:lnTo>
                  <a:lnTo>
                    <a:pt x="139" y="33"/>
                  </a:lnTo>
                  <a:lnTo>
                    <a:pt x="134" y="27"/>
                  </a:lnTo>
                  <a:lnTo>
                    <a:pt x="129" y="22"/>
                  </a:lnTo>
                  <a:lnTo>
                    <a:pt x="124" y="17"/>
                  </a:lnTo>
                  <a:lnTo>
                    <a:pt x="118" y="13"/>
                  </a:lnTo>
                  <a:lnTo>
                    <a:pt x="112" y="9"/>
                  </a:lnTo>
                  <a:lnTo>
                    <a:pt x="105" y="6"/>
                  </a:lnTo>
                  <a:lnTo>
                    <a:pt x="98" y="3"/>
                  </a:lnTo>
                  <a:lnTo>
                    <a:pt x="91" y="1"/>
                  </a:lnTo>
                  <a:lnTo>
                    <a:pt x="84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="" xmlns:a16="http://schemas.microsoft.com/office/drawing/2014/main" id="{3231D5E0-0391-4108-A06C-7179209A692D}"/>
              </a:ext>
            </a:extLst>
          </p:cNvPr>
          <p:cNvGrpSpPr/>
          <p:nvPr/>
        </p:nvGrpSpPr>
        <p:grpSpPr>
          <a:xfrm>
            <a:off x="7087165" y="2198850"/>
            <a:ext cx="285750" cy="287338"/>
            <a:chOff x="2025650" y="4786313"/>
            <a:chExt cx="285750" cy="287338"/>
          </a:xfrm>
          <a:solidFill>
            <a:schemeClr val="bg1"/>
          </a:solidFill>
        </p:grpSpPr>
        <p:sp>
          <p:nvSpPr>
            <p:cNvPr id="53" name="Freeform 565">
              <a:extLst>
                <a:ext uri="{FF2B5EF4-FFF2-40B4-BE49-F238E27FC236}">
                  <a16:creationId xmlns="" xmlns:a16="http://schemas.microsoft.com/office/drawing/2014/main" id="{85773FA1-1938-4C01-BE30-21A2CB1D4C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566">
              <a:extLst>
                <a:ext uri="{FF2B5EF4-FFF2-40B4-BE49-F238E27FC236}">
                  <a16:creationId xmlns="" xmlns:a16="http://schemas.microsoft.com/office/drawing/2014/main" id="{46D8B9E0-B108-4F54-9294-8D9FB48AD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0072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7</a:t>
            </a:fld>
            <a:endParaRPr lang="en-US"/>
          </a:p>
        </p:txBody>
      </p:sp>
      <p:sp>
        <p:nvSpPr>
          <p:cNvPr id="45" name="Title 1">
            <a:extLst>
              <a:ext uri="{FF2B5EF4-FFF2-40B4-BE49-F238E27FC236}">
                <a16:creationId xmlns="" xmlns:a16="http://schemas.microsoft.com/office/drawing/2014/main" id="{7459AAB2-A5DF-4DC4-9236-2A15FC98A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</p:spPr>
        <p:txBody>
          <a:bodyPr/>
          <a:lstStyle/>
          <a:p>
            <a:r>
              <a:rPr lang="en-US" dirty="0"/>
              <a:t>Matrix Charts</a:t>
            </a:r>
          </a:p>
        </p:txBody>
      </p:sp>
      <p:sp>
        <p:nvSpPr>
          <p:cNvPr id="58" name="Parallelogram 57">
            <a:extLst>
              <a:ext uri="{FF2B5EF4-FFF2-40B4-BE49-F238E27FC236}">
                <a16:creationId xmlns="" xmlns:a16="http://schemas.microsoft.com/office/drawing/2014/main" id="{0D2FA673-54CB-4D66-9492-FE9E813B19A7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Parallelogram 58">
            <a:extLst>
              <a:ext uri="{FF2B5EF4-FFF2-40B4-BE49-F238E27FC236}">
                <a16:creationId xmlns="" xmlns:a16="http://schemas.microsoft.com/office/drawing/2014/main" id="{2A843F15-A470-4050-A62C-66625BBF2BD9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="" xmlns:a16="http://schemas.microsoft.com/office/drawing/2014/main" id="{29DE995D-A53C-4CA9-B91C-444E6DB48E2C}"/>
              </a:ext>
            </a:extLst>
          </p:cNvPr>
          <p:cNvCxnSpPr>
            <a:cxnSpLocks/>
            <a:endCxn id="58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="" xmlns:a16="http://schemas.microsoft.com/office/drawing/2014/main" id="{55F5711B-D7C7-44F7-9AA8-9D3C3D157090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D3E784A6-2DB2-4C7E-B3D7-967346EBEF8A}"/>
              </a:ext>
            </a:extLst>
          </p:cNvPr>
          <p:cNvGrpSpPr/>
          <p:nvPr/>
        </p:nvGrpSpPr>
        <p:grpSpPr>
          <a:xfrm>
            <a:off x="3757284" y="1428094"/>
            <a:ext cx="4677432" cy="4677432"/>
            <a:chOff x="3757284" y="1399519"/>
            <a:chExt cx="4677432" cy="4677432"/>
          </a:xfrm>
        </p:grpSpPr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1DCC4406-6AF1-4B5F-9355-881B02D36461}"/>
                </a:ext>
              </a:extLst>
            </p:cNvPr>
            <p:cNvSpPr/>
            <p:nvPr/>
          </p:nvSpPr>
          <p:spPr>
            <a:xfrm rot="5400000">
              <a:off x="3757284" y="3554084"/>
              <a:ext cx="4677432" cy="368301"/>
            </a:xfrm>
            <a:custGeom>
              <a:avLst/>
              <a:gdLst>
                <a:gd name="connsiteX0" fmla="*/ 0 w 4677432"/>
                <a:gd name="connsiteY0" fmla="*/ 184150 h 368301"/>
                <a:gd name="connsiteX1" fmla="*/ 184150 w 4677432"/>
                <a:gd name="connsiteY1" fmla="*/ 0 h 368301"/>
                <a:gd name="connsiteX2" fmla="*/ 2486682 w 4677432"/>
                <a:gd name="connsiteY2" fmla="*/ 0 h 368301"/>
                <a:gd name="connsiteX3" fmla="*/ 2486682 w 4677432"/>
                <a:gd name="connsiteY3" fmla="*/ 1 h 368301"/>
                <a:gd name="connsiteX4" fmla="*/ 4493282 w 4677432"/>
                <a:gd name="connsiteY4" fmla="*/ 1 h 368301"/>
                <a:gd name="connsiteX5" fmla="*/ 4677432 w 4677432"/>
                <a:gd name="connsiteY5" fmla="*/ 184151 h 368301"/>
                <a:gd name="connsiteX6" fmla="*/ 4493282 w 4677432"/>
                <a:gd name="connsiteY6" fmla="*/ 368301 h 368301"/>
                <a:gd name="connsiteX7" fmla="*/ 2190750 w 4677432"/>
                <a:gd name="connsiteY7" fmla="*/ 368301 h 368301"/>
                <a:gd name="connsiteX8" fmla="*/ 2190750 w 4677432"/>
                <a:gd name="connsiteY8" fmla="*/ 368300 h 368301"/>
                <a:gd name="connsiteX9" fmla="*/ 184150 w 4677432"/>
                <a:gd name="connsiteY9" fmla="*/ 368300 h 368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77432" h="368301">
                  <a:moveTo>
                    <a:pt x="0" y="184150"/>
                  </a:moveTo>
                  <a:lnTo>
                    <a:pt x="184150" y="0"/>
                  </a:lnTo>
                  <a:lnTo>
                    <a:pt x="2486682" y="0"/>
                  </a:lnTo>
                  <a:lnTo>
                    <a:pt x="2486682" y="1"/>
                  </a:lnTo>
                  <a:lnTo>
                    <a:pt x="4493282" y="1"/>
                  </a:lnTo>
                  <a:lnTo>
                    <a:pt x="4677432" y="184151"/>
                  </a:lnTo>
                  <a:lnTo>
                    <a:pt x="4493282" y="368301"/>
                  </a:lnTo>
                  <a:lnTo>
                    <a:pt x="2190750" y="368301"/>
                  </a:lnTo>
                  <a:lnTo>
                    <a:pt x="2190750" y="368300"/>
                  </a:lnTo>
                  <a:lnTo>
                    <a:pt x="184150" y="3683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725FFAD0-3448-4C06-BF75-2F92717FAB10}"/>
                </a:ext>
              </a:extLst>
            </p:cNvPr>
            <p:cNvSpPr/>
            <p:nvPr/>
          </p:nvSpPr>
          <p:spPr>
            <a:xfrm>
              <a:off x="3757284" y="3554084"/>
              <a:ext cx="4677432" cy="368301"/>
            </a:xfrm>
            <a:custGeom>
              <a:avLst/>
              <a:gdLst>
                <a:gd name="connsiteX0" fmla="*/ 0 w 4677432"/>
                <a:gd name="connsiteY0" fmla="*/ 184150 h 368301"/>
                <a:gd name="connsiteX1" fmla="*/ 184150 w 4677432"/>
                <a:gd name="connsiteY1" fmla="*/ 0 h 368301"/>
                <a:gd name="connsiteX2" fmla="*/ 2486682 w 4677432"/>
                <a:gd name="connsiteY2" fmla="*/ 0 h 368301"/>
                <a:gd name="connsiteX3" fmla="*/ 2486682 w 4677432"/>
                <a:gd name="connsiteY3" fmla="*/ 1 h 368301"/>
                <a:gd name="connsiteX4" fmla="*/ 4493282 w 4677432"/>
                <a:gd name="connsiteY4" fmla="*/ 1 h 368301"/>
                <a:gd name="connsiteX5" fmla="*/ 4677432 w 4677432"/>
                <a:gd name="connsiteY5" fmla="*/ 184151 h 368301"/>
                <a:gd name="connsiteX6" fmla="*/ 4493282 w 4677432"/>
                <a:gd name="connsiteY6" fmla="*/ 368301 h 368301"/>
                <a:gd name="connsiteX7" fmla="*/ 2190750 w 4677432"/>
                <a:gd name="connsiteY7" fmla="*/ 368301 h 368301"/>
                <a:gd name="connsiteX8" fmla="*/ 2190750 w 4677432"/>
                <a:gd name="connsiteY8" fmla="*/ 368300 h 368301"/>
                <a:gd name="connsiteX9" fmla="*/ 184150 w 4677432"/>
                <a:gd name="connsiteY9" fmla="*/ 368300 h 368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77432" h="368301">
                  <a:moveTo>
                    <a:pt x="0" y="184150"/>
                  </a:moveTo>
                  <a:lnTo>
                    <a:pt x="184150" y="0"/>
                  </a:lnTo>
                  <a:lnTo>
                    <a:pt x="2486682" y="0"/>
                  </a:lnTo>
                  <a:lnTo>
                    <a:pt x="2486682" y="1"/>
                  </a:lnTo>
                  <a:lnTo>
                    <a:pt x="4493282" y="1"/>
                  </a:lnTo>
                  <a:lnTo>
                    <a:pt x="4677432" y="184151"/>
                  </a:lnTo>
                  <a:lnTo>
                    <a:pt x="4493282" y="368301"/>
                  </a:lnTo>
                  <a:lnTo>
                    <a:pt x="2190750" y="368301"/>
                  </a:lnTo>
                  <a:lnTo>
                    <a:pt x="2190750" y="368300"/>
                  </a:lnTo>
                  <a:lnTo>
                    <a:pt x="184150" y="36830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5FDFA0D9-39B6-40DB-BC3C-F32595A2CD97}"/>
                </a:ext>
              </a:extLst>
            </p:cNvPr>
            <p:cNvGrpSpPr/>
            <p:nvPr/>
          </p:nvGrpSpPr>
          <p:grpSpPr>
            <a:xfrm>
              <a:off x="6275716" y="1676400"/>
              <a:ext cx="1877684" cy="4123669"/>
              <a:chOff x="6275716" y="1676400"/>
              <a:chExt cx="1877684" cy="4123669"/>
            </a:xfrm>
          </p:grpSpPr>
          <p:sp>
            <p:nvSpPr>
              <p:cNvPr id="8" name="Right Triangle 7">
                <a:extLst>
                  <a:ext uri="{FF2B5EF4-FFF2-40B4-BE49-F238E27FC236}">
                    <a16:creationId xmlns="" xmlns:a16="http://schemas.microsoft.com/office/drawing/2014/main" id="{3411BAE9-7F1C-4EF0-9AFC-5509A11B3187}"/>
                  </a:ext>
                </a:extLst>
              </p:cNvPr>
              <p:cNvSpPr/>
              <p:nvPr/>
            </p:nvSpPr>
            <p:spPr>
              <a:xfrm>
                <a:off x="6275716" y="1676400"/>
                <a:ext cx="1877684" cy="187768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6" name="Right Triangle 65">
                <a:extLst>
                  <a:ext uri="{FF2B5EF4-FFF2-40B4-BE49-F238E27FC236}">
                    <a16:creationId xmlns="" xmlns:a16="http://schemas.microsoft.com/office/drawing/2014/main" id="{02FB0D91-A75D-4CC7-A869-66355D3CFE36}"/>
                  </a:ext>
                </a:extLst>
              </p:cNvPr>
              <p:cNvSpPr/>
              <p:nvPr/>
            </p:nvSpPr>
            <p:spPr>
              <a:xfrm flipV="1">
                <a:off x="6275716" y="3922385"/>
                <a:ext cx="1877684" cy="1877684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67" name="Group 66">
              <a:extLst>
                <a:ext uri="{FF2B5EF4-FFF2-40B4-BE49-F238E27FC236}">
                  <a16:creationId xmlns="" xmlns:a16="http://schemas.microsoft.com/office/drawing/2014/main" id="{9634DE53-FC2B-4DE8-AEA4-0DE80CB042C1}"/>
                </a:ext>
              </a:extLst>
            </p:cNvPr>
            <p:cNvGrpSpPr/>
            <p:nvPr/>
          </p:nvGrpSpPr>
          <p:grpSpPr>
            <a:xfrm flipH="1">
              <a:off x="4038599" y="1676399"/>
              <a:ext cx="1883705" cy="4123670"/>
              <a:chOff x="6269696" y="1676399"/>
              <a:chExt cx="1883705" cy="4123670"/>
            </a:xfrm>
          </p:grpSpPr>
          <p:sp>
            <p:nvSpPr>
              <p:cNvPr id="68" name="Right Triangle 67">
                <a:extLst>
                  <a:ext uri="{FF2B5EF4-FFF2-40B4-BE49-F238E27FC236}">
                    <a16:creationId xmlns="" xmlns:a16="http://schemas.microsoft.com/office/drawing/2014/main" id="{F219F9E7-D82E-4952-BDAF-E6088E4E6003}"/>
                  </a:ext>
                </a:extLst>
              </p:cNvPr>
              <p:cNvSpPr/>
              <p:nvPr/>
            </p:nvSpPr>
            <p:spPr>
              <a:xfrm>
                <a:off x="6275718" y="1676399"/>
                <a:ext cx="1877683" cy="1877683"/>
              </a:xfrm>
              <a:prstGeom prst="rt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Right Triangle 68">
                <a:extLst>
                  <a:ext uri="{FF2B5EF4-FFF2-40B4-BE49-F238E27FC236}">
                    <a16:creationId xmlns="" xmlns:a16="http://schemas.microsoft.com/office/drawing/2014/main" id="{C650D558-EA07-4B27-81ED-B4C80B1D323C}"/>
                  </a:ext>
                </a:extLst>
              </p:cNvPr>
              <p:cNvSpPr/>
              <p:nvPr/>
            </p:nvSpPr>
            <p:spPr>
              <a:xfrm flipV="1">
                <a:off x="6269696" y="3916365"/>
                <a:ext cx="1883704" cy="1883704"/>
              </a:xfrm>
              <a:prstGeom prst="rt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75" name="TextBox 74">
            <a:extLst>
              <a:ext uri="{FF2B5EF4-FFF2-40B4-BE49-F238E27FC236}">
                <a16:creationId xmlns="" xmlns:a16="http://schemas.microsoft.com/office/drawing/2014/main" id="{6407AD6E-6DE9-4DFB-B8C5-48DCEC7F14F8}"/>
              </a:ext>
            </a:extLst>
          </p:cNvPr>
          <p:cNvSpPr txBox="1"/>
          <p:nvPr/>
        </p:nvSpPr>
        <p:spPr>
          <a:xfrm>
            <a:off x="8153400" y="2144407"/>
            <a:ext cx="357505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="" xmlns:a16="http://schemas.microsoft.com/office/drawing/2014/main" id="{2B9B0DBC-7C56-4736-86ED-471D63118632}"/>
              </a:ext>
            </a:extLst>
          </p:cNvPr>
          <p:cNvSpPr txBox="1"/>
          <p:nvPr/>
        </p:nvSpPr>
        <p:spPr>
          <a:xfrm>
            <a:off x="7200900" y="2159796"/>
            <a:ext cx="9525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4000" b="1" dirty="0">
                <a:solidFill>
                  <a:schemeClr val="accent1"/>
                </a:solidFill>
                <a:latin typeface="+mj-lt"/>
              </a:rPr>
              <a:t>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86ADB5F3-5769-41BE-B025-4634230A7A78}"/>
              </a:ext>
            </a:extLst>
          </p:cNvPr>
          <p:cNvSpPr txBox="1"/>
          <p:nvPr/>
        </p:nvSpPr>
        <p:spPr>
          <a:xfrm>
            <a:off x="8153400" y="4742881"/>
            <a:ext cx="357505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r>
              <a:rPr lang="en-US" sz="1400" dirty="0"/>
              <a:t> et dolore magna </a:t>
            </a:r>
            <a:r>
              <a:rPr lang="en-US" sz="1400" dirty="0" err="1"/>
              <a:t>aliqua</a:t>
            </a:r>
            <a:r>
              <a:rPr lang="en-US" sz="1400" dirty="0"/>
              <a:t>. 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="" xmlns:a16="http://schemas.microsoft.com/office/drawing/2014/main" id="{070AF207-D434-4D44-B26F-E110025B7512}"/>
              </a:ext>
            </a:extLst>
          </p:cNvPr>
          <p:cNvSpPr txBox="1"/>
          <p:nvPr/>
        </p:nvSpPr>
        <p:spPr>
          <a:xfrm>
            <a:off x="7200900" y="4758270"/>
            <a:ext cx="9525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4000" b="1" dirty="0">
                <a:solidFill>
                  <a:schemeClr val="accent2"/>
                </a:solidFill>
                <a:latin typeface="+mj-lt"/>
              </a:rPr>
              <a:t>04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CEC3F27C-0024-418C-8C10-A6A8FEE17224}"/>
              </a:ext>
            </a:extLst>
          </p:cNvPr>
          <p:cNvGrpSpPr/>
          <p:nvPr/>
        </p:nvGrpSpPr>
        <p:grpSpPr>
          <a:xfrm flipH="1">
            <a:off x="463550" y="2144407"/>
            <a:ext cx="4527550" cy="3244805"/>
            <a:chOff x="463550" y="2144407"/>
            <a:chExt cx="4527550" cy="3244805"/>
          </a:xfrm>
        </p:grpSpPr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EF7F7FD7-9344-4181-BE43-4F587680EAEA}"/>
                </a:ext>
              </a:extLst>
            </p:cNvPr>
            <p:cNvSpPr txBox="1"/>
            <p:nvPr/>
          </p:nvSpPr>
          <p:spPr>
            <a:xfrm>
              <a:off x="1416050" y="2144407"/>
              <a:ext cx="357505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AEAB9B0A-4F53-42C7-816C-A633699C6210}"/>
                </a:ext>
              </a:extLst>
            </p:cNvPr>
            <p:cNvSpPr txBox="1"/>
            <p:nvPr/>
          </p:nvSpPr>
          <p:spPr>
            <a:xfrm>
              <a:off x="463550" y="2159796"/>
              <a:ext cx="952500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en-US" sz="4000" b="1" dirty="0">
                  <a:solidFill>
                    <a:schemeClr val="accent2"/>
                  </a:solidFill>
                  <a:latin typeface="+mj-lt"/>
                </a:rPr>
                <a:t>01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="" xmlns:a16="http://schemas.microsoft.com/office/drawing/2014/main" id="{1E4E5131-8875-4762-9790-E0C268641F43}"/>
                </a:ext>
              </a:extLst>
            </p:cNvPr>
            <p:cNvSpPr txBox="1"/>
            <p:nvPr/>
          </p:nvSpPr>
          <p:spPr>
            <a:xfrm>
              <a:off x="1416050" y="4742881"/>
              <a:ext cx="3575050" cy="64633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400" dirty="0"/>
                <a:t>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id="{60991FA3-EE22-49B2-8281-596817972AC6}"/>
                </a:ext>
              </a:extLst>
            </p:cNvPr>
            <p:cNvSpPr txBox="1"/>
            <p:nvPr/>
          </p:nvSpPr>
          <p:spPr>
            <a:xfrm>
              <a:off x="463550" y="4758270"/>
              <a:ext cx="952500" cy="6155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spcBef>
                  <a:spcPts val="300"/>
                </a:spcBef>
              </a:pPr>
              <a:r>
                <a:rPr lang="en-US" sz="4000" b="1" dirty="0">
                  <a:solidFill>
                    <a:schemeClr val="accent1"/>
                  </a:solidFill>
                  <a:latin typeface="+mj-lt"/>
                </a:rPr>
                <a:t>03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="" xmlns:a16="http://schemas.microsoft.com/office/drawing/2014/main" id="{9C90C2EB-9CC3-491F-8B76-2295650346CB}"/>
              </a:ext>
            </a:extLst>
          </p:cNvPr>
          <p:cNvGrpSpPr/>
          <p:nvPr/>
        </p:nvGrpSpPr>
        <p:grpSpPr>
          <a:xfrm>
            <a:off x="5492917" y="3113124"/>
            <a:ext cx="238125" cy="285750"/>
            <a:chOff x="8193088" y="787400"/>
            <a:chExt cx="238125" cy="285750"/>
          </a:xfrm>
          <a:solidFill>
            <a:schemeClr val="bg1"/>
          </a:solidFill>
        </p:grpSpPr>
        <p:sp>
          <p:nvSpPr>
            <p:cNvPr id="88" name="Freeform 2530">
              <a:extLst>
                <a:ext uri="{FF2B5EF4-FFF2-40B4-BE49-F238E27FC236}">
                  <a16:creationId xmlns="" xmlns:a16="http://schemas.microsoft.com/office/drawing/2014/main" id="{95201226-6D77-47E1-8746-CCB30AB8E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2613" y="796925"/>
              <a:ext cx="190500" cy="190500"/>
            </a:xfrm>
            <a:custGeom>
              <a:avLst/>
              <a:gdLst>
                <a:gd name="T0" fmla="*/ 331 w 600"/>
                <a:gd name="T1" fmla="*/ 599 h 600"/>
                <a:gd name="T2" fmla="*/ 375 w 600"/>
                <a:gd name="T3" fmla="*/ 591 h 600"/>
                <a:gd name="T4" fmla="*/ 417 w 600"/>
                <a:gd name="T5" fmla="*/ 577 h 600"/>
                <a:gd name="T6" fmla="*/ 455 w 600"/>
                <a:gd name="T7" fmla="*/ 557 h 600"/>
                <a:gd name="T8" fmla="*/ 491 w 600"/>
                <a:gd name="T9" fmla="*/ 532 h 600"/>
                <a:gd name="T10" fmla="*/ 522 w 600"/>
                <a:gd name="T11" fmla="*/ 502 h 600"/>
                <a:gd name="T12" fmla="*/ 549 w 600"/>
                <a:gd name="T13" fmla="*/ 468 h 600"/>
                <a:gd name="T14" fmla="*/ 570 w 600"/>
                <a:gd name="T15" fmla="*/ 430 h 600"/>
                <a:gd name="T16" fmla="*/ 587 w 600"/>
                <a:gd name="T17" fmla="*/ 390 h 600"/>
                <a:gd name="T18" fmla="*/ 596 w 600"/>
                <a:gd name="T19" fmla="*/ 346 h 600"/>
                <a:gd name="T20" fmla="*/ 600 w 600"/>
                <a:gd name="T21" fmla="*/ 301 h 600"/>
                <a:gd name="T22" fmla="*/ 596 w 600"/>
                <a:gd name="T23" fmla="*/ 254 h 600"/>
                <a:gd name="T24" fmla="*/ 587 w 600"/>
                <a:gd name="T25" fmla="*/ 211 h 600"/>
                <a:gd name="T26" fmla="*/ 570 w 600"/>
                <a:gd name="T27" fmla="*/ 170 h 600"/>
                <a:gd name="T28" fmla="*/ 549 w 600"/>
                <a:gd name="T29" fmla="*/ 132 h 600"/>
                <a:gd name="T30" fmla="*/ 522 w 600"/>
                <a:gd name="T31" fmla="*/ 98 h 600"/>
                <a:gd name="T32" fmla="*/ 491 w 600"/>
                <a:gd name="T33" fmla="*/ 68 h 600"/>
                <a:gd name="T34" fmla="*/ 455 w 600"/>
                <a:gd name="T35" fmla="*/ 43 h 600"/>
                <a:gd name="T36" fmla="*/ 417 w 600"/>
                <a:gd name="T37" fmla="*/ 23 h 600"/>
                <a:gd name="T38" fmla="*/ 375 w 600"/>
                <a:gd name="T39" fmla="*/ 9 h 600"/>
                <a:gd name="T40" fmla="*/ 331 w 600"/>
                <a:gd name="T41" fmla="*/ 1 h 600"/>
                <a:gd name="T42" fmla="*/ 285 w 600"/>
                <a:gd name="T43" fmla="*/ 0 h 600"/>
                <a:gd name="T44" fmla="*/ 240 w 600"/>
                <a:gd name="T45" fmla="*/ 6 h 600"/>
                <a:gd name="T46" fmla="*/ 197 w 600"/>
                <a:gd name="T47" fmla="*/ 18 h 600"/>
                <a:gd name="T48" fmla="*/ 157 w 600"/>
                <a:gd name="T49" fmla="*/ 36 h 600"/>
                <a:gd name="T50" fmla="*/ 121 w 600"/>
                <a:gd name="T51" fmla="*/ 59 h 600"/>
                <a:gd name="T52" fmla="*/ 88 w 600"/>
                <a:gd name="T53" fmla="*/ 88 h 600"/>
                <a:gd name="T54" fmla="*/ 59 w 600"/>
                <a:gd name="T55" fmla="*/ 121 h 600"/>
                <a:gd name="T56" fmla="*/ 36 w 600"/>
                <a:gd name="T57" fmla="*/ 157 h 600"/>
                <a:gd name="T58" fmla="*/ 17 w 600"/>
                <a:gd name="T59" fmla="*/ 197 h 600"/>
                <a:gd name="T60" fmla="*/ 5 w 600"/>
                <a:gd name="T61" fmla="*/ 240 h 600"/>
                <a:gd name="T62" fmla="*/ 0 w 600"/>
                <a:gd name="T63" fmla="*/ 285 h 600"/>
                <a:gd name="T64" fmla="*/ 1 w 600"/>
                <a:gd name="T65" fmla="*/ 330 h 600"/>
                <a:gd name="T66" fmla="*/ 8 w 600"/>
                <a:gd name="T67" fmla="*/ 375 h 600"/>
                <a:gd name="T68" fmla="*/ 23 w 600"/>
                <a:gd name="T69" fmla="*/ 417 h 600"/>
                <a:gd name="T70" fmla="*/ 43 w 600"/>
                <a:gd name="T71" fmla="*/ 456 h 600"/>
                <a:gd name="T72" fmla="*/ 68 w 600"/>
                <a:gd name="T73" fmla="*/ 491 h 600"/>
                <a:gd name="T74" fmla="*/ 98 w 600"/>
                <a:gd name="T75" fmla="*/ 522 h 600"/>
                <a:gd name="T76" fmla="*/ 132 w 600"/>
                <a:gd name="T77" fmla="*/ 549 h 600"/>
                <a:gd name="T78" fmla="*/ 169 w 600"/>
                <a:gd name="T79" fmla="*/ 570 h 600"/>
                <a:gd name="T80" fmla="*/ 211 w 600"/>
                <a:gd name="T81" fmla="*/ 587 h 600"/>
                <a:gd name="T82" fmla="*/ 254 w 600"/>
                <a:gd name="T83" fmla="*/ 597 h 600"/>
                <a:gd name="T84" fmla="*/ 300 w 600"/>
                <a:gd name="T85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lnTo>
                    <a:pt x="316" y="600"/>
                  </a:lnTo>
                  <a:lnTo>
                    <a:pt x="331" y="599"/>
                  </a:lnTo>
                  <a:lnTo>
                    <a:pt x="345" y="597"/>
                  </a:lnTo>
                  <a:lnTo>
                    <a:pt x="361" y="595"/>
                  </a:lnTo>
                  <a:lnTo>
                    <a:pt x="375" y="591"/>
                  </a:lnTo>
                  <a:lnTo>
                    <a:pt x="389" y="587"/>
                  </a:lnTo>
                  <a:lnTo>
                    <a:pt x="403" y="582"/>
                  </a:lnTo>
                  <a:lnTo>
                    <a:pt x="417" y="577"/>
                  </a:lnTo>
                  <a:lnTo>
                    <a:pt x="430" y="570"/>
                  </a:lnTo>
                  <a:lnTo>
                    <a:pt x="443" y="564"/>
                  </a:lnTo>
                  <a:lnTo>
                    <a:pt x="455" y="557"/>
                  </a:lnTo>
                  <a:lnTo>
                    <a:pt x="468" y="549"/>
                  </a:lnTo>
                  <a:lnTo>
                    <a:pt x="480" y="541"/>
                  </a:lnTo>
                  <a:lnTo>
                    <a:pt x="491" y="532"/>
                  </a:lnTo>
                  <a:lnTo>
                    <a:pt x="502" y="522"/>
                  </a:lnTo>
                  <a:lnTo>
                    <a:pt x="512" y="512"/>
                  </a:lnTo>
                  <a:lnTo>
                    <a:pt x="522" y="502"/>
                  </a:lnTo>
                  <a:lnTo>
                    <a:pt x="531" y="491"/>
                  </a:lnTo>
                  <a:lnTo>
                    <a:pt x="540" y="480"/>
                  </a:lnTo>
                  <a:lnTo>
                    <a:pt x="549" y="468"/>
                  </a:lnTo>
                  <a:lnTo>
                    <a:pt x="557" y="456"/>
                  </a:lnTo>
                  <a:lnTo>
                    <a:pt x="563" y="444"/>
                  </a:lnTo>
                  <a:lnTo>
                    <a:pt x="570" y="430"/>
                  </a:lnTo>
                  <a:lnTo>
                    <a:pt x="577" y="417"/>
                  </a:lnTo>
                  <a:lnTo>
                    <a:pt x="582" y="403"/>
                  </a:lnTo>
                  <a:lnTo>
                    <a:pt x="587" y="390"/>
                  </a:lnTo>
                  <a:lnTo>
                    <a:pt x="591" y="375"/>
                  </a:lnTo>
                  <a:lnTo>
                    <a:pt x="594" y="361"/>
                  </a:lnTo>
                  <a:lnTo>
                    <a:pt x="596" y="346"/>
                  </a:lnTo>
                  <a:lnTo>
                    <a:pt x="599" y="330"/>
                  </a:lnTo>
                  <a:lnTo>
                    <a:pt x="600" y="316"/>
                  </a:lnTo>
                  <a:lnTo>
                    <a:pt x="600" y="301"/>
                  </a:lnTo>
                  <a:lnTo>
                    <a:pt x="600" y="285"/>
                  </a:lnTo>
                  <a:lnTo>
                    <a:pt x="599" y="270"/>
                  </a:lnTo>
                  <a:lnTo>
                    <a:pt x="596" y="254"/>
                  </a:lnTo>
                  <a:lnTo>
                    <a:pt x="594" y="240"/>
                  </a:lnTo>
                  <a:lnTo>
                    <a:pt x="591" y="226"/>
                  </a:lnTo>
                  <a:lnTo>
                    <a:pt x="587" y="211"/>
                  </a:lnTo>
                  <a:lnTo>
                    <a:pt x="582" y="197"/>
                  </a:lnTo>
                  <a:lnTo>
                    <a:pt x="577" y="184"/>
                  </a:lnTo>
                  <a:lnTo>
                    <a:pt x="570" y="170"/>
                  </a:lnTo>
                  <a:lnTo>
                    <a:pt x="563" y="157"/>
                  </a:lnTo>
                  <a:lnTo>
                    <a:pt x="557" y="144"/>
                  </a:lnTo>
                  <a:lnTo>
                    <a:pt x="549" y="132"/>
                  </a:lnTo>
                  <a:lnTo>
                    <a:pt x="540" y="121"/>
                  </a:lnTo>
                  <a:lnTo>
                    <a:pt x="531" y="109"/>
                  </a:lnTo>
                  <a:lnTo>
                    <a:pt x="522" y="98"/>
                  </a:lnTo>
                  <a:lnTo>
                    <a:pt x="512" y="88"/>
                  </a:lnTo>
                  <a:lnTo>
                    <a:pt x="502" y="78"/>
                  </a:lnTo>
                  <a:lnTo>
                    <a:pt x="491" y="68"/>
                  </a:lnTo>
                  <a:lnTo>
                    <a:pt x="480" y="59"/>
                  </a:lnTo>
                  <a:lnTo>
                    <a:pt x="468" y="52"/>
                  </a:lnTo>
                  <a:lnTo>
                    <a:pt x="455" y="43"/>
                  </a:lnTo>
                  <a:lnTo>
                    <a:pt x="443" y="36"/>
                  </a:lnTo>
                  <a:lnTo>
                    <a:pt x="430" y="30"/>
                  </a:lnTo>
                  <a:lnTo>
                    <a:pt x="417" y="23"/>
                  </a:lnTo>
                  <a:lnTo>
                    <a:pt x="403" y="18"/>
                  </a:lnTo>
                  <a:lnTo>
                    <a:pt x="389" y="13"/>
                  </a:lnTo>
                  <a:lnTo>
                    <a:pt x="375" y="9"/>
                  </a:lnTo>
                  <a:lnTo>
                    <a:pt x="361" y="6"/>
                  </a:lnTo>
                  <a:lnTo>
                    <a:pt x="345" y="3"/>
                  </a:lnTo>
                  <a:lnTo>
                    <a:pt x="331" y="1"/>
                  </a:lnTo>
                  <a:lnTo>
                    <a:pt x="316" y="0"/>
                  </a:lnTo>
                  <a:lnTo>
                    <a:pt x="300" y="0"/>
                  </a:lnTo>
                  <a:lnTo>
                    <a:pt x="285" y="0"/>
                  </a:lnTo>
                  <a:lnTo>
                    <a:pt x="269" y="1"/>
                  </a:lnTo>
                  <a:lnTo>
                    <a:pt x="254" y="3"/>
                  </a:lnTo>
                  <a:lnTo>
                    <a:pt x="240" y="6"/>
                  </a:lnTo>
                  <a:lnTo>
                    <a:pt x="225" y="9"/>
                  </a:lnTo>
                  <a:lnTo>
                    <a:pt x="211" y="13"/>
                  </a:lnTo>
                  <a:lnTo>
                    <a:pt x="197" y="18"/>
                  </a:lnTo>
                  <a:lnTo>
                    <a:pt x="184" y="23"/>
                  </a:lnTo>
                  <a:lnTo>
                    <a:pt x="169" y="30"/>
                  </a:lnTo>
                  <a:lnTo>
                    <a:pt x="157" y="36"/>
                  </a:lnTo>
                  <a:lnTo>
                    <a:pt x="144" y="43"/>
                  </a:lnTo>
                  <a:lnTo>
                    <a:pt x="132" y="51"/>
                  </a:lnTo>
                  <a:lnTo>
                    <a:pt x="121" y="59"/>
                  </a:lnTo>
                  <a:lnTo>
                    <a:pt x="109" y="68"/>
                  </a:lnTo>
                  <a:lnTo>
                    <a:pt x="98" y="78"/>
                  </a:lnTo>
                  <a:lnTo>
                    <a:pt x="88" y="88"/>
                  </a:lnTo>
                  <a:lnTo>
                    <a:pt x="78" y="98"/>
                  </a:lnTo>
                  <a:lnTo>
                    <a:pt x="68" y="109"/>
                  </a:lnTo>
                  <a:lnTo>
                    <a:pt x="59" y="121"/>
                  </a:lnTo>
                  <a:lnTo>
                    <a:pt x="51" y="132"/>
                  </a:lnTo>
                  <a:lnTo>
                    <a:pt x="43" y="144"/>
                  </a:lnTo>
                  <a:lnTo>
                    <a:pt x="36" y="157"/>
                  </a:lnTo>
                  <a:lnTo>
                    <a:pt x="29" y="170"/>
                  </a:lnTo>
                  <a:lnTo>
                    <a:pt x="23" y="184"/>
                  </a:lnTo>
                  <a:lnTo>
                    <a:pt x="17" y="197"/>
                  </a:lnTo>
                  <a:lnTo>
                    <a:pt x="13" y="211"/>
                  </a:lnTo>
                  <a:lnTo>
                    <a:pt x="8" y="226"/>
                  </a:lnTo>
                  <a:lnTo>
                    <a:pt x="5" y="240"/>
                  </a:lnTo>
                  <a:lnTo>
                    <a:pt x="3" y="254"/>
                  </a:lnTo>
                  <a:lnTo>
                    <a:pt x="1" y="270"/>
                  </a:lnTo>
                  <a:lnTo>
                    <a:pt x="0" y="285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1" y="330"/>
                  </a:lnTo>
                  <a:lnTo>
                    <a:pt x="3" y="346"/>
                  </a:lnTo>
                  <a:lnTo>
                    <a:pt x="5" y="361"/>
                  </a:lnTo>
                  <a:lnTo>
                    <a:pt x="8" y="375"/>
                  </a:lnTo>
                  <a:lnTo>
                    <a:pt x="13" y="390"/>
                  </a:lnTo>
                  <a:lnTo>
                    <a:pt x="17" y="403"/>
                  </a:lnTo>
                  <a:lnTo>
                    <a:pt x="23" y="417"/>
                  </a:lnTo>
                  <a:lnTo>
                    <a:pt x="29" y="430"/>
                  </a:lnTo>
                  <a:lnTo>
                    <a:pt x="36" y="444"/>
                  </a:lnTo>
                  <a:lnTo>
                    <a:pt x="43" y="456"/>
                  </a:lnTo>
                  <a:lnTo>
                    <a:pt x="51" y="468"/>
                  </a:lnTo>
                  <a:lnTo>
                    <a:pt x="59" y="480"/>
                  </a:lnTo>
                  <a:lnTo>
                    <a:pt x="68" y="491"/>
                  </a:lnTo>
                  <a:lnTo>
                    <a:pt x="78" y="502"/>
                  </a:lnTo>
                  <a:lnTo>
                    <a:pt x="88" y="512"/>
                  </a:lnTo>
                  <a:lnTo>
                    <a:pt x="98" y="522"/>
                  </a:lnTo>
                  <a:lnTo>
                    <a:pt x="109" y="532"/>
                  </a:lnTo>
                  <a:lnTo>
                    <a:pt x="121" y="541"/>
                  </a:lnTo>
                  <a:lnTo>
                    <a:pt x="132" y="549"/>
                  </a:lnTo>
                  <a:lnTo>
                    <a:pt x="144" y="557"/>
                  </a:lnTo>
                  <a:lnTo>
                    <a:pt x="157" y="564"/>
                  </a:lnTo>
                  <a:lnTo>
                    <a:pt x="169" y="570"/>
                  </a:lnTo>
                  <a:lnTo>
                    <a:pt x="184" y="577"/>
                  </a:lnTo>
                  <a:lnTo>
                    <a:pt x="197" y="582"/>
                  </a:lnTo>
                  <a:lnTo>
                    <a:pt x="211" y="587"/>
                  </a:lnTo>
                  <a:lnTo>
                    <a:pt x="225" y="591"/>
                  </a:lnTo>
                  <a:lnTo>
                    <a:pt x="240" y="595"/>
                  </a:lnTo>
                  <a:lnTo>
                    <a:pt x="254" y="597"/>
                  </a:lnTo>
                  <a:lnTo>
                    <a:pt x="269" y="599"/>
                  </a:lnTo>
                  <a:lnTo>
                    <a:pt x="285" y="600"/>
                  </a:lnTo>
                  <a:lnTo>
                    <a:pt x="300" y="6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531">
              <a:extLst>
                <a:ext uri="{FF2B5EF4-FFF2-40B4-BE49-F238E27FC236}">
                  <a16:creationId xmlns="" xmlns:a16="http://schemas.microsoft.com/office/drawing/2014/main" id="{38A51691-587E-4AC6-8788-FB9527377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193088" y="787400"/>
              <a:ext cx="238125" cy="285750"/>
            </a:xfrm>
            <a:custGeom>
              <a:avLst/>
              <a:gdLst>
                <a:gd name="T0" fmla="*/ 668 w 750"/>
                <a:gd name="T1" fmla="*/ 580 h 901"/>
                <a:gd name="T2" fmla="*/ 710 w 750"/>
                <a:gd name="T3" fmla="*/ 510 h 901"/>
                <a:gd name="T4" fmla="*/ 737 w 750"/>
                <a:gd name="T5" fmla="*/ 435 h 901"/>
                <a:gd name="T6" fmla="*/ 750 w 750"/>
                <a:gd name="T7" fmla="*/ 357 h 901"/>
                <a:gd name="T8" fmla="*/ 746 w 750"/>
                <a:gd name="T9" fmla="*/ 278 h 901"/>
                <a:gd name="T10" fmla="*/ 730 w 750"/>
                <a:gd name="T11" fmla="*/ 201 h 901"/>
                <a:gd name="T12" fmla="*/ 698 w 750"/>
                <a:gd name="T13" fmla="*/ 127 h 901"/>
                <a:gd name="T14" fmla="*/ 652 w 750"/>
                <a:gd name="T15" fmla="*/ 60 h 901"/>
                <a:gd name="T16" fmla="*/ 659 w 750"/>
                <a:gd name="T17" fmla="*/ 20 h 901"/>
                <a:gd name="T18" fmla="*/ 659 w 750"/>
                <a:gd name="T19" fmla="*/ 9 h 901"/>
                <a:gd name="T20" fmla="*/ 651 w 750"/>
                <a:gd name="T21" fmla="*/ 1 h 901"/>
                <a:gd name="T22" fmla="*/ 640 w 750"/>
                <a:gd name="T23" fmla="*/ 1 h 901"/>
                <a:gd name="T24" fmla="*/ 572 w 750"/>
                <a:gd name="T25" fmla="*/ 66 h 901"/>
                <a:gd name="T26" fmla="*/ 570 w 750"/>
                <a:gd name="T27" fmla="*/ 77 h 901"/>
                <a:gd name="T28" fmla="*/ 577 w 750"/>
                <a:gd name="T29" fmla="*/ 87 h 901"/>
                <a:gd name="T30" fmla="*/ 588 w 750"/>
                <a:gd name="T31" fmla="*/ 89 h 901"/>
                <a:gd name="T32" fmla="*/ 617 w 750"/>
                <a:gd name="T33" fmla="*/ 65 h 901"/>
                <a:gd name="T34" fmla="*/ 663 w 750"/>
                <a:gd name="T35" fmla="*/ 126 h 901"/>
                <a:gd name="T36" fmla="*/ 696 w 750"/>
                <a:gd name="T37" fmla="*/ 193 h 901"/>
                <a:gd name="T38" fmla="*/ 714 w 750"/>
                <a:gd name="T39" fmla="*/ 265 h 901"/>
                <a:gd name="T40" fmla="*/ 720 w 750"/>
                <a:gd name="T41" fmla="*/ 337 h 901"/>
                <a:gd name="T42" fmla="*/ 712 w 750"/>
                <a:gd name="T43" fmla="*/ 410 h 901"/>
                <a:gd name="T44" fmla="*/ 690 w 750"/>
                <a:gd name="T45" fmla="*/ 480 h 901"/>
                <a:gd name="T46" fmla="*/ 655 w 750"/>
                <a:gd name="T47" fmla="*/ 546 h 901"/>
                <a:gd name="T48" fmla="*/ 605 w 750"/>
                <a:gd name="T49" fmla="*/ 606 h 901"/>
                <a:gd name="T50" fmla="*/ 550 w 750"/>
                <a:gd name="T51" fmla="*/ 652 h 901"/>
                <a:gd name="T52" fmla="*/ 490 w 750"/>
                <a:gd name="T53" fmla="*/ 686 h 901"/>
                <a:gd name="T54" fmla="*/ 425 w 750"/>
                <a:gd name="T55" fmla="*/ 708 h 901"/>
                <a:gd name="T56" fmla="*/ 358 w 750"/>
                <a:gd name="T57" fmla="*/ 719 h 901"/>
                <a:gd name="T58" fmla="*/ 258 w 750"/>
                <a:gd name="T59" fmla="*/ 714 h 901"/>
                <a:gd name="T60" fmla="*/ 194 w 750"/>
                <a:gd name="T61" fmla="*/ 696 h 901"/>
                <a:gd name="T62" fmla="*/ 133 w 750"/>
                <a:gd name="T63" fmla="*/ 667 h 901"/>
                <a:gd name="T64" fmla="*/ 78 w 750"/>
                <a:gd name="T65" fmla="*/ 628 h 901"/>
                <a:gd name="T66" fmla="*/ 88 w 750"/>
                <a:gd name="T67" fmla="*/ 591 h 901"/>
                <a:gd name="T68" fmla="*/ 88 w 750"/>
                <a:gd name="T69" fmla="*/ 579 h 901"/>
                <a:gd name="T70" fmla="*/ 80 w 750"/>
                <a:gd name="T71" fmla="*/ 572 h 901"/>
                <a:gd name="T72" fmla="*/ 69 w 750"/>
                <a:gd name="T73" fmla="*/ 572 h 901"/>
                <a:gd name="T74" fmla="*/ 2 w 750"/>
                <a:gd name="T75" fmla="*/ 637 h 901"/>
                <a:gd name="T76" fmla="*/ 0 w 750"/>
                <a:gd name="T77" fmla="*/ 649 h 901"/>
                <a:gd name="T78" fmla="*/ 9 w 750"/>
                <a:gd name="T79" fmla="*/ 660 h 901"/>
                <a:gd name="T80" fmla="*/ 43 w 750"/>
                <a:gd name="T81" fmla="*/ 638 h 901"/>
                <a:gd name="T82" fmla="*/ 98 w 750"/>
                <a:gd name="T83" fmla="*/ 681 h 901"/>
                <a:gd name="T84" fmla="*/ 157 w 750"/>
                <a:gd name="T85" fmla="*/ 714 h 901"/>
                <a:gd name="T86" fmla="*/ 220 w 750"/>
                <a:gd name="T87" fmla="*/ 736 h 901"/>
                <a:gd name="T88" fmla="*/ 285 w 750"/>
                <a:gd name="T89" fmla="*/ 748 h 901"/>
                <a:gd name="T90" fmla="*/ 209 w 750"/>
                <a:gd name="T91" fmla="*/ 815 h 901"/>
                <a:gd name="T92" fmla="*/ 117 w 750"/>
                <a:gd name="T93" fmla="*/ 859 h 901"/>
                <a:gd name="T94" fmla="*/ 89 w 750"/>
                <a:gd name="T95" fmla="*/ 885 h 901"/>
                <a:gd name="T96" fmla="*/ 100 w 750"/>
                <a:gd name="T97" fmla="*/ 900 h 901"/>
                <a:gd name="T98" fmla="*/ 564 w 750"/>
                <a:gd name="T99" fmla="*/ 898 h 901"/>
                <a:gd name="T100" fmla="*/ 569 w 750"/>
                <a:gd name="T101" fmla="*/ 881 h 901"/>
                <a:gd name="T102" fmla="*/ 521 w 750"/>
                <a:gd name="T103" fmla="*/ 846 h 901"/>
                <a:gd name="T104" fmla="*/ 426 w 750"/>
                <a:gd name="T105" fmla="*/ 807 h 901"/>
                <a:gd name="T106" fmla="*/ 392 w 750"/>
                <a:gd name="T107" fmla="*/ 746 h 901"/>
                <a:gd name="T108" fmla="*/ 460 w 750"/>
                <a:gd name="T109" fmla="*/ 730 h 901"/>
                <a:gd name="T110" fmla="*/ 525 w 750"/>
                <a:gd name="T111" fmla="*/ 703 h 901"/>
                <a:gd name="T112" fmla="*/ 586 w 750"/>
                <a:gd name="T113" fmla="*/ 664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50" h="901">
                  <a:moveTo>
                    <a:pt x="628" y="628"/>
                  </a:moveTo>
                  <a:lnTo>
                    <a:pt x="642" y="612"/>
                  </a:lnTo>
                  <a:lnTo>
                    <a:pt x="655" y="596"/>
                  </a:lnTo>
                  <a:lnTo>
                    <a:pt x="668" y="580"/>
                  </a:lnTo>
                  <a:lnTo>
                    <a:pt x="680" y="563"/>
                  </a:lnTo>
                  <a:lnTo>
                    <a:pt x="691" y="546"/>
                  </a:lnTo>
                  <a:lnTo>
                    <a:pt x="701" y="528"/>
                  </a:lnTo>
                  <a:lnTo>
                    <a:pt x="710" y="510"/>
                  </a:lnTo>
                  <a:lnTo>
                    <a:pt x="718" y="491"/>
                  </a:lnTo>
                  <a:lnTo>
                    <a:pt x="726" y="473"/>
                  </a:lnTo>
                  <a:lnTo>
                    <a:pt x="731" y="454"/>
                  </a:lnTo>
                  <a:lnTo>
                    <a:pt x="737" y="435"/>
                  </a:lnTo>
                  <a:lnTo>
                    <a:pt x="741" y="415"/>
                  </a:lnTo>
                  <a:lnTo>
                    <a:pt x="745" y="397"/>
                  </a:lnTo>
                  <a:lnTo>
                    <a:pt x="748" y="377"/>
                  </a:lnTo>
                  <a:lnTo>
                    <a:pt x="750" y="357"/>
                  </a:lnTo>
                  <a:lnTo>
                    <a:pt x="750" y="337"/>
                  </a:lnTo>
                  <a:lnTo>
                    <a:pt x="750" y="317"/>
                  </a:lnTo>
                  <a:lnTo>
                    <a:pt x="749" y="298"/>
                  </a:lnTo>
                  <a:lnTo>
                    <a:pt x="746" y="278"/>
                  </a:lnTo>
                  <a:lnTo>
                    <a:pt x="744" y="259"/>
                  </a:lnTo>
                  <a:lnTo>
                    <a:pt x="740" y="239"/>
                  </a:lnTo>
                  <a:lnTo>
                    <a:pt x="735" y="219"/>
                  </a:lnTo>
                  <a:lnTo>
                    <a:pt x="730" y="201"/>
                  </a:lnTo>
                  <a:lnTo>
                    <a:pt x="723" y="182"/>
                  </a:lnTo>
                  <a:lnTo>
                    <a:pt x="716" y="163"/>
                  </a:lnTo>
                  <a:lnTo>
                    <a:pt x="707" y="145"/>
                  </a:lnTo>
                  <a:lnTo>
                    <a:pt x="698" y="127"/>
                  </a:lnTo>
                  <a:lnTo>
                    <a:pt x="688" y="109"/>
                  </a:lnTo>
                  <a:lnTo>
                    <a:pt x="676" y="93"/>
                  </a:lnTo>
                  <a:lnTo>
                    <a:pt x="665" y="75"/>
                  </a:lnTo>
                  <a:lnTo>
                    <a:pt x="652" y="60"/>
                  </a:lnTo>
                  <a:lnTo>
                    <a:pt x="637" y="43"/>
                  </a:lnTo>
                  <a:lnTo>
                    <a:pt x="656" y="26"/>
                  </a:lnTo>
                  <a:lnTo>
                    <a:pt x="657" y="23"/>
                  </a:lnTo>
                  <a:lnTo>
                    <a:pt x="659" y="20"/>
                  </a:lnTo>
                  <a:lnTo>
                    <a:pt x="659" y="18"/>
                  </a:lnTo>
                  <a:lnTo>
                    <a:pt x="661" y="15"/>
                  </a:lnTo>
                  <a:lnTo>
                    <a:pt x="659" y="12"/>
                  </a:lnTo>
                  <a:lnTo>
                    <a:pt x="659" y="9"/>
                  </a:lnTo>
                  <a:lnTo>
                    <a:pt x="657" y="7"/>
                  </a:lnTo>
                  <a:lnTo>
                    <a:pt x="656" y="5"/>
                  </a:lnTo>
                  <a:lnTo>
                    <a:pt x="654" y="2"/>
                  </a:lnTo>
                  <a:lnTo>
                    <a:pt x="651" y="1"/>
                  </a:lnTo>
                  <a:lnTo>
                    <a:pt x="648" y="0"/>
                  </a:lnTo>
                  <a:lnTo>
                    <a:pt x="645" y="0"/>
                  </a:lnTo>
                  <a:lnTo>
                    <a:pt x="642" y="0"/>
                  </a:lnTo>
                  <a:lnTo>
                    <a:pt x="640" y="1"/>
                  </a:lnTo>
                  <a:lnTo>
                    <a:pt x="637" y="2"/>
                  </a:lnTo>
                  <a:lnTo>
                    <a:pt x="634" y="5"/>
                  </a:lnTo>
                  <a:lnTo>
                    <a:pt x="575" y="64"/>
                  </a:lnTo>
                  <a:lnTo>
                    <a:pt x="572" y="66"/>
                  </a:lnTo>
                  <a:lnTo>
                    <a:pt x="571" y="70"/>
                  </a:lnTo>
                  <a:lnTo>
                    <a:pt x="570" y="72"/>
                  </a:lnTo>
                  <a:lnTo>
                    <a:pt x="570" y="75"/>
                  </a:lnTo>
                  <a:lnTo>
                    <a:pt x="570" y="77"/>
                  </a:lnTo>
                  <a:lnTo>
                    <a:pt x="571" y="81"/>
                  </a:lnTo>
                  <a:lnTo>
                    <a:pt x="572" y="83"/>
                  </a:lnTo>
                  <a:lnTo>
                    <a:pt x="575" y="85"/>
                  </a:lnTo>
                  <a:lnTo>
                    <a:pt x="577" y="87"/>
                  </a:lnTo>
                  <a:lnTo>
                    <a:pt x="579" y="88"/>
                  </a:lnTo>
                  <a:lnTo>
                    <a:pt x="582" y="89"/>
                  </a:lnTo>
                  <a:lnTo>
                    <a:pt x="585" y="89"/>
                  </a:lnTo>
                  <a:lnTo>
                    <a:pt x="588" y="89"/>
                  </a:lnTo>
                  <a:lnTo>
                    <a:pt x="591" y="88"/>
                  </a:lnTo>
                  <a:lnTo>
                    <a:pt x="593" y="87"/>
                  </a:lnTo>
                  <a:lnTo>
                    <a:pt x="596" y="85"/>
                  </a:lnTo>
                  <a:lnTo>
                    <a:pt x="617" y="65"/>
                  </a:lnTo>
                  <a:lnTo>
                    <a:pt x="629" y="80"/>
                  </a:lnTo>
                  <a:lnTo>
                    <a:pt x="641" y="95"/>
                  </a:lnTo>
                  <a:lnTo>
                    <a:pt x="652" y="110"/>
                  </a:lnTo>
                  <a:lnTo>
                    <a:pt x="663" y="126"/>
                  </a:lnTo>
                  <a:lnTo>
                    <a:pt x="672" y="142"/>
                  </a:lnTo>
                  <a:lnTo>
                    <a:pt x="680" y="159"/>
                  </a:lnTo>
                  <a:lnTo>
                    <a:pt x="688" y="175"/>
                  </a:lnTo>
                  <a:lnTo>
                    <a:pt x="696" y="193"/>
                  </a:lnTo>
                  <a:lnTo>
                    <a:pt x="701" y="211"/>
                  </a:lnTo>
                  <a:lnTo>
                    <a:pt x="707" y="228"/>
                  </a:lnTo>
                  <a:lnTo>
                    <a:pt x="711" y="246"/>
                  </a:lnTo>
                  <a:lnTo>
                    <a:pt x="714" y="265"/>
                  </a:lnTo>
                  <a:lnTo>
                    <a:pt x="717" y="282"/>
                  </a:lnTo>
                  <a:lnTo>
                    <a:pt x="719" y="301"/>
                  </a:lnTo>
                  <a:lnTo>
                    <a:pt x="720" y="318"/>
                  </a:lnTo>
                  <a:lnTo>
                    <a:pt x="720" y="337"/>
                  </a:lnTo>
                  <a:lnTo>
                    <a:pt x="719" y="356"/>
                  </a:lnTo>
                  <a:lnTo>
                    <a:pt x="718" y="374"/>
                  </a:lnTo>
                  <a:lnTo>
                    <a:pt x="716" y="392"/>
                  </a:lnTo>
                  <a:lnTo>
                    <a:pt x="712" y="410"/>
                  </a:lnTo>
                  <a:lnTo>
                    <a:pt x="708" y="427"/>
                  </a:lnTo>
                  <a:lnTo>
                    <a:pt x="702" y="445"/>
                  </a:lnTo>
                  <a:lnTo>
                    <a:pt x="697" y="463"/>
                  </a:lnTo>
                  <a:lnTo>
                    <a:pt x="690" y="480"/>
                  </a:lnTo>
                  <a:lnTo>
                    <a:pt x="683" y="498"/>
                  </a:lnTo>
                  <a:lnTo>
                    <a:pt x="674" y="514"/>
                  </a:lnTo>
                  <a:lnTo>
                    <a:pt x="665" y="531"/>
                  </a:lnTo>
                  <a:lnTo>
                    <a:pt x="655" y="546"/>
                  </a:lnTo>
                  <a:lnTo>
                    <a:pt x="644" y="562"/>
                  </a:lnTo>
                  <a:lnTo>
                    <a:pt x="632" y="577"/>
                  </a:lnTo>
                  <a:lnTo>
                    <a:pt x="620" y="591"/>
                  </a:lnTo>
                  <a:lnTo>
                    <a:pt x="605" y="606"/>
                  </a:lnTo>
                  <a:lnTo>
                    <a:pt x="592" y="619"/>
                  </a:lnTo>
                  <a:lnTo>
                    <a:pt x="579" y="630"/>
                  </a:lnTo>
                  <a:lnTo>
                    <a:pt x="565" y="642"/>
                  </a:lnTo>
                  <a:lnTo>
                    <a:pt x="550" y="652"/>
                  </a:lnTo>
                  <a:lnTo>
                    <a:pt x="536" y="662"/>
                  </a:lnTo>
                  <a:lnTo>
                    <a:pt x="521" y="671"/>
                  </a:lnTo>
                  <a:lnTo>
                    <a:pt x="505" y="678"/>
                  </a:lnTo>
                  <a:lnTo>
                    <a:pt x="490" y="686"/>
                  </a:lnTo>
                  <a:lnTo>
                    <a:pt x="474" y="693"/>
                  </a:lnTo>
                  <a:lnTo>
                    <a:pt x="458" y="698"/>
                  </a:lnTo>
                  <a:lnTo>
                    <a:pt x="441" y="704"/>
                  </a:lnTo>
                  <a:lnTo>
                    <a:pt x="425" y="708"/>
                  </a:lnTo>
                  <a:lnTo>
                    <a:pt x="408" y="713"/>
                  </a:lnTo>
                  <a:lnTo>
                    <a:pt x="392" y="715"/>
                  </a:lnTo>
                  <a:lnTo>
                    <a:pt x="375" y="718"/>
                  </a:lnTo>
                  <a:lnTo>
                    <a:pt x="358" y="719"/>
                  </a:lnTo>
                  <a:lnTo>
                    <a:pt x="306" y="719"/>
                  </a:lnTo>
                  <a:lnTo>
                    <a:pt x="289" y="718"/>
                  </a:lnTo>
                  <a:lnTo>
                    <a:pt x="274" y="716"/>
                  </a:lnTo>
                  <a:lnTo>
                    <a:pt x="258" y="714"/>
                  </a:lnTo>
                  <a:lnTo>
                    <a:pt x="241" y="710"/>
                  </a:lnTo>
                  <a:lnTo>
                    <a:pt x="226" y="706"/>
                  </a:lnTo>
                  <a:lnTo>
                    <a:pt x="209" y="702"/>
                  </a:lnTo>
                  <a:lnTo>
                    <a:pt x="194" y="696"/>
                  </a:lnTo>
                  <a:lnTo>
                    <a:pt x="178" y="689"/>
                  </a:lnTo>
                  <a:lnTo>
                    <a:pt x="163" y="683"/>
                  </a:lnTo>
                  <a:lnTo>
                    <a:pt x="149" y="675"/>
                  </a:lnTo>
                  <a:lnTo>
                    <a:pt x="133" y="667"/>
                  </a:lnTo>
                  <a:lnTo>
                    <a:pt x="119" y="659"/>
                  </a:lnTo>
                  <a:lnTo>
                    <a:pt x="105" y="649"/>
                  </a:lnTo>
                  <a:lnTo>
                    <a:pt x="91" y="639"/>
                  </a:lnTo>
                  <a:lnTo>
                    <a:pt x="78" y="628"/>
                  </a:lnTo>
                  <a:lnTo>
                    <a:pt x="65" y="617"/>
                  </a:lnTo>
                  <a:lnTo>
                    <a:pt x="85" y="596"/>
                  </a:lnTo>
                  <a:lnTo>
                    <a:pt x="87" y="594"/>
                  </a:lnTo>
                  <a:lnTo>
                    <a:pt x="88" y="591"/>
                  </a:lnTo>
                  <a:lnTo>
                    <a:pt x="89" y="588"/>
                  </a:lnTo>
                  <a:lnTo>
                    <a:pt x="89" y="585"/>
                  </a:lnTo>
                  <a:lnTo>
                    <a:pt x="89" y="583"/>
                  </a:lnTo>
                  <a:lnTo>
                    <a:pt x="88" y="579"/>
                  </a:lnTo>
                  <a:lnTo>
                    <a:pt x="87" y="577"/>
                  </a:lnTo>
                  <a:lnTo>
                    <a:pt x="85" y="575"/>
                  </a:lnTo>
                  <a:lnTo>
                    <a:pt x="82" y="573"/>
                  </a:lnTo>
                  <a:lnTo>
                    <a:pt x="80" y="572"/>
                  </a:lnTo>
                  <a:lnTo>
                    <a:pt x="77" y="571"/>
                  </a:lnTo>
                  <a:lnTo>
                    <a:pt x="75" y="571"/>
                  </a:lnTo>
                  <a:lnTo>
                    <a:pt x="71" y="571"/>
                  </a:lnTo>
                  <a:lnTo>
                    <a:pt x="69" y="572"/>
                  </a:lnTo>
                  <a:lnTo>
                    <a:pt x="66" y="573"/>
                  </a:lnTo>
                  <a:lnTo>
                    <a:pt x="64" y="575"/>
                  </a:lnTo>
                  <a:lnTo>
                    <a:pt x="4" y="634"/>
                  </a:lnTo>
                  <a:lnTo>
                    <a:pt x="2" y="637"/>
                  </a:lnTo>
                  <a:lnTo>
                    <a:pt x="1" y="640"/>
                  </a:lnTo>
                  <a:lnTo>
                    <a:pt x="0" y="642"/>
                  </a:lnTo>
                  <a:lnTo>
                    <a:pt x="0" y="645"/>
                  </a:lnTo>
                  <a:lnTo>
                    <a:pt x="0" y="649"/>
                  </a:lnTo>
                  <a:lnTo>
                    <a:pt x="1" y="651"/>
                  </a:lnTo>
                  <a:lnTo>
                    <a:pt x="2" y="654"/>
                  </a:lnTo>
                  <a:lnTo>
                    <a:pt x="4" y="656"/>
                  </a:lnTo>
                  <a:lnTo>
                    <a:pt x="9" y="660"/>
                  </a:lnTo>
                  <a:lnTo>
                    <a:pt x="14" y="661"/>
                  </a:lnTo>
                  <a:lnTo>
                    <a:pt x="20" y="660"/>
                  </a:lnTo>
                  <a:lnTo>
                    <a:pt x="25" y="656"/>
                  </a:lnTo>
                  <a:lnTo>
                    <a:pt x="43" y="638"/>
                  </a:lnTo>
                  <a:lnTo>
                    <a:pt x="56" y="650"/>
                  </a:lnTo>
                  <a:lnTo>
                    <a:pt x="70" y="661"/>
                  </a:lnTo>
                  <a:lnTo>
                    <a:pt x="84" y="671"/>
                  </a:lnTo>
                  <a:lnTo>
                    <a:pt x="98" y="681"/>
                  </a:lnTo>
                  <a:lnTo>
                    <a:pt x="112" y="689"/>
                  </a:lnTo>
                  <a:lnTo>
                    <a:pt x="127" y="698"/>
                  </a:lnTo>
                  <a:lnTo>
                    <a:pt x="142" y="706"/>
                  </a:lnTo>
                  <a:lnTo>
                    <a:pt x="157" y="714"/>
                  </a:lnTo>
                  <a:lnTo>
                    <a:pt x="173" y="720"/>
                  </a:lnTo>
                  <a:lnTo>
                    <a:pt x="188" y="726"/>
                  </a:lnTo>
                  <a:lnTo>
                    <a:pt x="204" y="731"/>
                  </a:lnTo>
                  <a:lnTo>
                    <a:pt x="220" y="736"/>
                  </a:lnTo>
                  <a:lnTo>
                    <a:pt x="236" y="740"/>
                  </a:lnTo>
                  <a:lnTo>
                    <a:pt x="252" y="743"/>
                  </a:lnTo>
                  <a:lnTo>
                    <a:pt x="269" y="746"/>
                  </a:lnTo>
                  <a:lnTo>
                    <a:pt x="285" y="748"/>
                  </a:lnTo>
                  <a:lnTo>
                    <a:pt x="285" y="798"/>
                  </a:lnTo>
                  <a:lnTo>
                    <a:pt x="260" y="802"/>
                  </a:lnTo>
                  <a:lnTo>
                    <a:pt x="234" y="807"/>
                  </a:lnTo>
                  <a:lnTo>
                    <a:pt x="209" y="815"/>
                  </a:lnTo>
                  <a:lnTo>
                    <a:pt x="185" y="824"/>
                  </a:lnTo>
                  <a:lnTo>
                    <a:pt x="162" y="834"/>
                  </a:lnTo>
                  <a:lnTo>
                    <a:pt x="139" y="846"/>
                  </a:lnTo>
                  <a:lnTo>
                    <a:pt x="117" y="859"/>
                  </a:lnTo>
                  <a:lnTo>
                    <a:pt x="96" y="873"/>
                  </a:lnTo>
                  <a:lnTo>
                    <a:pt x="92" y="877"/>
                  </a:lnTo>
                  <a:lnTo>
                    <a:pt x="90" y="881"/>
                  </a:lnTo>
                  <a:lnTo>
                    <a:pt x="89" y="885"/>
                  </a:lnTo>
                  <a:lnTo>
                    <a:pt x="90" y="890"/>
                  </a:lnTo>
                  <a:lnTo>
                    <a:pt x="92" y="894"/>
                  </a:lnTo>
                  <a:lnTo>
                    <a:pt x="96" y="898"/>
                  </a:lnTo>
                  <a:lnTo>
                    <a:pt x="100" y="900"/>
                  </a:lnTo>
                  <a:lnTo>
                    <a:pt x="105" y="901"/>
                  </a:lnTo>
                  <a:lnTo>
                    <a:pt x="555" y="901"/>
                  </a:lnTo>
                  <a:lnTo>
                    <a:pt x="559" y="900"/>
                  </a:lnTo>
                  <a:lnTo>
                    <a:pt x="564" y="898"/>
                  </a:lnTo>
                  <a:lnTo>
                    <a:pt x="567" y="894"/>
                  </a:lnTo>
                  <a:lnTo>
                    <a:pt x="569" y="890"/>
                  </a:lnTo>
                  <a:lnTo>
                    <a:pt x="570" y="885"/>
                  </a:lnTo>
                  <a:lnTo>
                    <a:pt x="569" y="881"/>
                  </a:lnTo>
                  <a:lnTo>
                    <a:pt x="567" y="877"/>
                  </a:lnTo>
                  <a:lnTo>
                    <a:pt x="564" y="873"/>
                  </a:lnTo>
                  <a:lnTo>
                    <a:pt x="543" y="859"/>
                  </a:lnTo>
                  <a:lnTo>
                    <a:pt x="521" y="846"/>
                  </a:lnTo>
                  <a:lnTo>
                    <a:pt x="498" y="834"/>
                  </a:lnTo>
                  <a:lnTo>
                    <a:pt x="474" y="824"/>
                  </a:lnTo>
                  <a:lnTo>
                    <a:pt x="450" y="815"/>
                  </a:lnTo>
                  <a:lnTo>
                    <a:pt x="426" y="807"/>
                  </a:lnTo>
                  <a:lnTo>
                    <a:pt x="401" y="802"/>
                  </a:lnTo>
                  <a:lnTo>
                    <a:pt x="375" y="798"/>
                  </a:lnTo>
                  <a:lnTo>
                    <a:pt x="375" y="748"/>
                  </a:lnTo>
                  <a:lnTo>
                    <a:pt x="392" y="746"/>
                  </a:lnTo>
                  <a:lnTo>
                    <a:pt x="410" y="742"/>
                  </a:lnTo>
                  <a:lnTo>
                    <a:pt x="426" y="739"/>
                  </a:lnTo>
                  <a:lnTo>
                    <a:pt x="444" y="735"/>
                  </a:lnTo>
                  <a:lnTo>
                    <a:pt x="460" y="730"/>
                  </a:lnTo>
                  <a:lnTo>
                    <a:pt x="477" y="724"/>
                  </a:lnTo>
                  <a:lnTo>
                    <a:pt x="493" y="717"/>
                  </a:lnTo>
                  <a:lnTo>
                    <a:pt x="509" y="710"/>
                  </a:lnTo>
                  <a:lnTo>
                    <a:pt x="525" y="703"/>
                  </a:lnTo>
                  <a:lnTo>
                    <a:pt x="541" y="694"/>
                  </a:lnTo>
                  <a:lnTo>
                    <a:pt x="556" y="685"/>
                  </a:lnTo>
                  <a:lnTo>
                    <a:pt x="571" y="674"/>
                  </a:lnTo>
                  <a:lnTo>
                    <a:pt x="586" y="664"/>
                  </a:lnTo>
                  <a:lnTo>
                    <a:pt x="600" y="652"/>
                  </a:lnTo>
                  <a:lnTo>
                    <a:pt x="613" y="640"/>
                  </a:lnTo>
                  <a:lnTo>
                    <a:pt x="628" y="6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4" name="Freeform 2572">
            <a:extLst>
              <a:ext uri="{FF2B5EF4-FFF2-40B4-BE49-F238E27FC236}">
                <a16:creationId xmlns="" xmlns:a16="http://schemas.microsoft.com/office/drawing/2014/main" id="{22A12636-0D95-44A0-BB67-2D7D8F219788}"/>
              </a:ext>
            </a:extLst>
          </p:cNvPr>
          <p:cNvSpPr>
            <a:spLocks noEditPoints="1"/>
          </p:cNvSpPr>
          <p:nvPr/>
        </p:nvSpPr>
        <p:spPr bwMode="auto">
          <a:xfrm>
            <a:off x="5469104" y="4156080"/>
            <a:ext cx="285750" cy="257175"/>
          </a:xfrm>
          <a:custGeom>
            <a:avLst/>
            <a:gdLst>
              <a:gd name="T0" fmla="*/ 335 w 901"/>
              <a:gd name="T1" fmla="*/ 206 h 812"/>
              <a:gd name="T2" fmla="*/ 332 w 901"/>
              <a:gd name="T3" fmla="*/ 190 h 812"/>
              <a:gd name="T4" fmla="*/ 345 w 901"/>
              <a:gd name="T5" fmla="*/ 181 h 812"/>
              <a:gd name="T6" fmla="*/ 568 w 901"/>
              <a:gd name="T7" fmla="*/ 187 h 812"/>
              <a:gd name="T8" fmla="*/ 568 w 901"/>
              <a:gd name="T9" fmla="*/ 204 h 812"/>
              <a:gd name="T10" fmla="*/ 555 w 901"/>
              <a:gd name="T11" fmla="*/ 211 h 812"/>
              <a:gd name="T12" fmla="*/ 335 w 901"/>
              <a:gd name="T13" fmla="*/ 296 h 812"/>
              <a:gd name="T14" fmla="*/ 332 w 901"/>
              <a:gd name="T15" fmla="*/ 280 h 812"/>
              <a:gd name="T16" fmla="*/ 345 w 901"/>
              <a:gd name="T17" fmla="*/ 271 h 812"/>
              <a:gd name="T18" fmla="*/ 568 w 901"/>
              <a:gd name="T19" fmla="*/ 278 h 812"/>
              <a:gd name="T20" fmla="*/ 568 w 901"/>
              <a:gd name="T21" fmla="*/ 294 h 812"/>
              <a:gd name="T22" fmla="*/ 555 w 901"/>
              <a:gd name="T23" fmla="*/ 391 h 812"/>
              <a:gd name="T24" fmla="*/ 333 w 901"/>
              <a:gd name="T25" fmla="*/ 384 h 812"/>
              <a:gd name="T26" fmla="*/ 333 w 901"/>
              <a:gd name="T27" fmla="*/ 368 h 812"/>
              <a:gd name="T28" fmla="*/ 555 w 901"/>
              <a:gd name="T29" fmla="*/ 361 h 812"/>
              <a:gd name="T30" fmla="*/ 570 w 901"/>
              <a:gd name="T31" fmla="*/ 370 h 812"/>
              <a:gd name="T32" fmla="*/ 566 w 901"/>
              <a:gd name="T33" fmla="*/ 387 h 812"/>
              <a:gd name="T34" fmla="*/ 555 w 901"/>
              <a:gd name="T35" fmla="*/ 481 h 812"/>
              <a:gd name="T36" fmla="*/ 333 w 901"/>
              <a:gd name="T37" fmla="*/ 475 h 812"/>
              <a:gd name="T38" fmla="*/ 333 w 901"/>
              <a:gd name="T39" fmla="*/ 458 h 812"/>
              <a:gd name="T40" fmla="*/ 555 w 901"/>
              <a:gd name="T41" fmla="*/ 451 h 812"/>
              <a:gd name="T42" fmla="*/ 570 w 901"/>
              <a:gd name="T43" fmla="*/ 460 h 812"/>
              <a:gd name="T44" fmla="*/ 566 w 901"/>
              <a:gd name="T45" fmla="*/ 477 h 812"/>
              <a:gd name="T46" fmla="*/ 555 w 901"/>
              <a:gd name="T47" fmla="*/ 572 h 812"/>
              <a:gd name="T48" fmla="*/ 333 w 901"/>
              <a:gd name="T49" fmla="*/ 565 h 812"/>
              <a:gd name="T50" fmla="*/ 333 w 901"/>
              <a:gd name="T51" fmla="*/ 547 h 812"/>
              <a:gd name="T52" fmla="*/ 555 w 901"/>
              <a:gd name="T53" fmla="*/ 541 h 812"/>
              <a:gd name="T54" fmla="*/ 570 w 901"/>
              <a:gd name="T55" fmla="*/ 551 h 812"/>
              <a:gd name="T56" fmla="*/ 566 w 901"/>
              <a:gd name="T57" fmla="*/ 567 h 812"/>
              <a:gd name="T58" fmla="*/ 345 w 901"/>
              <a:gd name="T59" fmla="*/ 661 h 812"/>
              <a:gd name="T60" fmla="*/ 332 w 901"/>
              <a:gd name="T61" fmla="*/ 652 h 812"/>
              <a:gd name="T62" fmla="*/ 335 w 901"/>
              <a:gd name="T63" fmla="*/ 635 h 812"/>
              <a:gd name="T64" fmla="*/ 559 w 901"/>
              <a:gd name="T65" fmla="*/ 631 h 812"/>
              <a:gd name="T66" fmla="*/ 571 w 901"/>
              <a:gd name="T67" fmla="*/ 643 h 812"/>
              <a:gd name="T68" fmla="*/ 564 w 901"/>
              <a:gd name="T69" fmla="*/ 659 h 812"/>
              <a:gd name="T70" fmla="*/ 871 w 901"/>
              <a:gd name="T71" fmla="*/ 781 h 812"/>
              <a:gd name="T72" fmla="*/ 865 w 901"/>
              <a:gd name="T73" fmla="*/ 424 h 812"/>
              <a:gd name="T74" fmla="*/ 750 w 901"/>
              <a:gd name="T75" fmla="*/ 372 h 812"/>
              <a:gd name="T76" fmla="*/ 739 w 901"/>
              <a:gd name="T77" fmla="*/ 361 h 812"/>
              <a:gd name="T78" fmla="*/ 724 w 901"/>
              <a:gd name="T79" fmla="*/ 368 h 812"/>
              <a:gd name="T80" fmla="*/ 703 w 901"/>
              <a:gd name="T81" fmla="*/ 421 h 812"/>
              <a:gd name="T82" fmla="*/ 691 w 901"/>
              <a:gd name="T83" fmla="*/ 433 h 812"/>
              <a:gd name="T84" fmla="*/ 629 w 901"/>
              <a:gd name="T85" fmla="*/ 99 h 812"/>
              <a:gd name="T86" fmla="*/ 616 w 901"/>
              <a:gd name="T87" fmla="*/ 91 h 812"/>
              <a:gd name="T88" fmla="*/ 537 w 901"/>
              <a:gd name="T89" fmla="*/ 5 h 812"/>
              <a:gd name="T90" fmla="*/ 372 w 901"/>
              <a:gd name="T91" fmla="*/ 1 h 812"/>
              <a:gd name="T92" fmla="*/ 360 w 901"/>
              <a:gd name="T93" fmla="*/ 12 h 812"/>
              <a:gd name="T94" fmla="*/ 277 w 901"/>
              <a:gd name="T95" fmla="*/ 93 h 812"/>
              <a:gd name="T96" fmla="*/ 270 w 901"/>
              <a:gd name="T97" fmla="*/ 781 h 812"/>
              <a:gd name="T98" fmla="*/ 206 w 901"/>
              <a:gd name="T99" fmla="*/ 425 h 812"/>
              <a:gd name="T100" fmla="*/ 180 w 901"/>
              <a:gd name="T101" fmla="*/ 376 h 812"/>
              <a:gd name="T102" fmla="*/ 171 w 901"/>
              <a:gd name="T103" fmla="*/ 362 h 812"/>
              <a:gd name="T104" fmla="*/ 154 w 901"/>
              <a:gd name="T105" fmla="*/ 366 h 812"/>
              <a:gd name="T106" fmla="*/ 45 w 901"/>
              <a:gd name="T107" fmla="*/ 421 h 812"/>
              <a:gd name="T108" fmla="*/ 31 w 901"/>
              <a:gd name="T109" fmla="*/ 431 h 812"/>
              <a:gd name="T110" fmla="*/ 9 w 901"/>
              <a:gd name="T111" fmla="*/ 783 h 812"/>
              <a:gd name="T112" fmla="*/ 0 w 901"/>
              <a:gd name="T113" fmla="*/ 796 h 812"/>
              <a:gd name="T114" fmla="*/ 9 w 901"/>
              <a:gd name="T115" fmla="*/ 811 h 812"/>
              <a:gd name="T116" fmla="*/ 616 w 901"/>
              <a:gd name="T117" fmla="*/ 812 h 812"/>
              <a:gd name="T118" fmla="*/ 894 w 901"/>
              <a:gd name="T119" fmla="*/ 808 h 812"/>
              <a:gd name="T120" fmla="*/ 901 w 901"/>
              <a:gd name="T121" fmla="*/ 793 h 812"/>
              <a:gd name="T122" fmla="*/ 889 w 901"/>
              <a:gd name="T123" fmla="*/ 782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1" h="812">
                <a:moveTo>
                  <a:pt x="555" y="211"/>
                </a:moveTo>
                <a:lnTo>
                  <a:pt x="345" y="211"/>
                </a:lnTo>
                <a:lnTo>
                  <a:pt x="343" y="211"/>
                </a:lnTo>
                <a:lnTo>
                  <a:pt x="339" y="209"/>
                </a:lnTo>
                <a:lnTo>
                  <a:pt x="337" y="208"/>
                </a:lnTo>
                <a:lnTo>
                  <a:pt x="335" y="206"/>
                </a:lnTo>
                <a:lnTo>
                  <a:pt x="333" y="204"/>
                </a:lnTo>
                <a:lnTo>
                  <a:pt x="332" y="202"/>
                </a:lnTo>
                <a:lnTo>
                  <a:pt x="331" y="198"/>
                </a:lnTo>
                <a:lnTo>
                  <a:pt x="331" y="196"/>
                </a:lnTo>
                <a:lnTo>
                  <a:pt x="331" y="193"/>
                </a:lnTo>
                <a:lnTo>
                  <a:pt x="332" y="190"/>
                </a:lnTo>
                <a:lnTo>
                  <a:pt x="333" y="187"/>
                </a:lnTo>
                <a:lnTo>
                  <a:pt x="335" y="185"/>
                </a:lnTo>
                <a:lnTo>
                  <a:pt x="337" y="183"/>
                </a:lnTo>
                <a:lnTo>
                  <a:pt x="339" y="182"/>
                </a:lnTo>
                <a:lnTo>
                  <a:pt x="343" y="181"/>
                </a:lnTo>
                <a:lnTo>
                  <a:pt x="345" y="181"/>
                </a:lnTo>
                <a:lnTo>
                  <a:pt x="555" y="181"/>
                </a:lnTo>
                <a:lnTo>
                  <a:pt x="559" y="181"/>
                </a:lnTo>
                <a:lnTo>
                  <a:pt x="562" y="182"/>
                </a:lnTo>
                <a:lnTo>
                  <a:pt x="564" y="183"/>
                </a:lnTo>
                <a:lnTo>
                  <a:pt x="566" y="185"/>
                </a:lnTo>
                <a:lnTo>
                  <a:pt x="568" y="187"/>
                </a:lnTo>
                <a:lnTo>
                  <a:pt x="570" y="190"/>
                </a:lnTo>
                <a:lnTo>
                  <a:pt x="571" y="193"/>
                </a:lnTo>
                <a:lnTo>
                  <a:pt x="571" y="196"/>
                </a:lnTo>
                <a:lnTo>
                  <a:pt x="571" y="198"/>
                </a:lnTo>
                <a:lnTo>
                  <a:pt x="570" y="202"/>
                </a:lnTo>
                <a:lnTo>
                  <a:pt x="568" y="204"/>
                </a:lnTo>
                <a:lnTo>
                  <a:pt x="566" y="206"/>
                </a:lnTo>
                <a:lnTo>
                  <a:pt x="564" y="208"/>
                </a:lnTo>
                <a:lnTo>
                  <a:pt x="562" y="209"/>
                </a:lnTo>
                <a:lnTo>
                  <a:pt x="559" y="211"/>
                </a:lnTo>
                <a:lnTo>
                  <a:pt x="555" y="211"/>
                </a:lnTo>
                <a:lnTo>
                  <a:pt x="555" y="211"/>
                </a:lnTo>
                <a:close/>
                <a:moveTo>
                  <a:pt x="555" y="301"/>
                </a:moveTo>
                <a:lnTo>
                  <a:pt x="345" y="301"/>
                </a:lnTo>
                <a:lnTo>
                  <a:pt x="343" y="301"/>
                </a:lnTo>
                <a:lnTo>
                  <a:pt x="339" y="300"/>
                </a:lnTo>
                <a:lnTo>
                  <a:pt x="337" y="299"/>
                </a:lnTo>
                <a:lnTo>
                  <a:pt x="335" y="296"/>
                </a:lnTo>
                <a:lnTo>
                  <a:pt x="333" y="294"/>
                </a:lnTo>
                <a:lnTo>
                  <a:pt x="332" y="292"/>
                </a:lnTo>
                <a:lnTo>
                  <a:pt x="331" y="289"/>
                </a:lnTo>
                <a:lnTo>
                  <a:pt x="331" y="285"/>
                </a:lnTo>
                <a:lnTo>
                  <a:pt x="331" y="283"/>
                </a:lnTo>
                <a:lnTo>
                  <a:pt x="332" y="280"/>
                </a:lnTo>
                <a:lnTo>
                  <a:pt x="333" y="278"/>
                </a:lnTo>
                <a:lnTo>
                  <a:pt x="335" y="275"/>
                </a:lnTo>
                <a:lnTo>
                  <a:pt x="337" y="273"/>
                </a:lnTo>
                <a:lnTo>
                  <a:pt x="339" y="272"/>
                </a:lnTo>
                <a:lnTo>
                  <a:pt x="343" y="271"/>
                </a:lnTo>
                <a:lnTo>
                  <a:pt x="345" y="271"/>
                </a:lnTo>
                <a:lnTo>
                  <a:pt x="555" y="271"/>
                </a:lnTo>
                <a:lnTo>
                  <a:pt x="559" y="271"/>
                </a:lnTo>
                <a:lnTo>
                  <a:pt x="562" y="272"/>
                </a:lnTo>
                <a:lnTo>
                  <a:pt x="564" y="273"/>
                </a:lnTo>
                <a:lnTo>
                  <a:pt x="566" y="275"/>
                </a:lnTo>
                <a:lnTo>
                  <a:pt x="568" y="278"/>
                </a:lnTo>
                <a:lnTo>
                  <a:pt x="570" y="280"/>
                </a:lnTo>
                <a:lnTo>
                  <a:pt x="571" y="283"/>
                </a:lnTo>
                <a:lnTo>
                  <a:pt x="571" y="285"/>
                </a:lnTo>
                <a:lnTo>
                  <a:pt x="571" y="289"/>
                </a:lnTo>
                <a:lnTo>
                  <a:pt x="570" y="292"/>
                </a:lnTo>
                <a:lnTo>
                  <a:pt x="568" y="294"/>
                </a:lnTo>
                <a:lnTo>
                  <a:pt x="566" y="296"/>
                </a:lnTo>
                <a:lnTo>
                  <a:pt x="564" y="299"/>
                </a:lnTo>
                <a:lnTo>
                  <a:pt x="562" y="300"/>
                </a:lnTo>
                <a:lnTo>
                  <a:pt x="559" y="301"/>
                </a:lnTo>
                <a:lnTo>
                  <a:pt x="555" y="301"/>
                </a:lnTo>
                <a:close/>
                <a:moveTo>
                  <a:pt x="555" y="391"/>
                </a:moveTo>
                <a:lnTo>
                  <a:pt x="345" y="391"/>
                </a:lnTo>
                <a:lnTo>
                  <a:pt x="343" y="391"/>
                </a:lnTo>
                <a:lnTo>
                  <a:pt x="339" y="390"/>
                </a:lnTo>
                <a:lnTo>
                  <a:pt x="337" y="389"/>
                </a:lnTo>
                <a:lnTo>
                  <a:pt x="335" y="387"/>
                </a:lnTo>
                <a:lnTo>
                  <a:pt x="333" y="384"/>
                </a:lnTo>
                <a:lnTo>
                  <a:pt x="332" y="382"/>
                </a:lnTo>
                <a:lnTo>
                  <a:pt x="331" y="379"/>
                </a:lnTo>
                <a:lnTo>
                  <a:pt x="331" y="376"/>
                </a:lnTo>
                <a:lnTo>
                  <a:pt x="331" y="373"/>
                </a:lnTo>
                <a:lnTo>
                  <a:pt x="332" y="370"/>
                </a:lnTo>
                <a:lnTo>
                  <a:pt x="333" y="368"/>
                </a:lnTo>
                <a:lnTo>
                  <a:pt x="335" y="366"/>
                </a:lnTo>
                <a:lnTo>
                  <a:pt x="337" y="364"/>
                </a:lnTo>
                <a:lnTo>
                  <a:pt x="339" y="362"/>
                </a:lnTo>
                <a:lnTo>
                  <a:pt x="343" y="361"/>
                </a:lnTo>
                <a:lnTo>
                  <a:pt x="345" y="361"/>
                </a:lnTo>
                <a:lnTo>
                  <a:pt x="555" y="361"/>
                </a:lnTo>
                <a:lnTo>
                  <a:pt x="559" y="361"/>
                </a:lnTo>
                <a:lnTo>
                  <a:pt x="562" y="362"/>
                </a:lnTo>
                <a:lnTo>
                  <a:pt x="564" y="364"/>
                </a:lnTo>
                <a:lnTo>
                  <a:pt x="566" y="366"/>
                </a:lnTo>
                <a:lnTo>
                  <a:pt x="568" y="368"/>
                </a:lnTo>
                <a:lnTo>
                  <a:pt x="570" y="370"/>
                </a:lnTo>
                <a:lnTo>
                  <a:pt x="571" y="373"/>
                </a:lnTo>
                <a:lnTo>
                  <a:pt x="571" y="376"/>
                </a:lnTo>
                <a:lnTo>
                  <a:pt x="571" y="379"/>
                </a:lnTo>
                <a:lnTo>
                  <a:pt x="570" y="382"/>
                </a:lnTo>
                <a:lnTo>
                  <a:pt x="568" y="384"/>
                </a:lnTo>
                <a:lnTo>
                  <a:pt x="566" y="387"/>
                </a:lnTo>
                <a:lnTo>
                  <a:pt x="564" y="389"/>
                </a:lnTo>
                <a:lnTo>
                  <a:pt x="562" y="390"/>
                </a:lnTo>
                <a:lnTo>
                  <a:pt x="559" y="391"/>
                </a:lnTo>
                <a:lnTo>
                  <a:pt x="555" y="391"/>
                </a:lnTo>
                <a:lnTo>
                  <a:pt x="555" y="391"/>
                </a:lnTo>
                <a:close/>
                <a:moveTo>
                  <a:pt x="555" y="481"/>
                </a:moveTo>
                <a:lnTo>
                  <a:pt x="345" y="481"/>
                </a:lnTo>
                <a:lnTo>
                  <a:pt x="343" y="480"/>
                </a:lnTo>
                <a:lnTo>
                  <a:pt x="339" y="480"/>
                </a:lnTo>
                <a:lnTo>
                  <a:pt x="337" y="478"/>
                </a:lnTo>
                <a:lnTo>
                  <a:pt x="335" y="477"/>
                </a:lnTo>
                <a:lnTo>
                  <a:pt x="333" y="475"/>
                </a:lnTo>
                <a:lnTo>
                  <a:pt x="332" y="471"/>
                </a:lnTo>
                <a:lnTo>
                  <a:pt x="331" y="469"/>
                </a:lnTo>
                <a:lnTo>
                  <a:pt x="331" y="466"/>
                </a:lnTo>
                <a:lnTo>
                  <a:pt x="331" y="463"/>
                </a:lnTo>
                <a:lnTo>
                  <a:pt x="332" y="460"/>
                </a:lnTo>
                <a:lnTo>
                  <a:pt x="333" y="458"/>
                </a:lnTo>
                <a:lnTo>
                  <a:pt x="335" y="455"/>
                </a:lnTo>
                <a:lnTo>
                  <a:pt x="337" y="454"/>
                </a:lnTo>
                <a:lnTo>
                  <a:pt x="339" y="453"/>
                </a:lnTo>
                <a:lnTo>
                  <a:pt x="343" y="452"/>
                </a:lnTo>
                <a:lnTo>
                  <a:pt x="345" y="451"/>
                </a:lnTo>
                <a:lnTo>
                  <a:pt x="555" y="451"/>
                </a:lnTo>
                <a:lnTo>
                  <a:pt x="559" y="452"/>
                </a:lnTo>
                <a:lnTo>
                  <a:pt x="562" y="453"/>
                </a:lnTo>
                <a:lnTo>
                  <a:pt x="564" y="454"/>
                </a:lnTo>
                <a:lnTo>
                  <a:pt x="566" y="455"/>
                </a:lnTo>
                <a:lnTo>
                  <a:pt x="568" y="458"/>
                </a:lnTo>
                <a:lnTo>
                  <a:pt x="570" y="460"/>
                </a:lnTo>
                <a:lnTo>
                  <a:pt x="571" y="463"/>
                </a:lnTo>
                <a:lnTo>
                  <a:pt x="571" y="466"/>
                </a:lnTo>
                <a:lnTo>
                  <a:pt x="571" y="469"/>
                </a:lnTo>
                <a:lnTo>
                  <a:pt x="570" y="471"/>
                </a:lnTo>
                <a:lnTo>
                  <a:pt x="568" y="475"/>
                </a:lnTo>
                <a:lnTo>
                  <a:pt x="566" y="477"/>
                </a:lnTo>
                <a:lnTo>
                  <a:pt x="564" y="478"/>
                </a:lnTo>
                <a:lnTo>
                  <a:pt x="562" y="480"/>
                </a:lnTo>
                <a:lnTo>
                  <a:pt x="559" y="480"/>
                </a:lnTo>
                <a:lnTo>
                  <a:pt x="555" y="481"/>
                </a:lnTo>
                <a:lnTo>
                  <a:pt x="555" y="481"/>
                </a:lnTo>
                <a:close/>
                <a:moveTo>
                  <a:pt x="555" y="572"/>
                </a:moveTo>
                <a:lnTo>
                  <a:pt x="345" y="572"/>
                </a:lnTo>
                <a:lnTo>
                  <a:pt x="343" y="571"/>
                </a:lnTo>
                <a:lnTo>
                  <a:pt x="339" y="571"/>
                </a:lnTo>
                <a:lnTo>
                  <a:pt x="337" y="568"/>
                </a:lnTo>
                <a:lnTo>
                  <a:pt x="335" y="567"/>
                </a:lnTo>
                <a:lnTo>
                  <a:pt x="333" y="565"/>
                </a:lnTo>
                <a:lnTo>
                  <a:pt x="332" y="562"/>
                </a:lnTo>
                <a:lnTo>
                  <a:pt x="331" y="560"/>
                </a:lnTo>
                <a:lnTo>
                  <a:pt x="331" y="556"/>
                </a:lnTo>
                <a:lnTo>
                  <a:pt x="331" y="553"/>
                </a:lnTo>
                <a:lnTo>
                  <a:pt x="332" y="551"/>
                </a:lnTo>
                <a:lnTo>
                  <a:pt x="333" y="547"/>
                </a:lnTo>
                <a:lnTo>
                  <a:pt x="335" y="545"/>
                </a:lnTo>
                <a:lnTo>
                  <a:pt x="337" y="544"/>
                </a:lnTo>
                <a:lnTo>
                  <a:pt x="339" y="542"/>
                </a:lnTo>
                <a:lnTo>
                  <a:pt x="343" y="542"/>
                </a:lnTo>
                <a:lnTo>
                  <a:pt x="345" y="541"/>
                </a:lnTo>
                <a:lnTo>
                  <a:pt x="555" y="541"/>
                </a:lnTo>
                <a:lnTo>
                  <a:pt x="559" y="541"/>
                </a:lnTo>
                <a:lnTo>
                  <a:pt x="562" y="542"/>
                </a:lnTo>
                <a:lnTo>
                  <a:pt x="564" y="544"/>
                </a:lnTo>
                <a:lnTo>
                  <a:pt x="566" y="545"/>
                </a:lnTo>
                <a:lnTo>
                  <a:pt x="568" y="547"/>
                </a:lnTo>
                <a:lnTo>
                  <a:pt x="570" y="551"/>
                </a:lnTo>
                <a:lnTo>
                  <a:pt x="571" y="553"/>
                </a:lnTo>
                <a:lnTo>
                  <a:pt x="571" y="556"/>
                </a:lnTo>
                <a:lnTo>
                  <a:pt x="571" y="560"/>
                </a:lnTo>
                <a:lnTo>
                  <a:pt x="570" y="562"/>
                </a:lnTo>
                <a:lnTo>
                  <a:pt x="568" y="565"/>
                </a:lnTo>
                <a:lnTo>
                  <a:pt x="566" y="567"/>
                </a:lnTo>
                <a:lnTo>
                  <a:pt x="564" y="568"/>
                </a:lnTo>
                <a:lnTo>
                  <a:pt x="562" y="571"/>
                </a:lnTo>
                <a:lnTo>
                  <a:pt x="559" y="571"/>
                </a:lnTo>
                <a:lnTo>
                  <a:pt x="555" y="572"/>
                </a:lnTo>
                <a:close/>
                <a:moveTo>
                  <a:pt x="555" y="661"/>
                </a:moveTo>
                <a:lnTo>
                  <a:pt x="345" y="661"/>
                </a:lnTo>
                <a:lnTo>
                  <a:pt x="343" y="661"/>
                </a:lnTo>
                <a:lnTo>
                  <a:pt x="339" y="660"/>
                </a:lnTo>
                <a:lnTo>
                  <a:pt x="337" y="659"/>
                </a:lnTo>
                <a:lnTo>
                  <a:pt x="335" y="656"/>
                </a:lnTo>
                <a:lnTo>
                  <a:pt x="333" y="654"/>
                </a:lnTo>
                <a:lnTo>
                  <a:pt x="332" y="652"/>
                </a:lnTo>
                <a:lnTo>
                  <a:pt x="331" y="650"/>
                </a:lnTo>
                <a:lnTo>
                  <a:pt x="331" y="646"/>
                </a:lnTo>
                <a:lnTo>
                  <a:pt x="331" y="643"/>
                </a:lnTo>
                <a:lnTo>
                  <a:pt x="332" y="640"/>
                </a:lnTo>
                <a:lnTo>
                  <a:pt x="333" y="638"/>
                </a:lnTo>
                <a:lnTo>
                  <a:pt x="335" y="635"/>
                </a:lnTo>
                <a:lnTo>
                  <a:pt x="337" y="633"/>
                </a:lnTo>
                <a:lnTo>
                  <a:pt x="339" y="632"/>
                </a:lnTo>
                <a:lnTo>
                  <a:pt x="343" y="631"/>
                </a:lnTo>
                <a:lnTo>
                  <a:pt x="345" y="631"/>
                </a:lnTo>
                <a:lnTo>
                  <a:pt x="555" y="631"/>
                </a:lnTo>
                <a:lnTo>
                  <a:pt x="559" y="631"/>
                </a:lnTo>
                <a:lnTo>
                  <a:pt x="562" y="632"/>
                </a:lnTo>
                <a:lnTo>
                  <a:pt x="564" y="633"/>
                </a:lnTo>
                <a:lnTo>
                  <a:pt x="566" y="635"/>
                </a:lnTo>
                <a:lnTo>
                  <a:pt x="568" y="638"/>
                </a:lnTo>
                <a:lnTo>
                  <a:pt x="570" y="640"/>
                </a:lnTo>
                <a:lnTo>
                  <a:pt x="571" y="643"/>
                </a:lnTo>
                <a:lnTo>
                  <a:pt x="571" y="646"/>
                </a:lnTo>
                <a:lnTo>
                  <a:pt x="571" y="649"/>
                </a:lnTo>
                <a:lnTo>
                  <a:pt x="570" y="652"/>
                </a:lnTo>
                <a:lnTo>
                  <a:pt x="568" y="654"/>
                </a:lnTo>
                <a:lnTo>
                  <a:pt x="566" y="656"/>
                </a:lnTo>
                <a:lnTo>
                  <a:pt x="564" y="659"/>
                </a:lnTo>
                <a:lnTo>
                  <a:pt x="562" y="660"/>
                </a:lnTo>
                <a:lnTo>
                  <a:pt x="559" y="661"/>
                </a:lnTo>
                <a:lnTo>
                  <a:pt x="555" y="661"/>
                </a:lnTo>
                <a:lnTo>
                  <a:pt x="555" y="661"/>
                </a:lnTo>
                <a:close/>
                <a:moveTo>
                  <a:pt x="886" y="781"/>
                </a:moveTo>
                <a:lnTo>
                  <a:pt x="871" y="781"/>
                </a:lnTo>
                <a:lnTo>
                  <a:pt x="871" y="436"/>
                </a:lnTo>
                <a:lnTo>
                  <a:pt x="870" y="433"/>
                </a:lnTo>
                <a:lnTo>
                  <a:pt x="870" y="431"/>
                </a:lnTo>
                <a:lnTo>
                  <a:pt x="868" y="427"/>
                </a:lnTo>
                <a:lnTo>
                  <a:pt x="867" y="425"/>
                </a:lnTo>
                <a:lnTo>
                  <a:pt x="865" y="424"/>
                </a:lnTo>
                <a:lnTo>
                  <a:pt x="861" y="422"/>
                </a:lnTo>
                <a:lnTo>
                  <a:pt x="859" y="421"/>
                </a:lnTo>
                <a:lnTo>
                  <a:pt x="856" y="421"/>
                </a:lnTo>
                <a:lnTo>
                  <a:pt x="751" y="421"/>
                </a:lnTo>
                <a:lnTo>
                  <a:pt x="751" y="376"/>
                </a:lnTo>
                <a:lnTo>
                  <a:pt x="750" y="372"/>
                </a:lnTo>
                <a:lnTo>
                  <a:pt x="750" y="370"/>
                </a:lnTo>
                <a:lnTo>
                  <a:pt x="748" y="368"/>
                </a:lnTo>
                <a:lnTo>
                  <a:pt x="747" y="366"/>
                </a:lnTo>
                <a:lnTo>
                  <a:pt x="745" y="364"/>
                </a:lnTo>
                <a:lnTo>
                  <a:pt x="741" y="362"/>
                </a:lnTo>
                <a:lnTo>
                  <a:pt x="739" y="361"/>
                </a:lnTo>
                <a:lnTo>
                  <a:pt x="736" y="361"/>
                </a:lnTo>
                <a:lnTo>
                  <a:pt x="733" y="361"/>
                </a:lnTo>
                <a:lnTo>
                  <a:pt x="730" y="362"/>
                </a:lnTo>
                <a:lnTo>
                  <a:pt x="727" y="364"/>
                </a:lnTo>
                <a:lnTo>
                  <a:pt x="725" y="366"/>
                </a:lnTo>
                <a:lnTo>
                  <a:pt x="724" y="368"/>
                </a:lnTo>
                <a:lnTo>
                  <a:pt x="722" y="370"/>
                </a:lnTo>
                <a:lnTo>
                  <a:pt x="722" y="373"/>
                </a:lnTo>
                <a:lnTo>
                  <a:pt x="720" y="376"/>
                </a:lnTo>
                <a:lnTo>
                  <a:pt x="720" y="421"/>
                </a:lnTo>
                <a:lnTo>
                  <a:pt x="706" y="421"/>
                </a:lnTo>
                <a:lnTo>
                  <a:pt x="703" y="421"/>
                </a:lnTo>
                <a:lnTo>
                  <a:pt x="700" y="422"/>
                </a:lnTo>
                <a:lnTo>
                  <a:pt x="697" y="424"/>
                </a:lnTo>
                <a:lnTo>
                  <a:pt x="695" y="425"/>
                </a:lnTo>
                <a:lnTo>
                  <a:pt x="693" y="427"/>
                </a:lnTo>
                <a:lnTo>
                  <a:pt x="692" y="431"/>
                </a:lnTo>
                <a:lnTo>
                  <a:pt x="691" y="433"/>
                </a:lnTo>
                <a:lnTo>
                  <a:pt x="691" y="436"/>
                </a:lnTo>
                <a:lnTo>
                  <a:pt x="691" y="781"/>
                </a:lnTo>
                <a:lnTo>
                  <a:pt x="631" y="781"/>
                </a:lnTo>
                <a:lnTo>
                  <a:pt x="631" y="106"/>
                </a:lnTo>
                <a:lnTo>
                  <a:pt x="630" y="103"/>
                </a:lnTo>
                <a:lnTo>
                  <a:pt x="629" y="99"/>
                </a:lnTo>
                <a:lnTo>
                  <a:pt x="628" y="97"/>
                </a:lnTo>
                <a:lnTo>
                  <a:pt x="627" y="95"/>
                </a:lnTo>
                <a:lnTo>
                  <a:pt x="624" y="93"/>
                </a:lnTo>
                <a:lnTo>
                  <a:pt x="621" y="92"/>
                </a:lnTo>
                <a:lnTo>
                  <a:pt x="619" y="91"/>
                </a:lnTo>
                <a:lnTo>
                  <a:pt x="616" y="91"/>
                </a:lnTo>
                <a:lnTo>
                  <a:pt x="541" y="91"/>
                </a:lnTo>
                <a:lnTo>
                  <a:pt x="541" y="16"/>
                </a:lnTo>
                <a:lnTo>
                  <a:pt x="540" y="12"/>
                </a:lnTo>
                <a:lnTo>
                  <a:pt x="540" y="10"/>
                </a:lnTo>
                <a:lnTo>
                  <a:pt x="538" y="7"/>
                </a:lnTo>
                <a:lnTo>
                  <a:pt x="537" y="5"/>
                </a:lnTo>
                <a:lnTo>
                  <a:pt x="534" y="4"/>
                </a:lnTo>
                <a:lnTo>
                  <a:pt x="531" y="1"/>
                </a:lnTo>
                <a:lnTo>
                  <a:pt x="529" y="1"/>
                </a:lnTo>
                <a:lnTo>
                  <a:pt x="526" y="0"/>
                </a:lnTo>
                <a:lnTo>
                  <a:pt x="376" y="0"/>
                </a:lnTo>
                <a:lnTo>
                  <a:pt x="372" y="1"/>
                </a:lnTo>
                <a:lnTo>
                  <a:pt x="369" y="1"/>
                </a:lnTo>
                <a:lnTo>
                  <a:pt x="367" y="4"/>
                </a:lnTo>
                <a:lnTo>
                  <a:pt x="365" y="5"/>
                </a:lnTo>
                <a:lnTo>
                  <a:pt x="363" y="7"/>
                </a:lnTo>
                <a:lnTo>
                  <a:pt x="361" y="10"/>
                </a:lnTo>
                <a:lnTo>
                  <a:pt x="360" y="12"/>
                </a:lnTo>
                <a:lnTo>
                  <a:pt x="360" y="16"/>
                </a:lnTo>
                <a:lnTo>
                  <a:pt x="360" y="91"/>
                </a:lnTo>
                <a:lnTo>
                  <a:pt x="286" y="91"/>
                </a:lnTo>
                <a:lnTo>
                  <a:pt x="282" y="91"/>
                </a:lnTo>
                <a:lnTo>
                  <a:pt x="280" y="92"/>
                </a:lnTo>
                <a:lnTo>
                  <a:pt x="277" y="93"/>
                </a:lnTo>
                <a:lnTo>
                  <a:pt x="274" y="95"/>
                </a:lnTo>
                <a:lnTo>
                  <a:pt x="273" y="97"/>
                </a:lnTo>
                <a:lnTo>
                  <a:pt x="271" y="99"/>
                </a:lnTo>
                <a:lnTo>
                  <a:pt x="270" y="103"/>
                </a:lnTo>
                <a:lnTo>
                  <a:pt x="270" y="106"/>
                </a:lnTo>
                <a:lnTo>
                  <a:pt x="270" y="781"/>
                </a:lnTo>
                <a:lnTo>
                  <a:pt x="211" y="781"/>
                </a:lnTo>
                <a:lnTo>
                  <a:pt x="211" y="436"/>
                </a:lnTo>
                <a:lnTo>
                  <a:pt x="210" y="433"/>
                </a:lnTo>
                <a:lnTo>
                  <a:pt x="210" y="431"/>
                </a:lnTo>
                <a:lnTo>
                  <a:pt x="207" y="427"/>
                </a:lnTo>
                <a:lnTo>
                  <a:pt x="206" y="425"/>
                </a:lnTo>
                <a:lnTo>
                  <a:pt x="204" y="424"/>
                </a:lnTo>
                <a:lnTo>
                  <a:pt x="201" y="422"/>
                </a:lnTo>
                <a:lnTo>
                  <a:pt x="199" y="421"/>
                </a:lnTo>
                <a:lnTo>
                  <a:pt x="195" y="421"/>
                </a:lnTo>
                <a:lnTo>
                  <a:pt x="180" y="421"/>
                </a:lnTo>
                <a:lnTo>
                  <a:pt x="180" y="376"/>
                </a:lnTo>
                <a:lnTo>
                  <a:pt x="180" y="372"/>
                </a:lnTo>
                <a:lnTo>
                  <a:pt x="179" y="370"/>
                </a:lnTo>
                <a:lnTo>
                  <a:pt x="178" y="368"/>
                </a:lnTo>
                <a:lnTo>
                  <a:pt x="175" y="366"/>
                </a:lnTo>
                <a:lnTo>
                  <a:pt x="173" y="364"/>
                </a:lnTo>
                <a:lnTo>
                  <a:pt x="171" y="362"/>
                </a:lnTo>
                <a:lnTo>
                  <a:pt x="168" y="361"/>
                </a:lnTo>
                <a:lnTo>
                  <a:pt x="165" y="361"/>
                </a:lnTo>
                <a:lnTo>
                  <a:pt x="162" y="361"/>
                </a:lnTo>
                <a:lnTo>
                  <a:pt x="159" y="362"/>
                </a:lnTo>
                <a:lnTo>
                  <a:pt x="157" y="364"/>
                </a:lnTo>
                <a:lnTo>
                  <a:pt x="154" y="366"/>
                </a:lnTo>
                <a:lnTo>
                  <a:pt x="152" y="368"/>
                </a:lnTo>
                <a:lnTo>
                  <a:pt x="151" y="370"/>
                </a:lnTo>
                <a:lnTo>
                  <a:pt x="150" y="373"/>
                </a:lnTo>
                <a:lnTo>
                  <a:pt x="150" y="376"/>
                </a:lnTo>
                <a:lnTo>
                  <a:pt x="150" y="421"/>
                </a:lnTo>
                <a:lnTo>
                  <a:pt x="45" y="421"/>
                </a:lnTo>
                <a:lnTo>
                  <a:pt x="42" y="421"/>
                </a:lnTo>
                <a:lnTo>
                  <a:pt x="39" y="422"/>
                </a:lnTo>
                <a:lnTo>
                  <a:pt x="37" y="424"/>
                </a:lnTo>
                <a:lnTo>
                  <a:pt x="34" y="425"/>
                </a:lnTo>
                <a:lnTo>
                  <a:pt x="32" y="427"/>
                </a:lnTo>
                <a:lnTo>
                  <a:pt x="31" y="431"/>
                </a:lnTo>
                <a:lnTo>
                  <a:pt x="30" y="433"/>
                </a:lnTo>
                <a:lnTo>
                  <a:pt x="30" y="436"/>
                </a:lnTo>
                <a:lnTo>
                  <a:pt x="30" y="781"/>
                </a:lnTo>
                <a:lnTo>
                  <a:pt x="15" y="781"/>
                </a:lnTo>
                <a:lnTo>
                  <a:pt x="12" y="782"/>
                </a:lnTo>
                <a:lnTo>
                  <a:pt x="9" y="783"/>
                </a:lnTo>
                <a:lnTo>
                  <a:pt x="7" y="784"/>
                </a:lnTo>
                <a:lnTo>
                  <a:pt x="5" y="786"/>
                </a:lnTo>
                <a:lnTo>
                  <a:pt x="3" y="789"/>
                </a:lnTo>
                <a:lnTo>
                  <a:pt x="1" y="791"/>
                </a:lnTo>
                <a:lnTo>
                  <a:pt x="0" y="793"/>
                </a:lnTo>
                <a:lnTo>
                  <a:pt x="0" y="796"/>
                </a:lnTo>
                <a:lnTo>
                  <a:pt x="0" y="800"/>
                </a:lnTo>
                <a:lnTo>
                  <a:pt x="1" y="802"/>
                </a:lnTo>
                <a:lnTo>
                  <a:pt x="3" y="805"/>
                </a:lnTo>
                <a:lnTo>
                  <a:pt x="5" y="807"/>
                </a:lnTo>
                <a:lnTo>
                  <a:pt x="7" y="808"/>
                </a:lnTo>
                <a:lnTo>
                  <a:pt x="9" y="811"/>
                </a:lnTo>
                <a:lnTo>
                  <a:pt x="12" y="812"/>
                </a:lnTo>
                <a:lnTo>
                  <a:pt x="15" y="812"/>
                </a:lnTo>
                <a:lnTo>
                  <a:pt x="45" y="812"/>
                </a:lnTo>
                <a:lnTo>
                  <a:pt x="195" y="812"/>
                </a:lnTo>
                <a:lnTo>
                  <a:pt x="286" y="812"/>
                </a:lnTo>
                <a:lnTo>
                  <a:pt x="616" y="812"/>
                </a:lnTo>
                <a:lnTo>
                  <a:pt x="706" y="812"/>
                </a:lnTo>
                <a:lnTo>
                  <a:pt x="856" y="812"/>
                </a:lnTo>
                <a:lnTo>
                  <a:pt x="886" y="812"/>
                </a:lnTo>
                <a:lnTo>
                  <a:pt x="889" y="811"/>
                </a:lnTo>
                <a:lnTo>
                  <a:pt x="892" y="811"/>
                </a:lnTo>
                <a:lnTo>
                  <a:pt x="894" y="808"/>
                </a:lnTo>
                <a:lnTo>
                  <a:pt x="897" y="807"/>
                </a:lnTo>
                <a:lnTo>
                  <a:pt x="899" y="805"/>
                </a:lnTo>
                <a:lnTo>
                  <a:pt x="900" y="802"/>
                </a:lnTo>
                <a:lnTo>
                  <a:pt x="901" y="800"/>
                </a:lnTo>
                <a:lnTo>
                  <a:pt x="901" y="796"/>
                </a:lnTo>
                <a:lnTo>
                  <a:pt x="901" y="793"/>
                </a:lnTo>
                <a:lnTo>
                  <a:pt x="900" y="791"/>
                </a:lnTo>
                <a:lnTo>
                  <a:pt x="899" y="789"/>
                </a:lnTo>
                <a:lnTo>
                  <a:pt x="897" y="786"/>
                </a:lnTo>
                <a:lnTo>
                  <a:pt x="894" y="784"/>
                </a:lnTo>
                <a:lnTo>
                  <a:pt x="892" y="783"/>
                </a:lnTo>
                <a:lnTo>
                  <a:pt x="889" y="782"/>
                </a:lnTo>
                <a:lnTo>
                  <a:pt x="886" y="782"/>
                </a:lnTo>
                <a:lnTo>
                  <a:pt x="886" y="7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="" xmlns:a16="http://schemas.microsoft.com/office/drawing/2014/main" id="{67082AAB-5290-4099-8B10-64A41D482705}"/>
              </a:ext>
            </a:extLst>
          </p:cNvPr>
          <p:cNvGrpSpPr/>
          <p:nvPr/>
        </p:nvGrpSpPr>
        <p:grpSpPr>
          <a:xfrm>
            <a:off x="6437146" y="3111536"/>
            <a:ext cx="285751" cy="287338"/>
            <a:chOff x="11601450" y="5076825"/>
            <a:chExt cx="285751" cy="287338"/>
          </a:xfrm>
          <a:solidFill>
            <a:schemeClr val="bg1"/>
          </a:solidFill>
        </p:grpSpPr>
        <p:sp>
          <p:nvSpPr>
            <p:cNvPr id="96" name="Freeform 2606">
              <a:extLst>
                <a:ext uri="{FF2B5EF4-FFF2-40B4-BE49-F238E27FC236}">
                  <a16:creationId xmlns="" xmlns:a16="http://schemas.microsoft.com/office/drawing/2014/main" id="{1C83A0F4-92CF-450D-83E4-3411FDEAB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2413" y="5230813"/>
              <a:ext cx="122238" cy="63500"/>
            </a:xfrm>
            <a:custGeom>
              <a:avLst/>
              <a:gdLst>
                <a:gd name="T0" fmla="*/ 337 w 385"/>
                <a:gd name="T1" fmla="*/ 202 h 202"/>
                <a:gd name="T2" fmla="*/ 346 w 385"/>
                <a:gd name="T3" fmla="*/ 177 h 202"/>
                <a:gd name="T4" fmla="*/ 355 w 385"/>
                <a:gd name="T5" fmla="*/ 151 h 202"/>
                <a:gd name="T6" fmla="*/ 362 w 385"/>
                <a:gd name="T7" fmla="*/ 126 h 202"/>
                <a:gd name="T8" fmla="*/ 369 w 385"/>
                <a:gd name="T9" fmla="*/ 101 h 202"/>
                <a:gd name="T10" fmla="*/ 374 w 385"/>
                <a:gd name="T11" fmla="*/ 75 h 202"/>
                <a:gd name="T12" fmla="*/ 379 w 385"/>
                <a:gd name="T13" fmla="*/ 50 h 202"/>
                <a:gd name="T14" fmla="*/ 383 w 385"/>
                <a:gd name="T15" fmla="*/ 26 h 202"/>
                <a:gd name="T16" fmla="*/ 385 w 385"/>
                <a:gd name="T17" fmla="*/ 0 h 202"/>
                <a:gd name="T18" fmla="*/ 0 w 385"/>
                <a:gd name="T19" fmla="*/ 0 h 202"/>
                <a:gd name="T20" fmla="*/ 3 w 385"/>
                <a:gd name="T21" fmla="*/ 26 h 202"/>
                <a:gd name="T22" fmla="*/ 7 w 385"/>
                <a:gd name="T23" fmla="*/ 50 h 202"/>
                <a:gd name="T24" fmla="*/ 11 w 385"/>
                <a:gd name="T25" fmla="*/ 75 h 202"/>
                <a:gd name="T26" fmla="*/ 16 w 385"/>
                <a:gd name="T27" fmla="*/ 101 h 202"/>
                <a:gd name="T28" fmla="*/ 23 w 385"/>
                <a:gd name="T29" fmla="*/ 126 h 202"/>
                <a:gd name="T30" fmla="*/ 31 w 385"/>
                <a:gd name="T31" fmla="*/ 151 h 202"/>
                <a:gd name="T32" fmla="*/ 40 w 385"/>
                <a:gd name="T33" fmla="*/ 177 h 202"/>
                <a:gd name="T34" fmla="*/ 48 w 385"/>
                <a:gd name="T35" fmla="*/ 202 h 202"/>
                <a:gd name="T36" fmla="*/ 337 w 385"/>
                <a:gd name="T37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85" h="202">
                  <a:moveTo>
                    <a:pt x="337" y="202"/>
                  </a:moveTo>
                  <a:lnTo>
                    <a:pt x="346" y="177"/>
                  </a:lnTo>
                  <a:lnTo>
                    <a:pt x="355" y="151"/>
                  </a:lnTo>
                  <a:lnTo>
                    <a:pt x="362" y="126"/>
                  </a:lnTo>
                  <a:lnTo>
                    <a:pt x="369" y="101"/>
                  </a:lnTo>
                  <a:lnTo>
                    <a:pt x="374" y="75"/>
                  </a:lnTo>
                  <a:lnTo>
                    <a:pt x="379" y="50"/>
                  </a:lnTo>
                  <a:lnTo>
                    <a:pt x="383" y="26"/>
                  </a:lnTo>
                  <a:lnTo>
                    <a:pt x="385" y="0"/>
                  </a:lnTo>
                  <a:lnTo>
                    <a:pt x="0" y="0"/>
                  </a:lnTo>
                  <a:lnTo>
                    <a:pt x="3" y="26"/>
                  </a:lnTo>
                  <a:lnTo>
                    <a:pt x="7" y="50"/>
                  </a:lnTo>
                  <a:lnTo>
                    <a:pt x="11" y="75"/>
                  </a:lnTo>
                  <a:lnTo>
                    <a:pt x="16" y="101"/>
                  </a:lnTo>
                  <a:lnTo>
                    <a:pt x="23" y="126"/>
                  </a:lnTo>
                  <a:lnTo>
                    <a:pt x="31" y="151"/>
                  </a:lnTo>
                  <a:lnTo>
                    <a:pt x="40" y="177"/>
                  </a:lnTo>
                  <a:lnTo>
                    <a:pt x="48" y="202"/>
                  </a:lnTo>
                  <a:lnTo>
                    <a:pt x="337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2607">
              <a:extLst>
                <a:ext uri="{FF2B5EF4-FFF2-40B4-BE49-F238E27FC236}">
                  <a16:creationId xmlns="" xmlns:a16="http://schemas.microsoft.com/office/drawing/2014/main" id="{37189E9E-CF08-4AD6-8F94-5AC1ECE6D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2413" y="5156200"/>
              <a:ext cx="123825" cy="65088"/>
            </a:xfrm>
            <a:custGeom>
              <a:avLst/>
              <a:gdLst>
                <a:gd name="T0" fmla="*/ 363 w 390"/>
                <a:gd name="T1" fmla="*/ 0 h 203"/>
                <a:gd name="T2" fmla="*/ 26 w 390"/>
                <a:gd name="T3" fmla="*/ 0 h 203"/>
                <a:gd name="T4" fmla="*/ 18 w 390"/>
                <a:gd name="T5" fmla="*/ 24 h 203"/>
                <a:gd name="T6" fmla="*/ 13 w 390"/>
                <a:gd name="T7" fmla="*/ 50 h 203"/>
                <a:gd name="T8" fmla="*/ 9 w 390"/>
                <a:gd name="T9" fmla="*/ 75 h 203"/>
                <a:gd name="T10" fmla="*/ 4 w 390"/>
                <a:gd name="T11" fmla="*/ 100 h 203"/>
                <a:gd name="T12" fmla="*/ 2 w 390"/>
                <a:gd name="T13" fmla="*/ 126 h 203"/>
                <a:gd name="T14" fmla="*/ 0 w 390"/>
                <a:gd name="T15" fmla="*/ 151 h 203"/>
                <a:gd name="T16" fmla="*/ 0 w 390"/>
                <a:gd name="T17" fmla="*/ 176 h 203"/>
                <a:gd name="T18" fmla="*/ 0 w 390"/>
                <a:gd name="T19" fmla="*/ 203 h 203"/>
                <a:gd name="T20" fmla="*/ 390 w 390"/>
                <a:gd name="T21" fmla="*/ 203 h 203"/>
                <a:gd name="T22" fmla="*/ 390 w 390"/>
                <a:gd name="T23" fmla="*/ 176 h 203"/>
                <a:gd name="T24" fmla="*/ 390 w 390"/>
                <a:gd name="T25" fmla="*/ 151 h 203"/>
                <a:gd name="T26" fmla="*/ 387 w 390"/>
                <a:gd name="T27" fmla="*/ 126 h 203"/>
                <a:gd name="T28" fmla="*/ 385 w 390"/>
                <a:gd name="T29" fmla="*/ 100 h 203"/>
                <a:gd name="T30" fmla="*/ 381 w 390"/>
                <a:gd name="T31" fmla="*/ 75 h 203"/>
                <a:gd name="T32" fmla="*/ 376 w 390"/>
                <a:gd name="T33" fmla="*/ 50 h 203"/>
                <a:gd name="T34" fmla="*/ 371 w 390"/>
                <a:gd name="T35" fmla="*/ 24 h 203"/>
                <a:gd name="T36" fmla="*/ 363 w 390"/>
                <a:gd name="T3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0" h="203">
                  <a:moveTo>
                    <a:pt x="363" y="0"/>
                  </a:moveTo>
                  <a:lnTo>
                    <a:pt x="26" y="0"/>
                  </a:lnTo>
                  <a:lnTo>
                    <a:pt x="18" y="24"/>
                  </a:lnTo>
                  <a:lnTo>
                    <a:pt x="13" y="50"/>
                  </a:lnTo>
                  <a:lnTo>
                    <a:pt x="9" y="75"/>
                  </a:lnTo>
                  <a:lnTo>
                    <a:pt x="4" y="100"/>
                  </a:lnTo>
                  <a:lnTo>
                    <a:pt x="2" y="126"/>
                  </a:lnTo>
                  <a:lnTo>
                    <a:pt x="0" y="151"/>
                  </a:lnTo>
                  <a:lnTo>
                    <a:pt x="0" y="176"/>
                  </a:lnTo>
                  <a:lnTo>
                    <a:pt x="0" y="203"/>
                  </a:lnTo>
                  <a:lnTo>
                    <a:pt x="390" y="203"/>
                  </a:lnTo>
                  <a:lnTo>
                    <a:pt x="390" y="176"/>
                  </a:lnTo>
                  <a:lnTo>
                    <a:pt x="390" y="151"/>
                  </a:lnTo>
                  <a:lnTo>
                    <a:pt x="387" y="126"/>
                  </a:lnTo>
                  <a:lnTo>
                    <a:pt x="385" y="100"/>
                  </a:lnTo>
                  <a:lnTo>
                    <a:pt x="381" y="75"/>
                  </a:lnTo>
                  <a:lnTo>
                    <a:pt x="376" y="50"/>
                  </a:lnTo>
                  <a:lnTo>
                    <a:pt x="371" y="24"/>
                  </a:lnTo>
                  <a:lnTo>
                    <a:pt x="36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2608">
              <a:extLst>
                <a:ext uri="{FF2B5EF4-FFF2-40B4-BE49-F238E27FC236}">
                  <a16:creationId xmlns="" xmlns:a16="http://schemas.microsoft.com/office/drawing/2014/main" id="{7D105E84-9E35-4EF4-9419-63DB50497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9888" y="5230813"/>
              <a:ext cx="87313" cy="63500"/>
            </a:xfrm>
            <a:custGeom>
              <a:avLst/>
              <a:gdLst>
                <a:gd name="T0" fmla="*/ 0 w 274"/>
                <a:gd name="T1" fmla="*/ 202 h 202"/>
                <a:gd name="T2" fmla="*/ 209 w 274"/>
                <a:gd name="T3" fmla="*/ 202 h 202"/>
                <a:gd name="T4" fmla="*/ 222 w 274"/>
                <a:gd name="T5" fmla="*/ 180 h 202"/>
                <a:gd name="T6" fmla="*/ 233 w 274"/>
                <a:gd name="T7" fmla="*/ 156 h 202"/>
                <a:gd name="T8" fmla="*/ 244 w 274"/>
                <a:gd name="T9" fmla="*/ 131 h 202"/>
                <a:gd name="T10" fmla="*/ 253 w 274"/>
                <a:gd name="T11" fmla="*/ 106 h 202"/>
                <a:gd name="T12" fmla="*/ 261 w 274"/>
                <a:gd name="T13" fmla="*/ 81 h 202"/>
                <a:gd name="T14" fmla="*/ 266 w 274"/>
                <a:gd name="T15" fmla="*/ 54 h 202"/>
                <a:gd name="T16" fmla="*/ 271 w 274"/>
                <a:gd name="T17" fmla="*/ 28 h 202"/>
                <a:gd name="T18" fmla="*/ 274 w 274"/>
                <a:gd name="T19" fmla="*/ 0 h 202"/>
                <a:gd name="T20" fmla="*/ 45 w 274"/>
                <a:gd name="T21" fmla="*/ 0 h 202"/>
                <a:gd name="T22" fmla="*/ 43 w 274"/>
                <a:gd name="T23" fmla="*/ 26 h 202"/>
                <a:gd name="T24" fmla="*/ 39 w 274"/>
                <a:gd name="T25" fmla="*/ 50 h 202"/>
                <a:gd name="T26" fmla="*/ 35 w 274"/>
                <a:gd name="T27" fmla="*/ 75 h 202"/>
                <a:gd name="T28" fmla="*/ 29 w 274"/>
                <a:gd name="T29" fmla="*/ 101 h 202"/>
                <a:gd name="T30" fmla="*/ 24 w 274"/>
                <a:gd name="T31" fmla="*/ 126 h 202"/>
                <a:gd name="T32" fmla="*/ 16 w 274"/>
                <a:gd name="T33" fmla="*/ 151 h 202"/>
                <a:gd name="T34" fmla="*/ 9 w 274"/>
                <a:gd name="T35" fmla="*/ 177 h 202"/>
                <a:gd name="T36" fmla="*/ 0 w 274"/>
                <a:gd name="T37" fmla="*/ 202 h 202"/>
                <a:gd name="T38" fmla="*/ 0 w 274"/>
                <a:gd name="T39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4" h="202">
                  <a:moveTo>
                    <a:pt x="0" y="202"/>
                  </a:moveTo>
                  <a:lnTo>
                    <a:pt x="209" y="202"/>
                  </a:lnTo>
                  <a:lnTo>
                    <a:pt x="222" y="180"/>
                  </a:lnTo>
                  <a:lnTo>
                    <a:pt x="233" y="156"/>
                  </a:lnTo>
                  <a:lnTo>
                    <a:pt x="244" y="131"/>
                  </a:lnTo>
                  <a:lnTo>
                    <a:pt x="253" y="106"/>
                  </a:lnTo>
                  <a:lnTo>
                    <a:pt x="261" y="81"/>
                  </a:lnTo>
                  <a:lnTo>
                    <a:pt x="266" y="54"/>
                  </a:lnTo>
                  <a:lnTo>
                    <a:pt x="271" y="28"/>
                  </a:lnTo>
                  <a:lnTo>
                    <a:pt x="274" y="0"/>
                  </a:lnTo>
                  <a:lnTo>
                    <a:pt x="45" y="0"/>
                  </a:lnTo>
                  <a:lnTo>
                    <a:pt x="43" y="26"/>
                  </a:lnTo>
                  <a:lnTo>
                    <a:pt x="39" y="50"/>
                  </a:lnTo>
                  <a:lnTo>
                    <a:pt x="35" y="75"/>
                  </a:lnTo>
                  <a:lnTo>
                    <a:pt x="29" y="101"/>
                  </a:lnTo>
                  <a:lnTo>
                    <a:pt x="24" y="126"/>
                  </a:lnTo>
                  <a:lnTo>
                    <a:pt x="16" y="151"/>
                  </a:lnTo>
                  <a:lnTo>
                    <a:pt x="9" y="177"/>
                  </a:lnTo>
                  <a:lnTo>
                    <a:pt x="0" y="202"/>
                  </a:lnTo>
                  <a:lnTo>
                    <a:pt x="0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2609">
              <a:extLst>
                <a:ext uri="{FF2B5EF4-FFF2-40B4-BE49-F238E27FC236}">
                  <a16:creationId xmlns="" xmlns:a16="http://schemas.microsoft.com/office/drawing/2014/main" id="{5490A0F5-53D4-4716-96E6-DA055B9ECA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03050" y="5303838"/>
              <a:ext cx="82550" cy="60325"/>
            </a:xfrm>
            <a:custGeom>
              <a:avLst/>
              <a:gdLst>
                <a:gd name="T0" fmla="*/ 0 w 262"/>
                <a:gd name="T1" fmla="*/ 0 h 186"/>
                <a:gd name="T2" fmla="*/ 10 w 262"/>
                <a:gd name="T3" fmla="*/ 23 h 186"/>
                <a:gd name="T4" fmla="*/ 21 w 262"/>
                <a:gd name="T5" fmla="*/ 46 h 186"/>
                <a:gd name="T6" fmla="*/ 33 w 262"/>
                <a:gd name="T7" fmla="*/ 69 h 186"/>
                <a:gd name="T8" fmla="*/ 46 w 262"/>
                <a:gd name="T9" fmla="*/ 92 h 186"/>
                <a:gd name="T10" fmla="*/ 60 w 262"/>
                <a:gd name="T11" fmla="*/ 115 h 186"/>
                <a:gd name="T12" fmla="*/ 75 w 262"/>
                <a:gd name="T13" fmla="*/ 140 h 186"/>
                <a:gd name="T14" fmla="*/ 90 w 262"/>
                <a:gd name="T15" fmla="*/ 163 h 186"/>
                <a:gd name="T16" fmla="*/ 106 w 262"/>
                <a:gd name="T17" fmla="*/ 186 h 186"/>
                <a:gd name="T18" fmla="*/ 117 w 262"/>
                <a:gd name="T19" fmla="*/ 186 h 186"/>
                <a:gd name="T20" fmla="*/ 130 w 262"/>
                <a:gd name="T21" fmla="*/ 186 h 186"/>
                <a:gd name="T22" fmla="*/ 143 w 262"/>
                <a:gd name="T23" fmla="*/ 186 h 186"/>
                <a:gd name="T24" fmla="*/ 155 w 262"/>
                <a:gd name="T25" fmla="*/ 186 h 186"/>
                <a:gd name="T26" fmla="*/ 171 w 262"/>
                <a:gd name="T27" fmla="*/ 163 h 186"/>
                <a:gd name="T28" fmla="*/ 187 w 262"/>
                <a:gd name="T29" fmla="*/ 138 h 186"/>
                <a:gd name="T30" fmla="*/ 201 w 262"/>
                <a:gd name="T31" fmla="*/ 115 h 186"/>
                <a:gd name="T32" fmla="*/ 215 w 262"/>
                <a:gd name="T33" fmla="*/ 92 h 186"/>
                <a:gd name="T34" fmla="*/ 229 w 262"/>
                <a:gd name="T35" fmla="*/ 69 h 186"/>
                <a:gd name="T36" fmla="*/ 241 w 262"/>
                <a:gd name="T37" fmla="*/ 46 h 186"/>
                <a:gd name="T38" fmla="*/ 252 w 262"/>
                <a:gd name="T39" fmla="*/ 23 h 186"/>
                <a:gd name="T40" fmla="*/ 262 w 262"/>
                <a:gd name="T41" fmla="*/ 0 h 186"/>
                <a:gd name="T42" fmla="*/ 0 w 262"/>
                <a:gd name="T4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62" h="186">
                  <a:moveTo>
                    <a:pt x="0" y="0"/>
                  </a:moveTo>
                  <a:lnTo>
                    <a:pt x="10" y="23"/>
                  </a:lnTo>
                  <a:lnTo>
                    <a:pt x="21" y="46"/>
                  </a:lnTo>
                  <a:lnTo>
                    <a:pt x="33" y="69"/>
                  </a:lnTo>
                  <a:lnTo>
                    <a:pt x="46" y="92"/>
                  </a:lnTo>
                  <a:lnTo>
                    <a:pt x="60" y="115"/>
                  </a:lnTo>
                  <a:lnTo>
                    <a:pt x="75" y="140"/>
                  </a:lnTo>
                  <a:lnTo>
                    <a:pt x="90" y="163"/>
                  </a:lnTo>
                  <a:lnTo>
                    <a:pt x="106" y="186"/>
                  </a:lnTo>
                  <a:lnTo>
                    <a:pt x="117" y="186"/>
                  </a:lnTo>
                  <a:lnTo>
                    <a:pt x="130" y="186"/>
                  </a:lnTo>
                  <a:lnTo>
                    <a:pt x="143" y="186"/>
                  </a:lnTo>
                  <a:lnTo>
                    <a:pt x="155" y="186"/>
                  </a:lnTo>
                  <a:lnTo>
                    <a:pt x="171" y="163"/>
                  </a:lnTo>
                  <a:lnTo>
                    <a:pt x="187" y="138"/>
                  </a:lnTo>
                  <a:lnTo>
                    <a:pt x="201" y="115"/>
                  </a:lnTo>
                  <a:lnTo>
                    <a:pt x="215" y="92"/>
                  </a:lnTo>
                  <a:lnTo>
                    <a:pt x="229" y="69"/>
                  </a:lnTo>
                  <a:lnTo>
                    <a:pt x="241" y="46"/>
                  </a:lnTo>
                  <a:lnTo>
                    <a:pt x="252" y="23"/>
                  </a:lnTo>
                  <a:lnTo>
                    <a:pt x="26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2610">
              <a:extLst>
                <a:ext uri="{FF2B5EF4-FFF2-40B4-BE49-F238E27FC236}">
                  <a16:creationId xmlns="" xmlns:a16="http://schemas.microsoft.com/office/drawing/2014/main" id="{8B633B5D-384D-4706-B982-FE5E71379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93525" y="5076825"/>
              <a:ext cx="101600" cy="69850"/>
            </a:xfrm>
            <a:custGeom>
              <a:avLst/>
              <a:gdLst>
                <a:gd name="T0" fmla="*/ 317 w 317"/>
                <a:gd name="T1" fmla="*/ 220 h 220"/>
                <a:gd name="T2" fmla="*/ 306 w 317"/>
                <a:gd name="T3" fmla="*/ 192 h 220"/>
                <a:gd name="T4" fmla="*/ 294 w 317"/>
                <a:gd name="T5" fmla="*/ 163 h 220"/>
                <a:gd name="T6" fmla="*/ 280 w 317"/>
                <a:gd name="T7" fmla="*/ 136 h 220"/>
                <a:gd name="T8" fmla="*/ 264 w 317"/>
                <a:gd name="T9" fmla="*/ 108 h 220"/>
                <a:gd name="T10" fmla="*/ 247 w 317"/>
                <a:gd name="T11" fmla="*/ 81 h 220"/>
                <a:gd name="T12" fmla="*/ 228 w 317"/>
                <a:gd name="T13" fmla="*/ 54 h 220"/>
                <a:gd name="T14" fmla="*/ 208 w 317"/>
                <a:gd name="T15" fmla="*/ 28 h 220"/>
                <a:gd name="T16" fmla="*/ 187 w 317"/>
                <a:gd name="T17" fmla="*/ 1 h 220"/>
                <a:gd name="T18" fmla="*/ 173 w 317"/>
                <a:gd name="T19" fmla="*/ 0 h 220"/>
                <a:gd name="T20" fmla="*/ 159 w 317"/>
                <a:gd name="T21" fmla="*/ 0 h 220"/>
                <a:gd name="T22" fmla="*/ 149 w 317"/>
                <a:gd name="T23" fmla="*/ 0 h 220"/>
                <a:gd name="T24" fmla="*/ 139 w 317"/>
                <a:gd name="T25" fmla="*/ 0 h 220"/>
                <a:gd name="T26" fmla="*/ 134 w 317"/>
                <a:gd name="T27" fmla="*/ 1 h 220"/>
                <a:gd name="T28" fmla="*/ 130 w 317"/>
                <a:gd name="T29" fmla="*/ 1 h 220"/>
                <a:gd name="T30" fmla="*/ 109 w 317"/>
                <a:gd name="T31" fmla="*/ 28 h 220"/>
                <a:gd name="T32" fmla="*/ 89 w 317"/>
                <a:gd name="T33" fmla="*/ 54 h 220"/>
                <a:gd name="T34" fmla="*/ 71 w 317"/>
                <a:gd name="T35" fmla="*/ 81 h 220"/>
                <a:gd name="T36" fmla="*/ 53 w 317"/>
                <a:gd name="T37" fmla="*/ 108 h 220"/>
                <a:gd name="T38" fmla="*/ 38 w 317"/>
                <a:gd name="T39" fmla="*/ 136 h 220"/>
                <a:gd name="T40" fmla="*/ 23 w 317"/>
                <a:gd name="T41" fmla="*/ 163 h 220"/>
                <a:gd name="T42" fmla="*/ 11 w 317"/>
                <a:gd name="T43" fmla="*/ 192 h 220"/>
                <a:gd name="T44" fmla="*/ 0 w 317"/>
                <a:gd name="T45" fmla="*/ 220 h 220"/>
                <a:gd name="T46" fmla="*/ 317 w 317"/>
                <a:gd name="T47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220">
                  <a:moveTo>
                    <a:pt x="317" y="220"/>
                  </a:moveTo>
                  <a:lnTo>
                    <a:pt x="306" y="192"/>
                  </a:lnTo>
                  <a:lnTo>
                    <a:pt x="294" y="163"/>
                  </a:lnTo>
                  <a:lnTo>
                    <a:pt x="280" y="136"/>
                  </a:lnTo>
                  <a:lnTo>
                    <a:pt x="264" y="108"/>
                  </a:lnTo>
                  <a:lnTo>
                    <a:pt x="247" y="81"/>
                  </a:lnTo>
                  <a:lnTo>
                    <a:pt x="228" y="54"/>
                  </a:lnTo>
                  <a:lnTo>
                    <a:pt x="208" y="28"/>
                  </a:lnTo>
                  <a:lnTo>
                    <a:pt x="187" y="1"/>
                  </a:lnTo>
                  <a:lnTo>
                    <a:pt x="173" y="0"/>
                  </a:lnTo>
                  <a:lnTo>
                    <a:pt x="159" y="0"/>
                  </a:lnTo>
                  <a:lnTo>
                    <a:pt x="149" y="0"/>
                  </a:lnTo>
                  <a:lnTo>
                    <a:pt x="139" y="0"/>
                  </a:lnTo>
                  <a:lnTo>
                    <a:pt x="134" y="1"/>
                  </a:lnTo>
                  <a:lnTo>
                    <a:pt x="130" y="1"/>
                  </a:lnTo>
                  <a:lnTo>
                    <a:pt x="109" y="28"/>
                  </a:lnTo>
                  <a:lnTo>
                    <a:pt x="89" y="54"/>
                  </a:lnTo>
                  <a:lnTo>
                    <a:pt x="71" y="81"/>
                  </a:lnTo>
                  <a:lnTo>
                    <a:pt x="53" y="108"/>
                  </a:lnTo>
                  <a:lnTo>
                    <a:pt x="38" y="136"/>
                  </a:lnTo>
                  <a:lnTo>
                    <a:pt x="23" y="163"/>
                  </a:lnTo>
                  <a:lnTo>
                    <a:pt x="11" y="192"/>
                  </a:lnTo>
                  <a:lnTo>
                    <a:pt x="0" y="220"/>
                  </a:lnTo>
                  <a:lnTo>
                    <a:pt x="317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2611">
              <a:extLst>
                <a:ext uri="{FF2B5EF4-FFF2-40B4-BE49-F238E27FC236}">
                  <a16:creationId xmlns="" xmlns:a16="http://schemas.microsoft.com/office/drawing/2014/main" id="{D27F5C44-8112-4B96-A6DF-A8F83EA33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6550" y="5080000"/>
              <a:ext cx="100013" cy="66675"/>
            </a:xfrm>
            <a:custGeom>
              <a:avLst/>
              <a:gdLst>
                <a:gd name="T0" fmla="*/ 316 w 316"/>
                <a:gd name="T1" fmla="*/ 214 h 214"/>
                <a:gd name="T2" fmla="*/ 303 w 316"/>
                <a:gd name="T3" fmla="*/ 193 h 214"/>
                <a:gd name="T4" fmla="*/ 289 w 316"/>
                <a:gd name="T5" fmla="*/ 174 h 214"/>
                <a:gd name="T6" fmla="*/ 273 w 316"/>
                <a:gd name="T7" fmla="*/ 155 h 214"/>
                <a:gd name="T8" fmla="*/ 257 w 316"/>
                <a:gd name="T9" fmla="*/ 136 h 214"/>
                <a:gd name="T10" fmla="*/ 240 w 316"/>
                <a:gd name="T11" fmla="*/ 119 h 214"/>
                <a:gd name="T12" fmla="*/ 222 w 316"/>
                <a:gd name="T13" fmla="*/ 103 h 214"/>
                <a:gd name="T14" fmla="*/ 203 w 316"/>
                <a:gd name="T15" fmla="*/ 88 h 214"/>
                <a:gd name="T16" fmla="*/ 183 w 316"/>
                <a:gd name="T17" fmla="*/ 73 h 214"/>
                <a:gd name="T18" fmla="*/ 162 w 316"/>
                <a:gd name="T19" fmla="*/ 59 h 214"/>
                <a:gd name="T20" fmla="*/ 141 w 316"/>
                <a:gd name="T21" fmla="*/ 47 h 214"/>
                <a:gd name="T22" fmla="*/ 119 w 316"/>
                <a:gd name="T23" fmla="*/ 36 h 214"/>
                <a:gd name="T24" fmla="*/ 96 w 316"/>
                <a:gd name="T25" fmla="*/ 26 h 214"/>
                <a:gd name="T26" fmla="*/ 73 w 316"/>
                <a:gd name="T27" fmla="*/ 18 h 214"/>
                <a:gd name="T28" fmla="*/ 49 w 316"/>
                <a:gd name="T29" fmla="*/ 11 h 214"/>
                <a:gd name="T30" fmla="*/ 24 w 316"/>
                <a:gd name="T31" fmla="*/ 4 h 214"/>
                <a:gd name="T32" fmla="*/ 0 w 316"/>
                <a:gd name="T33" fmla="*/ 0 h 214"/>
                <a:gd name="T34" fmla="*/ 19 w 316"/>
                <a:gd name="T35" fmla="*/ 25 h 214"/>
                <a:gd name="T36" fmla="*/ 38 w 316"/>
                <a:gd name="T37" fmla="*/ 51 h 214"/>
                <a:gd name="T38" fmla="*/ 54 w 316"/>
                <a:gd name="T39" fmla="*/ 78 h 214"/>
                <a:gd name="T40" fmla="*/ 70 w 316"/>
                <a:gd name="T41" fmla="*/ 104 h 214"/>
                <a:gd name="T42" fmla="*/ 84 w 316"/>
                <a:gd name="T43" fmla="*/ 131 h 214"/>
                <a:gd name="T44" fmla="*/ 96 w 316"/>
                <a:gd name="T45" fmla="*/ 158 h 214"/>
                <a:gd name="T46" fmla="*/ 108 w 316"/>
                <a:gd name="T47" fmla="*/ 186 h 214"/>
                <a:gd name="T48" fmla="*/ 118 w 316"/>
                <a:gd name="T49" fmla="*/ 214 h 214"/>
                <a:gd name="T50" fmla="*/ 316 w 316"/>
                <a:gd name="T51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6" h="214">
                  <a:moveTo>
                    <a:pt x="316" y="214"/>
                  </a:moveTo>
                  <a:lnTo>
                    <a:pt x="303" y="193"/>
                  </a:lnTo>
                  <a:lnTo>
                    <a:pt x="289" y="174"/>
                  </a:lnTo>
                  <a:lnTo>
                    <a:pt x="273" y="155"/>
                  </a:lnTo>
                  <a:lnTo>
                    <a:pt x="257" y="136"/>
                  </a:lnTo>
                  <a:lnTo>
                    <a:pt x="240" y="119"/>
                  </a:lnTo>
                  <a:lnTo>
                    <a:pt x="222" y="103"/>
                  </a:lnTo>
                  <a:lnTo>
                    <a:pt x="203" y="88"/>
                  </a:lnTo>
                  <a:lnTo>
                    <a:pt x="183" y="73"/>
                  </a:lnTo>
                  <a:lnTo>
                    <a:pt x="162" y="59"/>
                  </a:lnTo>
                  <a:lnTo>
                    <a:pt x="141" y="47"/>
                  </a:lnTo>
                  <a:lnTo>
                    <a:pt x="119" y="36"/>
                  </a:lnTo>
                  <a:lnTo>
                    <a:pt x="96" y="26"/>
                  </a:lnTo>
                  <a:lnTo>
                    <a:pt x="73" y="18"/>
                  </a:lnTo>
                  <a:lnTo>
                    <a:pt x="49" y="11"/>
                  </a:lnTo>
                  <a:lnTo>
                    <a:pt x="24" y="4"/>
                  </a:lnTo>
                  <a:lnTo>
                    <a:pt x="0" y="0"/>
                  </a:lnTo>
                  <a:lnTo>
                    <a:pt x="19" y="25"/>
                  </a:lnTo>
                  <a:lnTo>
                    <a:pt x="38" y="51"/>
                  </a:lnTo>
                  <a:lnTo>
                    <a:pt x="54" y="78"/>
                  </a:lnTo>
                  <a:lnTo>
                    <a:pt x="70" y="104"/>
                  </a:lnTo>
                  <a:lnTo>
                    <a:pt x="84" y="131"/>
                  </a:lnTo>
                  <a:lnTo>
                    <a:pt x="96" y="158"/>
                  </a:lnTo>
                  <a:lnTo>
                    <a:pt x="108" y="186"/>
                  </a:lnTo>
                  <a:lnTo>
                    <a:pt x="118" y="214"/>
                  </a:lnTo>
                  <a:lnTo>
                    <a:pt x="316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2612">
              <a:extLst>
                <a:ext uri="{FF2B5EF4-FFF2-40B4-BE49-F238E27FC236}">
                  <a16:creationId xmlns="" xmlns:a16="http://schemas.microsoft.com/office/drawing/2014/main" id="{29F8C97B-58B8-4386-A4BB-3D1DF2446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07825" y="5156200"/>
              <a:ext cx="79375" cy="65088"/>
            </a:xfrm>
            <a:custGeom>
              <a:avLst/>
              <a:gdLst>
                <a:gd name="T0" fmla="*/ 205 w 252"/>
                <a:gd name="T1" fmla="*/ 0 h 203"/>
                <a:gd name="T2" fmla="*/ 0 w 252"/>
                <a:gd name="T3" fmla="*/ 0 h 203"/>
                <a:gd name="T4" fmla="*/ 6 w 252"/>
                <a:gd name="T5" fmla="*/ 24 h 203"/>
                <a:gd name="T6" fmla="*/ 12 w 252"/>
                <a:gd name="T7" fmla="*/ 50 h 203"/>
                <a:gd name="T8" fmla="*/ 16 w 252"/>
                <a:gd name="T9" fmla="*/ 75 h 203"/>
                <a:gd name="T10" fmla="*/ 20 w 252"/>
                <a:gd name="T11" fmla="*/ 100 h 203"/>
                <a:gd name="T12" fmla="*/ 23 w 252"/>
                <a:gd name="T13" fmla="*/ 126 h 203"/>
                <a:gd name="T14" fmla="*/ 24 w 252"/>
                <a:gd name="T15" fmla="*/ 151 h 203"/>
                <a:gd name="T16" fmla="*/ 24 w 252"/>
                <a:gd name="T17" fmla="*/ 176 h 203"/>
                <a:gd name="T18" fmla="*/ 24 w 252"/>
                <a:gd name="T19" fmla="*/ 203 h 203"/>
                <a:gd name="T20" fmla="*/ 252 w 252"/>
                <a:gd name="T21" fmla="*/ 203 h 203"/>
                <a:gd name="T22" fmla="*/ 252 w 252"/>
                <a:gd name="T23" fmla="*/ 200 h 203"/>
                <a:gd name="T24" fmla="*/ 252 w 252"/>
                <a:gd name="T25" fmla="*/ 199 h 203"/>
                <a:gd name="T26" fmla="*/ 251 w 252"/>
                <a:gd name="T27" fmla="*/ 173 h 203"/>
                <a:gd name="T28" fmla="*/ 249 w 252"/>
                <a:gd name="T29" fmla="*/ 147 h 203"/>
                <a:gd name="T30" fmla="*/ 245 w 252"/>
                <a:gd name="T31" fmla="*/ 120 h 203"/>
                <a:gd name="T32" fmla="*/ 240 w 252"/>
                <a:gd name="T33" fmla="*/ 95 h 203"/>
                <a:gd name="T34" fmla="*/ 233 w 252"/>
                <a:gd name="T35" fmla="*/ 71 h 203"/>
                <a:gd name="T36" fmla="*/ 226 w 252"/>
                <a:gd name="T37" fmla="*/ 46 h 203"/>
                <a:gd name="T38" fmla="*/ 216 w 252"/>
                <a:gd name="T39" fmla="*/ 23 h 203"/>
                <a:gd name="T40" fmla="*/ 205 w 252"/>
                <a:gd name="T4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3">
                  <a:moveTo>
                    <a:pt x="205" y="0"/>
                  </a:moveTo>
                  <a:lnTo>
                    <a:pt x="0" y="0"/>
                  </a:lnTo>
                  <a:lnTo>
                    <a:pt x="6" y="24"/>
                  </a:lnTo>
                  <a:lnTo>
                    <a:pt x="12" y="50"/>
                  </a:lnTo>
                  <a:lnTo>
                    <a:pt x="16" y="75"/>
                  </a:lnTo>
                  <a:lnTo>
                    <a:pt x="20" y="100"/>
                  </a:lnTo>
                  <a:lnTo>
                    <a:pt x="23" y="126"/>
                  </a:lnTo>
                  <a:lnTo>
                    <a:pt x="24" y="151"/>
                  </a:lnTo>
                  <a:lnTo>
                    <a:pt x="24" y="176"/>
                  </a:lnTo>
                  <a:lnTo>
                    <a:pt x="24" y="203"/>
                  </a:lnTo>
                  <a:lnTo>
                    <a:pt x="252" y="203"/>
                  </a:lnTo>
                  <a:lnTo>
                    <a:pt x="252" y="200"/>
                  </a:lnTo>
                  <a:lnTo>
                    <a:pt x="252" y="199"/>
                  </a:lnTo>
                  <a:lnTo>
                    <a:pt x="251" y="173"/>
                  </a:lnTo>
                  <a:lnTo>
                    <a:pt x="249" y="147"/>
                  </a:lnTo>
                  <a:lnTo>
                    <a:pt x="245" y="120"/>
                  </a:lnTo>
                  <a:lnTo>
                    <a:pt x="240" y="95"/>
                  </a:lnTo>
                  <a:lnTo>
                    <a:pt x="233" y="71"/>
                  </a:lnTo>
                  <a:lnTo>
                    <a:pt x="226" y="46"/>
                  </a:lnTo>
                  <a:lnTo>
                    <a:pt x="216" y="23"/>
                  </a:lnTo>
                  <a:lnTo>
                    <a:pt x="2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2613">
              <a:extLst>
                <a:ext uri="{FF2B5EF4-FFF2-40B4-BE49-F238E27FC236}">
                  <a16:creationId xmlns="" xmlns:a16="http://schemas.microsoft.com/office/drawing/2014/main" id="{4067243E-2F76-4629-B017-59F08D5C4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4963" y="5303838"/>
              <a:ext cx="95250" cy="58738"/>
            </a:xfrm>
            <a:custGeom>
              <a:avLst/>
              <a:gdLst>
                <a:gd name="T0" fmla="*/ 0 w 300"/>
                <a:gd name="T1" fmla="*/ 181 h 181"/>
                <a:gd name="T2" fmla="*/ 23 w 300"/>
                <a:gd name="T3" fmla="*/ 177 h 181"/>
                <a:gd name="T4" fmla="*/ 45 w 300"/>
                <a:gd name="T5" fmla="*/ 173 h 181"/>
                <a:gd name="T6" fmla="*/ 67 w 300"/>
                <a:gd name="T7" fmla="*/ 166 h 181"/>
                <a:gd name="T8" fmla="*/ 89 w 300"/>
                <a:gd name="T9" fmla="*/ 159 h 181"/>
                <a:gd name="T10" fmla="*/ 110 w 300"/>
                <a:gd name="T11" fmla="*/ 151 h 181"/>
                <a:gd name="T12" fmla="*/ 131 w 300"/>
                <a:gd name="T13" fmla="*/ 142 h 181"/>
                <a:gd name="T14" fmla="*/ 150 w 300"/>
                <a:gd name="T15" fmla="*/ 131 h 181"/>
                <a:gd name="T16" fmla="*/ 169 w 300"/>
                <a:gd name="T17" fmla="*/ 120 h 181"/>
                <a:gd name="T18" fmla="*/ 188 w 300"/>
                <a:gd name="T19" fmla="*/ 108 h 181"/>
                <a:gd name="T20" fmla="*/ 207 w 300"/>
                <a:gd name="T21" fmla="*/ 94 h 181"/>
                <a:gd name="T22" fmla="*/ 224 w 300"/>
                <a:gd name="T23" fmla="*/ 81 h 181"/>
                <a:gd name="T24" fmla="*/ 241 w 300"/>
                <a:gd name="T25" fmla="*/ 66 h 181"/>
                <a:gd name="T26" fmla="*/ 256 w 300"/>
                <a:gd name="T27" fmla="*/ 50 h 181"/>
                <a:gd name="T28" fmla="*/ 271 w 300"/>
                <a:gd name="T29" fmla="*/ 34 h 181"/>
                <a:gd name="T30" fmla="*/ 286 w 300"/>
                <a:gd name="T31" fmla="*/ 17 h 181"/>
                <a:gd name="T32" fmla="*/ 300 w 300"/>
                <a:gd name="T33" fmla="*/ 0 h 181"/>
                <a:gd name="T34" fmla="*/ 99 w 300"/>
                <a:gd name="T35" fmla="*/ 0 h 181"/>
                <a:gd name="T36" fmla="*/ 89 w 300"/>
                <a:gd name="T37" fmla="*/ 23 h 181"/>
                <a:gd name="T38" fmla="*/ 79 w 300"/>
                <a:gd name="T39" fmla="*/ 45 h 181"/>
                <a:gd name="T40" fmla="*/ 68 w 300"/>
                <a:gd name="T41" fmla="*/ 68 h 181"/>
                <a:gd name="T42" fmla="*/ 56 w 300"/>
                <a:gd name="T43" fmla="*/ 91 h 181"/>
                <a:gd name="T44" fmla="*/ 42 w 300"/>
                <a:gd name="T45" fmla="*/ 113 h 181"/>
                <a:gd name="T46" fmla="*/ 29 w 300"/>
                <a:gd name="T47" fmla="*/ 136 h 181"/>
                <a:gd name="T48" fmla="*/ 15 w 300"/>
                <a:gd name="T49" fmla="*/ 159 h 181"/>
                <a:gd name="T50" fmla="*/ 0 w 300"/>
                <a:gd name="T51" fmla="*/ 181 h 181"/>
                <a:gd name="T52" fmla="*/ 0 w 300"/>
                <a:gd name="T5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0" h="181">
                  <a:moveTo>
                    <a:pt x="0" y="181"/>
                  </a:moveTo>
                  <a:lnTo>
                    <a:pt x="23" y="177"/>
                  </a:lnTo>
                  <a:lnTo>
                    <a:pt x="45" y="173"/>
                  </a:lnTo>
                  <a:lnTo>
                    <a:pt x="67" y="166"/>
                  </a:lnTo>
                  <a:lnTo>
                    <a:pt x="89" y="159"/>
                  </a:lnTo>
                  <a:lnTo>
                    <a:pt x="110" y="151"/>
                  </a:lnTo>
                  <a:lnTo>
                    <a:pt x="131" y="142"/>
                  </a:lnTo>
                  <a:lnTo>
                    <a:pt x="150" y="131"/>
                  </a:lnTo>
                  <a:lnTo>
                    <a:pt x="169" y="120"/>
                  </a:lnTo>
                  <a:lnTo>
                    <a:pt x="188" y="108"/>
                  </a:lnTo>
                  <a:lnTo>
                    <a:pt x="207" y="94"/>
                  </a:lnTo>
                  <a:lnTo>
                    <a:pt x="224" y="81"/>
                  </a:lnTo>
                  <a:lnTo>
                    <a:pt x="241" y="66"/>
                  </a:lnTo>
                  <a:lnTo>
                    <a:pt x="256" y="50"/>
                  </a:lnTo>
                  <a:lnTo>
                    <a:pt x="271" y="34"/>
                  </a:lnTo>
                  <a:lnTo>
                    <a:pt x="286" y="17"/>
                  </a:lnTo>
                  <a:lnTo>
                    <a:pt x="300" y="0"/>
                  </a:lnTo>
                  <a:lnTo>
                    <a:pt x="99" y="0"/>
                  </a:lnTo>
                  <a:lnTo>
                    <a:pt x="89" y="23"/>
                  </a:lnTo>
                  <a:lnTo>
                    <a:pt x="79" y="45"/>
                  </a:lnTo>
                  <a:lnTo>
                    <a:pt x="68" y="68"/>
                  </a:lnTo>
                  <a:lnTo>
                    <a:pt x="56" y="91"/>
                  </a:lnTo>
                  <a:lnTo>
                    <a:pt x="42" y="113"/>
                  </a:lnTo>
                  <a:lnTo>
                    <a:pt x="29" y="136"/>
                  </a:lnTo>
                  <a:lnTo>
                    <a:pt x="15" y="159"/>
                  </a:lnTo>
                  <a:lnTo>
                    <a:pt x="0" y="181"/>
                  </a:lnTo>
                  <a:lnTo>
                    <a:pt x="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2614">
              <a:extLst>
                <a:ext uri="{FF2B5EF4-FFF2-40B4-BE49-F238E27FC236}">
                  <a16:creationId xmlns="" xmlns:a16="http://schemas.microsoft.com/office/drawing/2014/main" id="{BEE8FA17-BD7C-431F-9791-85A3256130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8438" y="5303838"/>
              <a:ext cx="95250" cy="58738"/>
            </a:xfrm>
            <a:custGeom>
              <a:avLst/>
              <a:gdLst>
                <a:gd name="T0" fmla="*/ 0 w 299"/>
                <a:gd name="T1" fmla="*/ 0 h 181"/>
                <a:gd name="T2" fmla="*/ 14 w 299"/>
                <a:gd name="T3" fmla="*/ 17 h 181"/>
                <a:gd name="T4" fmla="*/ 28 w 299"/>
                <a:gd name="T5" fmla="*/ 34 h 181"/>
                <a:gd name="T6" fmla="*/ 43 w 299"/>
                <a:gd name="T7" fmla="*/ 50 h 181"/>
                <a:gd name="T8" fmla="*/ 59 w 299"/>
                <a:gd name="T9" fmla="*/ 66 h 181"/>
                <a:gd name="T10" fmla="*/ 76 w 299"/>
                <a:gd name="T11" fmla="*/ 81 h 181"/>
                <a:gd name="T12" fmla="*/ 93 w 299"/>
                <a:gd name="T13" fmla="*/ 95 h 181"/>
                <a:gd name="T14" fmla="*/ 112 w 299"/>
                <a:gd name="T15" fmla="*/ 108 h 181"/>
                <a:gd name="T16" fmla="*/ 130 w 299"/>
                <a:gd name="T17" fmla="*/ 121 h 181"/>
                <a:gd name="T18" fmla="*/ 149 w 299"/>
                <a:gd name="T19" fmla="*/ 132 h 181"/>
                <a:gd name="T20" fmla="*/ 169 w 299"/>
                <a:gd name="T21" fmla="*/ 142 h 181"/>
                <a:gd name="T22" fmla="*/ 190 w 299"/>
                <a:gd name="T23" fmla="*/ 152 h 181"/>
                <a:gd name="T24" fmla="*/ 211 w 299"/>
                <a:gd name="T25" fmla="*/ 159 h 181"/>
                <a:gd name="T26" fmla="*/ 232 w 299"/>
                <a:gd name="T27" fmla="*/ 167 h 181"/>
                <a:gd name="T28" fmla="*/ 254 w 299"/>
                <a:gd name="T29" fmla="*/ 173 h 181"/>
                <a:gd name="T30" fmla="*/ 276 w 299"/>
                <a:gd name="T31" fmla="*/ 178 h 181"/>
                <a:gd name="T32" fmla="*/ 299 w 299"/>
                <a:gd name="T33" fmla="*/ 181 h 181"/>
                <a:gd name="T34" fmla="*/ 283 w 299"/>
                <a:gd name="T35" fmla="*/ 159 h 181"/>
                <a:gd name="T36" fmla="*/ 269 w 299"/>
                <a:gd name="T37" fmla="*/ 136 h 181"/>
                <a:gd name="T38" fmla="*/ 256 w 299"/>
                <a:gd name="T39" fmla="*/ 113 h 181"/>
                <a:gd name="T40" fmla="*/ 243 w 299"/>
                <a:gd name="T41" fmla="*/ 91 h 181"/>
                <a:gd name="T42" fmla="*/ 231 w 299"/>
                <a:gd name="T43" fmla="*/ 68 h 181"/>
                <a:gd name="T44" fmla="*/ 220 w 299"/>
                <a:gd name="T45" fmla="*/ 45 h 181"/>
                <a:gd name="T46" fmla="*/ 210 w 299"/>
                <a:gd name="T47" fmla="*/ 23 h 181"/>
                <a:gd name="T48" fmla="*/ 200 w 299"/>
                <a:gd name="T49" fmla="*/ 0 h 181"/>
                <a:gd name="T50" fmla="*/ 0 w 299"/>
                <a:gd name="T5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99" h="181">
                  <a:moveTo>
                    <a:pt x="0" y="0"/>
                  </a:moveTo>
                  <a:lnTo>
                    <a:pt x="14" y="17"/>
                  </a:lnTo>
                  <a:lnTo>
                    <a:pt x="28" y="34"/>
                  </a:lnTo>
                  <a:lnTo>
                    <a:pt x="43" y="50"/>
                  </a:lnTo>
                  <a:lnTo>
                    <a:pt x="59" y="66"/>
                  </a:lnTo>
                  <a:lnTo>
                    <a:pt x="76" y="81"/>
                  </a:lnTo>
                  <a:lnTo>
                    <a:pt x="93" y="95"/>
                  </a:lnTo>
                  <a:lnTo>
                    <a:pt x="112" y="108"/>
                  </a:lnTo>
                  <a:lnTo>
                    <a:pt x="130" y="121"/>
                  </a:lnTo>
                  <a:lnTo>
                    <a:pt x="149" y="132"/>
                  </a:lnTo>
                  <a:lnTo>
                    <a:pt x="169" y="142"/>
                  </a:lnTo>
                  <a:lnTo>
                    <a:pt x="190" y="152"/>
                  </a:lnTo>
                  <a:lnTo>
                    <a:pt x="211" y="159"/>
                  </a:lnTo>
                  <a:lnTo>
                    <a:pt x="232" y="167"/>
                  </a:lnTo>
                  <a:lnTo>
                    <a:pt x="254" y="173"/>
                  </a:lnTo>
                  <a:lnTo>
                    <a:pt x="276" y="178"/>
                  </a:lnTo>
                  <a:lnTo>
                    <a:pt x="299" y="181"/>
                  </a:lnTo>
                  <a:lnTo>
                    <a:pt x="283" y="159"/>
                  </a:lnTo>
                  <a:lnTo>
                    <a:pt x="269" y="136"/>
                  </a:lnTo>
                  <a:lnTo>
                    <a:pt x="256" y="113"/>
                  </a:lnTo>
                  <a:lnTo>
                    <a:pt x="243" y="91"/>
                  </a:lnTo>
                  <a:lnTo>
                    <a:pt x="231" y="68"/>
                  </a:lnTo>
                  <a:lnTo>
                    <a:pt x="220" y="45"/>
                  </a:lnTo>
                  <a:lnTo>
                    <a:pt x="210" y="23"/>
                  </a:lnTo>
                  <a:lnTo>
                    <a:pt x="20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2615">
              <a:extLst>
                <a:ext uri="{FF2B5EF4-FFF2-40B4-BE49-F238E27FC236}">
                  <a16:creationId xmlns="" xmlns:a16="http://schemas.microsoft.com/office/drawing/2014/main" id="{F3EE5288-9874-4FAA-ADF4-F01C66543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1450" y="5230813"/>
              <a:ext cx="87313" cy="63500"/>
            </a:xfrm>
            <a:custGeom>
              <a:avLst/>
              <a:gdLst>
                <a:gd name="T0" fmla="*/ 229 w 275"/>
                <a:gd name="T1" fmla="*/ 0 h 202"/>
                <a:gd name="T2" fmla="*/ 0 w 275"/>
                <a:gd name="T3" fmla="*/ 0 h 202"/>
                <a:gd name="T4" fmla="*/ 4 w 275"/>
                <a:gd name="T5" fmla="*/ 28 h 202"/>
                <a:gd name="T6" fmla="*/ 9 w 275"/>
                <a:gd name="T7" fmla="*/ 54 h 202"/>
                <a:gd name="T8" fmla="*/ 15 w 275"/>
                <a:gd name="T9" fmla="*/ 81 h 202"/>
                <a:gd name="T10" fmla="*/ 22 w 275"/>
                <a:gd name="T11" fmla="*/ 106 h 202"/>
                <a:gd name="T12" fmla="*/ 32 w 275"/>
                <a:gd name="T13" fmla="*/ 131 h 202"/>
                <a:gd name="T14" fmla="*/ 42 w 275"/>
                <a:gd name="T15" fmla="*/ 156 h 202"/>
                <a:gd name="T16" fmla="*/ 54 w 275"/>
                <a:gd name="T17" fmla="*/ 180 h 202"/>
                <a:gd name="T18" fmla="*/ 68 w 275"/>
                <a:gd name="T19" fmla="*/ 202 h 202"/>
                <a:gd name="T20" fmla="*/ 275 w 275"/>
                <a:gd name="T21" fmla="*/ 202 h 202"/>
                <a:gd name="T22" fmla="*/ 266 w 275"/>
                <a:gd name="T23" fmla="*/ 177 h 202"/>
                <a:gd name="T24" fmla="*/ 258 w 275"/>
                <a:gd name="T25" fmla="*/ 151 h 202"/>
                <a:gd name="T26" fmla="*/ 250 w 275"/>
                <a:gd name="T27" fmla="*/ 126 h 202"/>
                <a:gd name="T28" fmla="*/ 245 w 275"/>
                <a:gd name="T29" fmla="*/ 101 h 202"/>
                <a:gd name="T30" fmla="*/ 239 w 275"/>
                <a:gd name="T31" fmla="*/ 75 h 202"/>
                <a:gd name="T32" fmla="*/ 235 w 275"/>
                <a:gd name="T33" fmla="*/ 51 h 202"/>
                <a:gd name="T34" fmla="*/ 232 w 275"/>
                <a:gd name="T35" fmla="*/ 26 h 202"/>
                <a:gd name="T36" fmla="*/ 229 w 275"/>
                <a:gd name="T37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5" h="202">
                  <a:moveTo>
                    <a:pt x="229" y="0"/>
                  </a:moveTo>
                  <a:lnTo>
                    <a:pt x="0" y="0"/>
                  </a:lnTo>
                  <a:lnTo>
                    <a:pt x="4" y="28"/>
                  </a:lnTo>
                  <a:lnTo>
                    <a:pt x="9" y="54"/>
                  </a:lnTo>
                  <a:lnTo>
                    <a:pt x="15" y="81"/>
                  </a:lnTo>
                  <a:lnTo>
                    <a:pt x="22" y="106"/>
                  </a:lnTo>
                  <a:lnTo>
                    <a:pt x="32" y="131"/>
                  </a:lnTo>
                  <a:lnTo>
                    <a:pt x="42" y="156"/>
                  </a:lnTo>
                  <a:lnTo>
                    <a:pt x="54" y="180"/>
                  </a:lnTo>
                  <a:lnTo>
                    <a:pt x="68" y="202"/>
                  </a:lnTo>
                  <a:lnTo>
                    <a:pt x="275" y="202"/>
                  </a:lnTo>
                  <a:lnTo>
                    <a:pt x="266" y="177"/>
                  </a:lnTo>
                  <a:lnTo>
                    <a:pt x="258" y="151"/>
                  </a:lnTo>
                  <a:lnTo>
                    <a:pt x="250" y="126"/>
                  </a:lnTo>
                  <a:lnTo>
                    <a:pt x="245" y="101"/>
                  </a:lnTo>
                  <a:lnTo>
                    <a:pt x="239" y="75"/>
                  </a:lnTo>
                  <a:lnTo>
                    <a:pt x="235" y="51"/>
                  </a:lnTo>
                  <a:lnTo>
                    <a:pt x="232" y="26"/>
                  </a:lnTo>
                  <a:lnTo>
                    <a:pt x="2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2616">
              <a:extLst>
                <a:ext uri="{FF2B5EF4-FFF2-40B4-BE49-F238E27FC236}">
                  <a16:creationId xmlns="" xmlns:a16="http://schemas.microsoft.com/office/drawing/2014/main" id="{C9548CA4-F31A-42BE-98B9-65E2B33E2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1450" y="5156200"/>
              <a:ext cx="79375" cy="65088"/>
            </a:xfrm>
            <a:custGeom>
              <a:avLst/>
              <a:gdLst>
                <a:gd name="T0" fmla="*/ 252 w 252"/>
                <a:gd name="T1" fmla="*/ 0 h 203"/>
                <a:gd name="T2" fmla="*/ 42 w 252"/>
                <a:gd name="T3" fmla="*/ 0 h 203"/>
                <a:gd name="T4" fmla="*/ 33 w 252"/>
                <a:gd name="T5" fmla="*/ 22 h 203"/>
                <a:gd name="T6" fmla="*/ 25 w 252"/>
                <a:gd name="T7" fmla="*/ 44 h 203"/>
                <a:gd name="T8" fmla="*/ 17 w 252"/>
                <a:gd name="T9" fmla="*/ 67 h 203"/>
                <a:gd name="T10" fmla="*/ 11 w 252"/>
                <a:gd name="T11" fmla="*/ 91 h 203"/>
                <a:gd name="T12" fmla="*/ 6 w 252"/>
                <a:gd name="T13" fmla="*/ 116 h 203"/>
                <a:gd name="T14" fmla="*/ 3 w 252"/>
                <a:gd name="T15" fmla="*/ 140 h 203"/>
                <a:gd name="T16" fmla="*/ 0 w 252"/>
                <a:gd name="T17" fmla="*/ 165 h 203"/>
                <a:gd name="T18" fmla="*/ 0 w 252"/>
                <a:gd name="T19" fmla="*/ 192 h 203"/>
                <a:gd name="T20" fmla="*/ 0 w 252"/>
                <a:gd name="T21" fmla="*/ 197 h 203"/>
                <a:gd name="T22" fmla="*/ 0 w 252"/>
                <a:gd name="T23" fmla="*/ 203 h 203"/>
                <a:gd name="T24" fmla="*/ 228 w 252"/>
                <a:gd name="T25" fmla="*/ 203 h 203"/>
                <a:gd name="T26" fmla="*/ 228 w 252"/>
                <a:gd name="T27" fmla="*/ 176 h 203"/>
                <a:gd name="T28" fmla="*/ 228 w 252"/>
                <a:gd name="T29" fmla="*/ 151 h 203"/>
                <a:gd name="T30" fmla="*/ 229 w 252"/>
                <a:gd name="T31" fmla="*/ 126 h 203"/>
                <a:gd name="T32" fmla="*/ 233 w 252"/>
                <a:gd name="T33" fmla="*/ 100 h 203"/>
                <a:gd name="T34" fmla="*/ 236 w 252"/>
                <a:gd name="T35" fmla="*/ 75 h 203"/>
                <a:gd name="T36" fmla="*/ 240 w 252"/>
                <a:gd name="T37" fmla="*/ 50 h 203"/>
                <a:gd name="T38" fmla="*/ 246 w 252"/>
                <a:gd name="T39" fmla="*/ 24 h 203"/>
                <a:gd name="T40" fmla="*/ 252 w 252"/>
                <a:gd name="T41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2" h="203">
                  <a:moveTo>
                    <a:pt x="252" y="0"/>
                  </a:moveTo>
                  <a:lnTo>
                    <a:pt x="42" y="0"/>
                  </a:lnTo>
                  <a:lnTo>
                    <a:pt x="33" y="22"/>
                  </a:lnTo>
                  <a:lnTo>
                    <a:pt x="25" y="44"/>
                  </a:lnTo>
                  <a:lnTo>
                    <a:pt x="17" y="67"/>
                  </a:lnTo>
                  <a:lnTo>
                    <a:pt x="11" y="91"/>
                  </a:lnTo>
                  <a:lnTo>
                    <a:pt x="6" y="116"/>
                  </a:lnTo>
                  <a:lnTo>
                    <a:pt x="3" y="140"/>
                  </a:lnTo>
                  <a:lnTo>
                    <a:pt x="0" y="165"/>
                  </a:lnTo>
                  <a:lnTo>
                    <a:pt x="0" y="192"/>
                  </a:lnTo>
                  <a:lnTo>
                    <a:pt x="0" y="197"/>
                  </a:lnTo>
                  <a:lnTo>
                    <a:pt x="0" y="203"/>
                  </a:lnTo>
                  <a:lnTo>
                    <a:pt x="228" y="203"/>
                  </a:lnTo>
                  <a:lnTo>
                    <a:pt x="228" y="176"/>
                  </a:lnTo>
                  <a:lnTo>
                    <a:pt x="228" y="151"/>
                  </a:lnTo>
                  <a:lnTo>
                    <a:pt x="229" y="126"/>
                  </a:lnTo>
                  <a:lnTo>
                    <a:pt x="233" y="100"/>
                  </a:lnTo>
                  <a:lnTo>
                    <a:pt x="236" y="75"/>
                  </a:lnTo>
                  <a:lnTo>
                    <a:pt x="240" y="50"/>
                  </a:lnTo>
                  <a:lnTo>
                    <a:pt x="246" y="24"/>
                  </a:lnTo>
                  <a:lnTo>
                    <a:pt x="2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2617">
              <a:extLst>
                <a:ext uri="{FF2B5EF4-FFF2-40B4-BE49-F238E27FC236}">
                  <a16:creationId xmlns="" xmlns:a16="http://schemas.microsoft.com/office/drawing/2014/main" id="{F52530FB-1A84-4D1D-BA62-28AEAEDB6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20500" y="5080000"/>
              <a:ext cx="101600" cy="66675"/>
            </a:xfrm>
            <a:custGeom>
              <a:avLst/>
              <a:gdLst>
                <a:gd name="T0" fmla="*/ 321 w 321"/>
                <a:gd name="T1" fmla="*/ 0 h 214"/>
                <a:gd name="T2" fmla="*/ 295 w 321"/>
                <a:gd name="T3" fmla="*/ 4 h 214"/>
                <a:gd name="T4" fmla="*/ 269 w 321"/>
                <a:gd name="T5" fmla="*/ 10 h 214"/>
                <a:gd name="T6" fmla="*/ 245 w 321"/>
                <a:gd name="T7" fmla="*/ 17 h 214"/>
                <a:gd name="T8" fmla="*/ 221 w 321"/>
                <a:gd name="T9" fmla="*/ 26 h 214"/>
                <a:gd name="T10" fmla="*/ 198 w 321"/>
                <a:gd name="T11" fmla="*/ 36 h 214"/>
                <a:gd name="T12" fmla="*/ 175 w 321"/>
                <a:gd name="T13" fmla="*/ 46 h 214"/>
                <a:gd name="T14" fmla="*/ 153 w 321"/>
                <a:gd name="T15" fmla="*/ 59 h 214"/>
                <a:gd name="T16" fmla="*/ 132 w 321"/>
                <a:gd name="T17" fmla="*/ 72 h 214"/>
                <a:gd name="T18" fmla="*/ 112 w 321"/>
                <a:gd name="T19" fmla="*/ 87 h 214"/>
                <a:gd name="T20" fmla="*/ 93 w 321"/>
                <a:gd name="T21" fmla="*/ 102 h 214"/>
                <a:gd name="T22" fmla="*/ 75 w 321"/>
                <a:gd name="T23" fmla="*/ 119 h 214"/>
                <a:gd name="T24" fmla="*/ 58 w 321"/>
                <a:gd name="T25" fmla="*/ 135 h 214"/>
                <a:gd name="T26" fmla="*/ 42 w 321"/>
                <a:gd name="T27" fmla="*/ 154 h 214"/>
                <a:gd name="T28" fmla="*/ 26 w 321"/>
                <a:gd name="T29" fmla="*/ 174 h 214"/>
                <a:gd name="T30" fmla="*/ 12 w 321"/>
                <a:gd name="T31" fmla="*/ 193 h 214"/>
                <a:gd name="T32" fmla="*/ 0 w 321"/>
                <a:gd name="T33" fmla="*/ 214 h 214"/>
                <a:gd name="T34" fmla="*/ 202 w 321"/>
                <a:gd name="T35" fmla="*/ 214 h 214"/>
                <a:gd name="T36" fmla="*/ 213 w 321"/>
                <a:gd name="T37" fmla="*/ 186 h 214"/>
                <a:gd name="T38" fmla="*/ 224 w 321"/>
                <a:gd name="T39" fmla="*/ 158 h 214"/>
                <a:gd name="T40" fmla="*/ 238 w 321"/>
                <a:gd name="T41" fmla="*/ 131 h 214"/>
                <a:gd name="T42" fmla="*/ 251 w 321"/>
                <a:gd name="T43" fmla="*/ 104 h 214"/>
                <a:gd name="T44" fmla="*/ 266 w 321"/>
                <a:gd name="T45" fmla="*/ 77 h 214"/>
                <a:gd name="T46" fmla="*/ 284 w 321"/>
                <a:gd name="T47" fmla="*/ 50 h 214"/>
                <a:gd name="T48" fmla="*/ 301 w 321"/>
                <a:gd name="T49" fmla="*/ 25 h 214"/>
                <a:gd name="T50" fmla="*/ 321 w 321"/>
                <a:gd name="T51" fmla="*/ 0 h 214"/>
                <a:gd name="T52" fmla="*/ 321 w 321"/>
                <a:gd name="T53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1" h="214">
                  <a:moveTo>
                    <a:pt x="321" y="0"/>
                  </a:moveTo>
                  <a:lnTo>
                    <a:pt x="295" y="4"/>
                  </a:lnTo>
                  <a:lnTo>
                    <a:pt x="269" y="10"/>
                  </a:lnTo>
                  <a:lnTo>
                    <a:pt x="245" y="17"/>
                  </a:lnTo>
                  <a:lnTo>
                    <a:pt x="221" y="26"/>
                  </a:lnTo>
                  <a:lnTo>
                    <a:pt x="198" y="36"/>
                  </a:lnTo>
                  <a:lnTo>
                    <a:pt x="175" y="46"/>
                  </a:lnTo>
                  <a:lnTo>
                    <a:pt x="153" y="59"/>
                  </a:lnTo>
                  <a:lnTo>
                    <a:pt x="132" y="72"/>
                  </a:lnTo>
                  <a:lnTo>
                    <a:pt x="112" y="87"/>
                  </a:lnTo>
                  <a:lnTo>
                    <a:pt x="93" y="102"/>
                  </a:lnTo>
                  <a:lnTo>
                    <a:pt x="75" y="119"/>
                  </a:lnTo>
                  <a:lnTo>
                    <a:pt x="58" y="135"/>
                  </a:lnTo>
                  <a:lnTo>
                    <a:pt x="42" y="154"/>
                  </a:lnTo>
                  <a:lnTo>
                    <a:pt x="26" y="174"/>
                  </a:lnTo>
                  <a:lnTo>
                    <a:pt x="12" y="193"/>
                  </a:lnTo>
                  <a:lnTo>
                    <a:pt x="0" y="214"/>
                  </a:lnTo>
                  <a:lnTo>
                    <a:pt x="202" y="214"/>
                  </a:lnTo>
                  <a:lnTo>
                    <a:pt x="213" y="186"/>
                  </a:lnTo>
                  <a:lnTo>
                    <a:pt x="224" y="158"/>
                  </a:lnTo>
                  <a:lnTo>
                    <a:pt x="238" y="131"/>
                  </a:lnTo>
                  <a:lnTo>
                    <a:pt x="251" y="104"/>
                  </a:lnTo>
                  <a:lnTo>
                    <a:pt x="266" y="77"/>
                  </a:lnTo>
                  <a:lnTo>
                    <a:pt x="284" y="50"/>
                  </a:lnTo>
                  <a:lnTo>
                    <a:pt x="301" y="25"/>
                  </a:lnTo>
                  <a:lnTo>
                    <a:pt x="321" y="0"/>
                  </a:lnTo>
                  <a:lnTo>
                    <a:pt x="3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="" xmlns:a16="http://schemas.microsoft.com/office/drawing/2014/main" id="{E5870B62-0D20-43B1-BB69-F754426553C9}"/>
              </a:ext>
            </a:extLst>
          </p:cNvPr>
          <p:cNvGrpSpPr/>
          <p:nvPr/>
        </p:nvGrpSpPr>
        <p:grpSpPr>
          <a:xfrm>
            <a:off x="6437146" y="4136334"/>
            <a:ext cx="285750" cy="285750"/>
            <a:chOff x="4895850" y="5937250"/>
            <a:chExt cx="285750" cy="285750"/>
          </a:xfrm>
          <a:solidFill>
            <a:schemeClr val="bg1"/>
          </a:solidFill>
        </p:grpSpPr>
        <p:sp>
          <p:nvSpPr>
            <p:cNvPr id="113" name="Freeform 2797">
              <a:extLst>
                <a:ext uri="{FF2B5EF4-FFF2-40B4-BE49-F238E27FC236}">
                  <a16:creationId xmlns="" xmlns:a16="http://schemas.microsoft.com/office/drawing/2014/main" id="{20202D1C-7F49-44B0-832E-A2075ADE0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1100" y="5937250"/>
              <a:ext cx="190500" cy="190500"/>
            </a:xfrm>
            <a:custGeom>
              <a:avLst/>
              <a:gdLst>
                <a:gd name="T0" fmla="*/ 476 w 480"/>
                <a:gd name="T1" fmla="*/ 3 h 480"/>
                <a:gd name="T2" fmla="*/ 472 w 480"/>
                <a:gd name="T3" fmla="*/ 1 h 480"/>
                <a:gd name="T4" fmla="*/ 466 w 480"/>
                <a:gd name="T5" fmla="*/ 0 h 480"/>
                <a:gd name="T6" fmla="*/ 457 w 480"/>
                <a:gd name="T7" fmla="*/ 1 h 480"/>
                <a:gd name="T8" fmla="*/ 441 w 480"/>
                <a:gd name="T9" fmla="*/ 4 h 480"/>
                <a:gd name="T10" fmla="*/ 418 w 480"/>
                <a:gd name="T11" fmla="*/ 8 h 480"/>
                <a:gd name="T12" fmla="*/ 393 w 480"/>
                <a:gd name="T13" fmla="*/ 14 h 480"/>
                <a:gd name="T14" fmla="*/ 366 w 480"/>
                <a:gd name="T15" fmla="*/ 20 h 480"/>
                <a:gd name="T16" fmla="*/ 341 w 480"/>
                <a:gd name="T17" fmla="*/ 29 h 480"/>
                <a:gd name="T18" fmla="*/ 330 w 480"/>
                <a:gd name="T19" fmla="*/ 35 h 480"/>
                <a:gd name="T20" fmla="*/ 320 w 480"/>
                <a:gd name="T21" fmla="*/ 40 h 480"/>
                <a:gd name="T22" fmla="*/ 310 w 480"/>
                <a:gd name="T23" fmla="*/ 45 h 480"/>
                <a:gd name="T24" fmla="*/ 303 w 480"/>
                <a:gd name="T25" fmla="*/ 51 h 480"/>
                <a:gd name="T26" fmla="*/ 0 w 480"/>
                <a:gd name="T27" fmla="*/ 355 h 480"/>
                <a:gd name="T28" fmla="*/ 125 w 480"/>
                <a:gd name="T29" fmla="*/ 480 h 480"/>
                <a:gd name="T30" fmla="*/ 163 w 480"/>
                <a:gd name="T31" fmla="*/ 442 h 480"/>
                <a:gd name="T32" fmla="*/ 207 w 480"/>
                <a:gd name="T33" fmla="*/ 398 h 480"/>
                <a:gd name="T34" fmla="*/ 254 w 480"/>
                <a:gd name="T35" fmla="*/ 352 h 480"/>
                <a:gd name="T36" fmla="*/ 299 w 480"/>
                <a:gd name="T37" fmla="*/ 306 h 480"/>
                <a:gd name="T38" fmla="*/ 343 w 480"/>
                <a:gd name="T39" fmla="*/ 262 h 480"/>
                <a:gd name="T40" fmla="*/ 381 w 480"/>
                <a:gd name="T41" fmla="*/ 225 h 480"/>
                <a:gd name="T42" fmla="*/ 410 w 480"/>
                <a:gd name="T43" fmla="*/ 195 h 480"/>
                <a:gd name="T44" fmla="*/ 428 w 480"/>
                <a:gd name="T45" fmla="*/ 176 h 480"/>
                <a:gd name="T46" fmla="*/ 434 w 480"/>
                <a:gd name="T47" fmla="*/ 169 h 480"/>
                <a:gd name="T48" fmla="*/ 441 w 480"/>
                <a:gd name="T49" fmla="*/ 160 h 480"/>
                <a:gd name="T50" fmla="*/ 446 w 480"/>
                <a:gd name="T51" fmla="*/ 149 h 480"/>
                <a:gd name="T52" fmla="*/ 451 w 480"/>
                <a:gd name="T53" fmla="*/ 138 h 480"/>
                <a:gd name="T54" fmla="*/ 459 w 480"/>
                <a:gd name="T55" fmla="*/ 114 h 480"/>
                <a:gd name="T56" fmla="*/ 466 w 480"/>
                <a:gd name="T57" fmla="*/ 87 h 480"/>
                <a:gd name="T58" fmla="*/ 472 w 480"/>
                <a:gd name="T59" fmla="*/ 62 h 480"/>
                <a:gd name="T60" fmla="*/ 476 w 480"/>
                <a:gd name="T61" fmla="*/ 41 h 480"/>
                <a:gd name="T62" fmla="*/ 478 w 480"/>
                <a:gd name="T63" fmla="*/ 23 h 480"/>
                <a:gd name="T64" fmla="*/ 480 w 480"/>
                <a:gd name="T65" fmla="*/ 14 h 480"/>
                <a:gd name="T66" fmla="*/ 480 w 480"/>
                <a:gd name="T67" fmla="*/ 11 h 480"/>
                <a:gd name="T68" fmla="*/ 479 w 480"/>
                <a:gd name="T69" fmla="*/ 8 h 480"/>
                <a:gd name="T70" fmla="*/ 478 w 480"/>
                <a:gd name="T71" fmla="*/ 5 h 480"/>
                <a:gd name="T72" fmla="*/ 476 w 480"/>
                <a:gd name="T73" fmla="*/ 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80" h="480">
                  <a:moveTo>
                    <a:pt x="476" y="3"/>
                  </a:moveTo>
                  <a:lnTo>
                    <a:pt x="472" y="1"/>
                  </a:lnTo>
                  <a:lnTo>
                    <a:pt x="466" y="0"/>
                  </a:lnTo>
                  <a:lnTo>
                    <a:pt x="457" y="1"/>
                  </a:lnTo>
                  <a:lnTo>
                    <a:pt x="441" y="4"/>
                  </a:lnTo>
                  <a:lnTo>
                    <a:pt x="418" y="8"/>
                  </a:lnTo>
                  <a:lnTo>
                    <a:pt x="393" y="14"/>
                  </a:lnTo>
                  <a:lnTo>
                    <a:pt x="366" y="20"/>
                  </a:lnTo>
                  <a:lnTo>
                    <a:pt x="341" y="29"/>
                  </a:lnTo>
                  <a:lnTo>
                    <a:pt x="330" y="35"/>
                  </a:lnTo>
                  <a:lnTo>
                    <a:pt x="320" y="40"/>
                  </a:lnTo>
                  <a:lnTo>
                    <a:pt x="310" y="45"/>
                  </a:lnTo>
                  <a:lnTo>
                    <a:pt x="303" y="51"/>
                  </a:lnTo>
                  <a:lnTo>
                    <a:pt x="0" y="355"/>
                  </a:lnTo>
                  <a:lnTo>
                    <a:pt x="125" y="480"/>
                  </a:lnTo>
                  <a:lnTo>
                    <a:pt x="163" y="442"/>
                  </a:lnTo>
                  <a:lnTo>
                    <a:pt x="207" y="398"/>
                  </a:lnTo>
                  <a:lnTo>
                    <a:pt x="254" y="352"/>
                  </a:lnTo>
                  <a:lnTo>
                    <a:pt x="299" y="306"/>
                  </a:lnTo>
                  <a:lnTo>
                    <a:pt x="343" y="262"/>
                  </a:lnTo>
                  <a:lnTo>
                    <a:pt x="381" y="225"/>
                  </a:lnTo>
                  <a:lnTo>
                    <a:pt x="410" y="195"/>
                  </a:lnTo>
                  <a:lnTo>
                    <a:pt x="428" y="176"/>
                  </a:lnTo>
                  <a:lnTo>
                    <a:pt x="434" y="169"/>
                  </a:lnTo>
                  <a:lnTo>
                    <a:pt x="441" y="160"/>
                  </a:lnTo>
                  <a:lnTo>
                    <a:pt x="446" y="149"/>
                  </a:lnTo>
                  <a:lnTo>
                    <a:pt x="451" y="138"/>
                  </a:lnTo>
                  <a:lnTo>
                    <a:pt x="459" y="114"/>
                  </a:lnTo>
                  <a:lnTo>
                    <a:pt x="466" y="87"/>
                  </a:lnTo>
                  <a:lnTo>
                    <a:pt x="472" y="62"/>
                  </a:lnTo>
                  <a:lnTo>
                    <a:pt x="476" y="41"/>
                  </a:lnTo>
                  <a:lnTo>
                    <a:pt x="478" y="23"/>
                  </a:lnTo>
                  <a:lnTo>
                    <a:pt x="480" y="14"/>
                  </a:lnTo>
                  <a:lnTo>
                    <a:pt x="480" y="11"/>
                  </a:lnTo>
                  <a:lnTo>
                    <a:pt x="479" y="8"/>
                  </a:lnTo>
                  <a:lnTo>
                    <a:pt x="478" y="5"/>
                  </a:lnTo>
                  <a:lnTo>
                    <a:pt x="47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2798">
              <a:extLst>
                <a:ext uri="{FF2B5EF4-FFF2-40B4-BE49-F238E27FC236}">
                  <a16:creationId xmlns="" xmlns:a16="http://schemas.microsoft.com/office/drawing/2014/main" id="{18B27A0E-422C-43C8-BEB9-B5809439F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7288" y="6084888"/>
              <a:ext cx="66675" cy="66675"/>
            </a:xfrm>
            <a:custGeom>
              <a:avLst/>
              <a:gdLst>
                <a:gd name="T0" fmla="*/ 167 w 167"/>
                <a:gd name="T1" fmla="*/ 126 h 167"/>
                <a:gd name="T2" fmla="*/ 42 w 167"/>
                <a:gd name="T3" fmla="*/ 0 h 167"/>
                <a:gd name="T4" fmla="*/ 3 w 167"/>
                <a:gd name="T5" fmla="*/ 39 h 167"/>
                <a:gd name="T6" fmla="*/ 1 w 167"/>
                <a:gd name="T7" fmla="*/ 44 h 167"/>
                <a:gd name="T8" fmla="*/ 0 w 167"/>
                <a:gd name="T9" fmla="*/ 49 h 167"/>
                <a:gd name="T10" fmla="*/ 1 w 167"/>
                <a:gd name="T11" fmla="*/ 53 h 167"/>
                <a:gd name="T12" fmla="*/ 3 w 167"/>
                <a:gd name="T13" fmla="*/ 57 h 167"/>
                <a:gd name="T14" fmla="*/ 111 w 167"/>
                <a:gd name="T15" fmla="*/ 164 h 167"/>
                <a:gd name="T16" fmla="*/ 115 w 167"/>
                <a:gd name="T17" fmla="*/ 167 h 167"/>
                <a:gd name="T18" fmla="*/ 119 w 167"/>
                <a:gd name="T19" fmla="*/ 167 h 167"/>
                <a:gd name="T20" fmla="*/ 125 w 167"/>
                <a:gd name="T21" fmla="*/ 167 h 167"/>
                <a:gd name="T22" fmla="*/ 128 w 167"/>
                <a:gd name="T23" fmla="*/ 164 h 167"/>
                <a:gd name="T24" fmla="*/ 131 w 167"/>
                <a:gd name="T25" fmla="*/ 161 h 167"/>
                <a:gd name="T26" fmla="*/ 139 w 167"/>
                <a:gd name="T27" fmla="*/ 154 h 167"/>
                <a:gd name="T28" fmla="*/ 151 w 167"/>
                <a:gd name="T29" fmla="*/ 142 h 167"/>
                <a:gd name="T30" fmla="*/ 167 w 167"/>
                <a:gd name="T31" fmla="*/ 12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7" h="167">
                  <a:moveTo>
                    <a:pt x="167" y="126"/>
                  </a:moveTo>
                  <a:lnTo>
                    <a:pt x="42" y="0"/>
                  </a:lnTo>
                  <a:lnTo>
                    <a:pt x="3" y="39"/>
                  </a:lnTo>
                  <a:lnTo>
                    <a:pt x="1" y="44"/>
                  </a:lnTo>
                  <a:lnTo>
                    <a:pt x="0" y="49"/>
                  </a:lnTo>
                  <a:lnTo>
                    <a:pt x="1" y="53"/>
                  </a:lnTo>
                  <a:lnTo>
                    <a:pt x="3" y="57"/>
                  </a:lnTo>
                  <a:lnTo>
                    <a:pt x="111" y="164"/>
                  </a:lnTo>
                  <a:lnTo>
                    <a:pt x="115" y="167"/>
                  </a:lnTo>
                  <a:lnTo>
                    <a:pt x="119" y="167"/>
                  </a:lnTo>
                  <a:lnTo>
                    <a:pt x="125" y="167"/>
                  </a:lnTo>
                  <a:lnTo>
                    <a:pt x="128" y="164"/>
                  </a:lnTo>
                  <a:lnTo>
                    <a:pt x="131" y="161"/>
                  </a:lnTo>
                  <a:lnTo>
                    <a:pt x="139" y="154"/>
                  </a:lnTo>
                  <a:lnTo>
                    <a:pt x="151" y="142"/>
                  </a:lnTo>
                  <a:lnTo>
                    <a:pt x="167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2799">
              <a:extLst>
                <a:ext uri="{FF2B5EF4-FFF2-40B4-BE49-F238E27FC236}">
                  <a16:creationId xmlns="" xmlns:a16="http://schemas.microsoft.com/office/drawing/2014/main" id="{6760D97E-8DE4-4743-8764-E9FEC0F11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9675" y="6089650"/>
              <a:ext cx="76200" cy="133350"/>
            </a:xfrm>
            <a:custGeom>
              <a:avLst/>
              <a:gdLst>
                <a:gd name="T0" fmla="*/ 185 w 192"/>
                <a:gd name="T1" fmla="*/ 1 h 336"/>
                <a:gd name="T2" fmla="*/ 181 w 192"/>
                <a:gd name="T3" fmla="*/ 0 h 336"/>
                <a:gd name="T4" fmla="*/ 177 w 192"/>
                <a:gd name="T5" fmla="*/ 0 h 336"/>
                <a:gd name="T6" fmla="*/ 174 w 192"/>
                <a:gd name="T7" fmla="*/ 1 h 336"/>
                <a:gd name="T8" fmla="*/ 171 w 192"/>
                <a:gd name="T9" fmla="*/ 3 h 336"/>
                <a:gd name="T10" fmla="*/ 27 w 192"/>
                <a:gd name="T11" fmla="*/ 147 h 336"/>
                <a:gd name="T12" fmla="*/ 25 w 192"/>
                <a:gd name="T13" fmla="*/ 151 h 336"/>
                <a:gd name="T14" fmla="*/ 24 w 192"/>
                <a:gd name="T15" fmla="*/ 154 h 336"/>
                <a:gd name="T16" fmla="*/ 0 w 192"/>
                <a:gd name="T17" fmla="*/ 323 h 336"/>
                <a:gd name="T18" fmla="*/ 0 w 192"/>
                <a:gd name="T19" fmla="*/ 326 h 336"/>
                <a:gd name="T20" fmla="*/ 1 w 192"/>
                <a:gd name="T21" fmla="*/ 330 h 336"/>
                <a:gd name="T22" fmla="*/ 3 w 192"/>
                <a:gd name="T23" fmla="*/ 332 h 336"/>
                <a:gd name="T24" fmla="*/ 6 w 192"/>
                <a:gd name="T25" fmla="*/ 335 h 336"/>
                <a:gd name="T26" fmla="*/ 9 w 192"/>
                <a:gd name="T27" fmla="*/ 336 h 336"/>
                <a:gd name="T28" fmla="*/ 12 w 192"/>
                <a:gd name="T29" fmla="*/ 336 h 336"/>
                <a:gd name="T30" fmla="*/ 16 w 192"/>
                <a:gd name="T31" fmla="*/ 335 h 336"/>
                <a:gd name="T32" fmla="*/ 20 w 192"/>
                <a:gd name="T33" fmla="*/ 333 h 336"/>
                <a:gd name="T34" fmla="*/ 31 w 192"/>
                <a:gd name="T35" fmla="*/ 323 h 336"/>
                <a:gd name="T36" fmla="*/ 59 w 192"/>
                <a:gd name="T37" fmla="*/ 297 h 336"/>
                <a:gd name="T38" fmla="*/ 94 w 192"/>
                <a:gd name="T39" fmla="*/ 263 h 336"/>
                <a:gd name="T40" fmla="*/ 129 w 192"/>
                <a:gd name="T41" fmla="*/ 230 h 336"/>
                <a:gd name="T42" fmla="*/ 141 w 192"/>
                <a:gd name="T43" fmla="*/ 215 h 336"/>
                <a:gd name="T44" fmla="*/ 154 w 192"/>
                <a:gd name="T45" fmla="*/ 198 h 336"/>
                <a:gd name="T46" fmla="*/ 160 w 192"/>
                <a:gd name="T47" fmla="*/ 189 h 336"/>
                <a:gd name="T48" fmla="*/ 165 w 192"/>
                <a:gd name="T49" fmla="*/ 180 h 336"/>
                <a:gd name="T50" fmla="*/ 170 w 192"/>
                <a:gd name="T51" fmla="*/ 170 h 336"/>
                <a:gd name="T52" fmla="*/ 174 w 192"/>
                <a:gd name="T53" fmla="*/ 161 h 336"/>
                <a:gd name="T54" fmla="*/ 179 w 192"/>
                <a:gd name="T55" fmla="*/ 145 h 336"/>
                <a:gd name="T56" fmla="*/ 182 w 192"/>
                <a:gd name="T57" fmla="*/ 125 h 336"/>
                <a:gd name="T58" fmla="*/ 185 w 192"/>
                <a:gd name="T59" fmla="*/ 103 h 336"/>
                <a:gd name="T60" fmla="*/ 188 w 192"/>
                <a:gd name="T61" fmla="*/ 80 h 336"/>
                <a:gd name="T62" fmla="*/ 191 w 192"/>
                <a:gd name="T63" fmla="*/ 39 h 336"/>
                <a:gd name="T64" fmla="*/ 192 w 192"/>
                <a:gd name="T65" fmla="*/ 12 h 336"/>
                <a:gd name="T66" fmla="*/ 191 w 192"/>
                <a:gd name="T67" fmla="*/ 8 h 336"/>
                <a:gd name="T68" fmla="*/ 190 w 192"/>
                <a:gd name="T69" fmla="*/ 5 h 336"/>
                <a:gd name="T70" fmla="*/ 188 w 192"/>
                <a:gd name="T71" fmla="*/ 3 h 336"/>
                <a:gd name="T72" fmla="*/ 185 w 192"/>
                <a:gd name="T73" fmla="*/ 1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336">
                  <a:moveTo>
                    <a:pt x="185" y="1"/>
                  </a:moveTo>
                  <a:lnTo>
                    <a:pt x="181" y="0"/>
                  </a:lnTo>
                  <a:lnTo>
                    <a:pt x="177" y="0"/>
                  </a:lnTo>
                  <a:lnTo>
                    <a:pt x="174" y="1"/>
                  </a:lnTo>
                  <a:lnTo>
                    <a:pt x="171" y="3"/>
                  </a:lnTo>
                  <a:lnTo>
                    <a:pt x="27" y="147"/>
                  </a:lnTo>
                  <a:lnTo>
                    <a:pt x="25" y="151"/>
                  </a:lnTo>
                  <a:lnTo>
                    <a:pt x="24" y="154"/>
                  </a:lnTo>
                  <a:lnTo>
                    <a:pt x="0" y="323"/>
                  </a:lnTo>
                  <a:lnTo>
                    <a:pt x="0" y="326"/>
                  </a:lnTo>
                  <a:lnTo>
                    <a:pt x="1" y="330"/>
                  </a:lnTo>
                  <a:lnTo>
                    <a:pt x="3" y="332"/>
                  </a:lnTo>
                  <a:lnTo>
                    <a:pt x="6" y="335"/>
                  </a:lnTo>
                  <a:lnTo>
                    <a:pt x="9" y="336"/>
                  </a:lnTo>
                  <a:lnTo>
                    <a:pt x="12" y="336"/>
                  </a:lnTo>
                  <a:lnTo>
                    <a:pt x="16" y="335"/>
                  </a:lnTo>
                  <a:lnTo>
                    <a:pt x="20" y="333"/>
                  </a:lnTo>
                  <a:lnTo>
                    <a:pt x="31" y="323"/>
                  </a:lnTo>
                  <a:lnTo>
                    <a:pt x="59" y="297"/>
                  </a:lnTo>
                  <a:lnTo>
                    <a:pt x="94" y="263"/>
                  </a:lnTo>
                  <a:lnTo>
                    <a:pt x="129" y="230"/>
                  </a:lnTo>
                  <a:lnTo>
                    <a:pt x="141" y="215"/>
                  </a:lnTo>
                  <a:lnTo>
                    <a:pt x="154" y="198"/>
                  </a:lnTo>
                  <a:lnTo>
                    <a:pt x="160" y="189"/>
                  </a:lnTo>
                  <a:lnTo>
                    <a:pt x="165" y="180"/>
                  </a:lnTo>
                  <a:lnTo>
                    <a:pt x="170" y="170"/>
                  </a:lnTo>
                  <a:lnTo>
                    <a:pt x="174" y="161"/>
                  </a:lnTo>
                  <a:lnTo>
                    <a:pt x="179" y="145"/>
                  </a:lnTo>
                  <a:lnTo>
                    <a:pt x="182" y="125"/>
                  </a:lnTo>
                  <a:lnTo>
                    <a:pt x="185" y="103"/>
                  </a:lnTo>
                  <a:lnTo>
                    <a:pt x="188" y="80"/>
                  </a:lnTo>
                  <a:lnTo>
                    <a:pt x="191" y="39"/>
                  </a:lnTo>
                  <a:lnTo>
                    <a:pt x="192" y="12"/>
                  </a:lnTo>
                  <a:lnTo>
                    <a:pt x="191" y="8"/>
                  </a:lnTo>
                  <a:lnTo>
                    <a:pt x="190" y="5"/>
                  </a:lnTo>
                  <a:lnTo>
                    <a:pt x="188" y="3"/>
                  </a:lnTo>
                  <a:lnTo>
                    <a:pt x="18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2800">
              <a:extLst>
                <a:ext uri="{FF2B5EF4-FFF2-40B4-BE49-F238E27FC236}">
                  <a16:creationId xmlns="" xmlns:a16="http://schemas.microsoft.com/office/drawing/2014/main" id="{44C8DA55-D878-4339-A0F3-E1AF2D5652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850" y="6022975"/>
              <a:ext cx="133350" cy="76200"/>
            </a:xfrm>
            <a:custGeom>
              <a:avLst/>
              <a:gdLst>
                <a:gd name="T0" fmla="*/ 188 w 335"/>
                <a:gd name="T1" fmla="*/ 165 h 192"/>
                <a:gd name="T2" fmla="*/ 332 w 335"/>
                <a:gd name="T3" fmla="*/ 21 h 192"/>
                <a:gd name="T4" fmla="*/ 334 w 335"/>
                <a:gd name="T5" fmla="*/ 19 h 192"/>
                <a:gd name="T6" fmla="*/ 335 w 335"/>
                <a:gd name="T7" fmla="*/ 16 h 192"/>
                <a:gd name="T8" fmla="*/ 335 w 335"/>
                <a:gd name="T9" fmla="*/ 13 h 192"/>
                <a:gd name="T10" fmla="*/ 335 w 335"/>
                <a:gd name="T11" fmla="*/ 10 h 192"/>
                <a:gd name="T12" fmla="*/ 333 w 335"/>
                <a:gd name="T13" fmla="*/ 5 h 192"/>
                <a:gd name="T14" fmla="*/ 330 w 335"/>
                <a:gd name="T15" fmla="*/ 3 h 192"/>
                <a:gd name="T16" fmla="*/ 327 w 335"/>
                <a:gd name="T17" fmla="*/ 1 h 192"/>
                <a:gd name="T18" fmla="*/ 324 w 335"/>
                <a:gd name="T19" fmla="*/ 0 h 192"/>
                <a:gd name="T20" fmla="*/ 298 w 335"/>
                <a:gd name="T21" fmla="*/ 1 h 192"/>
                <a:gd name="T22" fmla="*/ 256 w 335"/>
                <a:gd name="T23" fmla="*/ 4 h 192"/>
                <a:gd name="T24" fmla="*/ 233 w 335"/>
                <a:gd name="T25" fmla="*/ 7 h 192"/>
                <a:gd name="T26" fmla="*/ 211 w 335"/>
                <a:gd name="T27" fmla="*/ 10 h 192"/>
                <a:gd name="T28" fmla="*/ 191 w 335"/>
                <a:gd name="T29" fmla="*/ 14 h 192"/>
                <a:gd name="T30" fmla="*/ 174 w 335"/>
                <a:gd name="T31" fmla="*/ 18 h 192"/>
                <a:gd name="T32" fmla="*/ 165 w 335"/>
                <a:gd name="T33" fmla="*/ 22 h 192"/>
                <a:gd name="T34" fmla="*/ 156 w 335"/>
                <a:gd name="T35" fmla="*/ 27 h 192"/>
                <a:gd name="T36" fmla="*/ 146 w 335"/>
                <a:gd name="T37" fmla="*/ 32 h 192"/>
                <a:gd name="T38" fmla="*/ 137 w 335"/>
                <a:gd name="T39" fmla="*/ 39 h 192"/>
                <a:gd name="T40" fmla="*/ 120 w 335"/>
                <a:gd name="T41" fmla="*/ 52 h 192"/>
                <a:gd name="T42" fmla="*/ 106 w 335"/>
                <a:gd name="T43" fmla="*/ 64 h 192"/>
                <a:gd name="T44" fmla="*/ 73 w 335"/>
                <a:gd name="T45" fmla="*/ 99 h 192"/>
                <a:gd name="T46" fmla="*/ 39 w 335"/>
                <a:gd name="T47" fmla="*/ 134 h 192"/>
                <a:gd name="T48" fmla="*/ 13 w 335"/>
                <a:gd name="T49" fmla="*/ 162 h 192"/>
                <a:gd name="T50" fmla="*/ 3 w 335"/>
                <a:gd name="T51" fmla="*/ 174 h 192"/>
                <a:gd name="T52" fmla="*/ 1 w 335"/>
                <a:gd name="T53" fmla="*/ 176 h 192"/>
                <a:gd name="T54" fmla="*/ 0 w 335"/>
                <a:gd name="T55" fmla="*/ 180 h 192"/>
                <a:gd name="T56" fmla="*/ 0 w 335"/>
                <a:gd name="T57" fmla="*/ 183 h 192"/>
                <a:gd name="T58" fmla="*/ 1 w 335"/>
                <a:gd name="T59" fmla="*/ 187 h 192"/>
                <a:gd name="T60" fmla="*/ 3 w 335"/>
                <a:gd name="T61" fmla="*/ 189 h 192"/>
                <a:gd name="T62" fmla="*/ 5 w 335"/>
                <a:gd name="T63" fmla="*/ 191 h 192"/>
                <a:gd name="T64" fmla="*/ 8 w 335"/>
                <a:gd name="T65" fmla="*/ 192 h 192"/>
                <a:gd name="T66" fmla="*/ 11 w 335"/>
                <a:gd name="T67" fmla="*/ 192 h 192"/>
                <a:gd name="T68" fmla="*/ 12 w 335"/>
                <a:gd name="T69" fmla="*/ 192 h 192"/>
                <a:gd name="T70" fmla="*/ 13 w 335"/>
                <a:gd name="T71" fmla="*/ 192 h 192"/>
                <a:gd name="T72" fmla="*/ 182 w 335"/>
                <a:gd name="T73" fmla="*/ 169 h 192"/>
                <a:gd name="T74" fmla="*/ 185 w 335"/>
                <a:gd name="T75" fmla="*/ 168 h 192"/>
                <a:gd name="T76" fmla="*/ 188 w 335"/>
                <a:gd name="T77" fmla="*/ 165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5" h="192">
                  <a:moveTo>
                    <a:pt x="188" y="165"/>
                  </a:moveTo>
                  <a:lnTo>
                    <a:pt x="332" y="21"/>
                  </a:lnTo>
                  <a:lnTo>
                    <a:pt x="334" y="19"/>
                  </a:lnTo>
                  <a:lnTo>
                    <a:pt x="335" y="16"/>
                  </a:lnTo>
                  <a:lnTo>
                    <a:pt x="335" y="13"/>
                  </a:lnTo>
                  <a:lnTo>
                    <a:pt x="335" y="10"/>
                  </a:lnTo>
                  <a:lnTo>
                    <a:pt x="333" y="5"/>
                  </a:lnTo>
                  <a:lnTo>
                    <a:pt x="330" y="3"/>
                  </a:lnTo>
                  <a:lnTo>
                    <a:pt x="327" y="1"/>
                  </a:lnTo>
                  <a:lnTo>
                    <a:pt x="324" y="0"/>
                  </a:lnTo>
                  <a:lnTo>
                    <a:pt x="298" y="1"/>
                  </a:lnTo>
                  <a:lnTo>
                    <a:pt x="256" y="4"/>
                  </a:lnTo>
                  <a:lnTo>
                    <a:pt x="233" y="7"/>
                  </a:lnTo>
                  <a:lnTo>
                    <a:pt x="211" y="10"/>
                  </a:lnTo>
                  <a:lnTo>
                    <a:pt x="191" y="14"/>
                  </a:lnTo>
                  <a:lnTo>
                    <a:pt x="174" y="18"/>
                  </a:lnTo>
                  <a:lnTo>
                    <a:pt x="165" y="22"/>
                  </a:lnTo>
                  <a:lnTo>
                    <a:pt x="156" y="27"/>
                  </a:lnTo>
                  <a:lnTo>
                    <a:pt x="146" y="32"/>
                  </a:lnTo>
                  <a:lnTo>
                    <a:pt x="137" y="39"/>
                  </a:lnTo>
                  <a:lnTo>
                    <a:pt x="120" y="52"/>
                  </a:lnTo>
                  <a:lnTo>
                    <a:pt x="106" y="64"/>
                  </a:lnTo>
                  <a:lnTo>
                    <a:pt x="73" y="99"/>
                  </a:lnTo>
                  <a:lnTo>
                    <a:pt x="39" y="134"/>
                  </a:lnTo>
                  <a:lnTo>
                    <a:pt x="13" y="162"/>
                  </a:lnTo>
                  <a:lnTo>
                    <a:pt x="3" y="174"/>
                  </a:lnTo>
                  <a:lnTo>
                    <a:pt x="1" y="176"/>
                  </a:lnTo>
                  <a:lnTo>
                    <a:pt x="0" y="180"/>
                  </a:lnTo>
                  <a:lnTo>
                    <a:pt x="0" y="183"/>
                  </a:lnTo>
                  <a:lnTo>
                    <a:pt x="1" y="187"/>
                  </a:lnTo>
                  <a:lnTo>
                    <a:pt x="3" y="189"/>
                  </a:lnTo>
                  <a:lnTo>
                    <a:pt x="5" y="191"/>
                  </a:lnTo>
                  <a:lnTo>
                    <a:pt x="8" y="192"/>
                  </a:lnTo>
                  <a:lnTo>
                    <a:pt x="11" y="192"/>
                  </a:lnTo>
                  <a:lnTo>
                    <a:pt x="12" y="192"/>
                  </a:lnTo>
                  <a:lnTo>
                    <a:pt x="13" y="192"/>
                  </a:lnTo>
                  <a:lnTo>
                    <a:pt x="182" y="169"/>
                  </a:lnTo>
                  <a:lnTo>
                    <a:pt x="185" y="168"/>
                  </a:lnTo>
                  <a:lnTo>
                    <a:pt x="188" y="1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801">
              <a:extLst>
                <a:ext uri="{FF2B5EF4-FFF2-40B4-BE49-F238E27FC236}">
                  <a16:creationId xmlns="" xmlns:a16="http://schemas.microsoft.com/office/drawing/2014/main" id="{E3EB434F-5677-4830-A703-FFD624BB4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5375" y="6119813"/>
              <a:ext cx="93663" cy="93663"/>
            </a:xfrm>
            <a:custGeom>
              <a:avLst/>
              <a:gdLst>
                <a:gd name="T0" fmla="*/ 179 w 238"/>
                <a:gd name="T1" fmla="*/ 16 h 237"/>
                <a:gd name="T2" fmla="*/ 175 w 238"/>
                <a:gd name="T3" fmla="*/ 12 h 237"/>
                <a:gd name="T4" fmla="*/ 170 w 238"/>
                <a:gd name="T5" fmla="*/ 8 h 237"/>
                <a:gd name="T6" fmla="*/ 165 w 238"/>
                <a:gd name="T7" fmla="*/ 5 h 237"/>
                <a:gd name="T8" fmla="*/ 160 w 238"/>
                <a:gd name="T9" fmla="*/ 3 h 237"/>
                <a:gd name="T10" fmla="*/ 154 w 238"/>
                <a:gd name="T11" fmla="*/ 1 h 237"/>
                <a:gd name="T12" fmla="*/ 147 w 238"/>
                <a:gd name="T13" fmla="*/ 1 h 237"/>
                <a:gd name="T14" fmla="*/ 141 w 238"/>
                <a:gd name="T15" fmla="*/ 0 h 237"/>
                <a:gd name="T16" fmla="*/ 135 w 238"/>
                <a:gd name="T17" fmla="*/ 1 h 237"/>
                <a:gd name="T18" fmla="*/ 129 w 238"/>
                <a:gd name="T19" fmla="*/ 2 h 237"/>
                <a:gd name="T20" fmla="*/ 123 w 238"/>
                <a:gd name="T21" fmla="*/ 3 h 237"/>
                <a:gd name="T22" fmla="*/ 117 w 238"/>
                <a:gd name="T23" fmla="*/ 5 h 237"/>
                <a:gd name="T24" fmla="*/ 111 w 238"/>
                <a:gd name="T25" fmla="*/ 8 h 237"/>
                <a:gd name="T26" fmla="*/ 105 w 238"/>
                <a:gd name="T27" fmla="*/ 12 h 237"/>
                <a:gd name="T28" fmla="*/ 99 w 238"/>
                <a:gd name="T29" fmla="*/ 16 h 237"/>
                <a:gd name="T30" fmla="*/ 94 w 238"/>
                <a:gd name="T31" fmla="*/ 22 h 237"/>
                <a:gd name="T32" fmla="*/ 87 w 238"/>
                <a:gd name="T33" fmla="*/ 27 h 237"/>
                <a:gd name="T34" fmla="*/ 81 w 238"/>
                <a:gd name="T35" fmla="*/ 34 h 237"/>
                <a:gd name="T36" fmla="*/ 75 w 238"/>
                <a:gd name="T37" fmla="*/ 43 h 237"/>
                <a:gd name="T38" fmla="*/ 68 w 238"/>
                <a:gd name="T39" fmla="*/ 55 h 237"/>
                <a:gd name="T40" fmla="*/ 62 w 238"/>
                <a:gd name="T41" fmla="*/ 67 h 237"/>
                <a:gd name="T42" fmla="*/ 48 w 238"/>
                <a:gd name="T43" fmla="*/ 98 h 237"/>
                <a:gd name="T44" fmla="*/ 35 w 238"/>
                <a:gd name="T45" fmla="*/ 129 h 237"/>
                <a:gd name="T46" fmla="*/ 22 w 238"/>
                <a:gd name="T47" fmla="*/ 161 h 237"/>
                <a:gd name="T48" fmla="*/ 12 w 238"/>
                <a:gd name="T49" fmla="*/ 188 h 237"/>
                <a:gd name="T50" fmla="*/ 5 w 238"/>
                <a:gd name="T51" fmla="*/ 209 h 237"/>
                <a:gd name="T52" fmla="*/ 1 w 238"/>
                <a:gd name="T53" fmla="*/ 222 h 237"/>
                <a:gd name="T54" fmla="*/ 0 w 238"/>
                <a:gd name="T55" fmla="*/ 225 h 237"/>
                <a:gd name="T56" fmla="*/ 1 w 238"/>
                <a:gd name="T57" fmla="*/ 229 h 237"/>
                <a:gd name="T58" fmla="*/ 2 w 238"/>
                <a:gd name="T59" fmla="*/ 231 h 237"/>
                <a:gd name="T60" fmla="*/ 4 w 238"/>
                <a:gd name="T61" fmla="*/ 234 h 237"/>
                <a:gd name="T62" fmla="*/ 8 w 238"/>
                <a:gd name="T63" fmla="*/ 236 h 237"/>
                <a:gd name="T64" fmla="*/ 12 w 238"/>
                <a:gd name="T65" fmla="*/ 237 h 237"/>
                <a:gd name="T66" fmla="*/ 14 w 238"/>
                <a:gd name="T67" fmla="*/ 237 h 237"/>
                <a:gd name="T68" fmla="*/ 16 w 238"/>
                <a:gd name="T69" fmla="*/ 237 h 237"/>
                <a:gd name="T70" fmla="*/ 29 w 238"/>
                <a:gd name="T71" fmla="*/ 233 h 237"/>
                <a:gd name="T72" fmla="*/ 50 w 238"/>
                <a:gd name="T73" fmla="*/ 225 h 237"/>
                <a:gd name="T74" fmla="*/ 77 w 238"/>
                <a:gd name="T75" fmla="*/ 215 h 237"/>
                <a:gd name="T76" fmla="*/ 109 w 238"/>
                <a:gd name="T77" fmla="*/ 202 h 237"/>
                <a:gd name="T78" fmla="*/ 140 w 238"/>
                <a:gd name="T79" fmla="*/ 189 h 237"/>
                <a:gd name="T80" fmla="*/ 171 w 238"/>
                <a:gd name="T81" fmla="*/ 176 h 237"/>
                <a:gd name="T82" fmla="*/ 184 w 238"/>
                <a:gd name="T83" fmla="*/ 169 h 237"/>
                <a:gd name="T84" fmla="*/ 195 w 238"/>
                <a:gd name="T85" fmla="*/ 163 h 237"/>
                <a:gd name="T86" fmla="*/ 204 w 238"/>
                <a:gd name="T87" fmla="*/ 157 h 237"/>
                <a:gd name="T88" fmla="*/ 211 w 238"/>
                <a:gd name="T89" fmla="*/ 151 h 237"/>
                <a:gd name="T90" fmla="*/ 217 w 238"/>
                <a:gd name="T91" fmla="*/ 144 h 237"/>
                <a:gd name="T92" fmla="*/ 222 w 238"/>
                <a:gd name="T93" fmla="*/ 138 h 237"/>
                <a:gd name="T94" fmla="*/ 226 w 238"/>
                <a:gd name="T95" fmla="*/ 132 h 237"/>
                <a:gd name="T96" fmla="*/ 230 w 238"/>
                <a:gd name="T97" fmla="*/ 126 h 237"/>
                <a:gd name="T98" fmla="*/ 233 w 238"/>
                <a:gd name="T99" fmla="*/ 120 h 237"/>
                <a:gd name="T100" fmla="*/ 235 w 238"/>
                <a:gd name="T101" fmla="*/ 114 h 237"/>
                <a:gd name="T102" fmla="*/ 237 w 238"/>
                <a:gd name="T103" fmla="*/ 108 h 237"/>
                <a:gd name="T104" fmla="*/ 238 w 238"/>
                <a:gd name="T105" fmla="*/ 102 h 237"/>
                <a:gd name="T106" fmla="*/ 238 w 238"/>
                <a:gd name="T107" fmla="*/ 96 h 237"/>
                <a:gd name="T108" fmla="*/ 238 w 238"/>
                <a:gd name="T109" fmla="*/ 90 h 237"/>
                <a:gd name="T110" fmla="*/ 237 w 238"/>
                <a:gd name="T111" fmla="*/ 84 h 237"/>
                <a:gd name="T112" fmla="*/ 235 w 238"/>
                <a:gd name="T113" fmla="*/ 78 h 237"/>
                <a:gd name="T114" fmla="*/ 233 w 238"/>
                <a:gd name="T115" fmla="*/ 73 h 237"/>
                <a:gd name="T116" fmla="*/ 230 w 238"/>
                <a:gd name="T117" fmla="*/ 67 h 237"/>
                <a:gd name="T118" fmla="*/ 227 w 238"/>
                <a:gd name="T119" fmla="*/ 63 h 237"/>
                <a:gd name="T120" fmla="*/ 223 w 238"/>
                <a:gd name="T121" fmla="*/ 58 h 237"/>
                <a:gd name="T122" fmla="*/ 179 w 238"/>
                <a:gd name="T123" fmla="*/ 1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237">
                  <a:moveTo>
                    <a:pt x="179" y="16"/>
                  </a:moveTo>
                  <a:lnTo>
                    <a:pt x="175" y="12"/>
                  </a:lnTo>
                  <a:lnTo>
                    <a:pt x="170" y="8"/>
                  </a:lnTo>
                  <a:lnTo>
                    <a:pt x="165" y="5"/>
                  </a:lnTo>
                  <a:lnTo>
                    <a:pt x="160" y="3"/>
                  </a:lnTo>
                  <a:lnTo>
                    <a:pt x="154" y="1"/>
                  </a:lnTo>
                  <a:lnTo>
                    <a:pt x="147" y="1"/>
                  </a:lnTo>
                  <a:lnTo>
                    <a:pt x="141" y="0"/>
                  </a:lnTo>
                  <a:lnTo>
                    <a:pt x="135" y="1"/>
                  </a:lnTo>
                  <a:lnTo>
                    <a:pt x="129" y="2"/>
                  </a:lnTo>
                  <a:lnTo>
                    <a:pt x="123" y="3"/>
                  </a:lnTo>
                  <a:lnTo>
                    <a:pt x="117" y="5"/>
                  </a:lnTo>
                  <a:lnTo>
                    <a:pt x="111" y="8"/>
                  </a:lnTo>
                  <a:lnTo>
                    <a:pt x="105" y="12"/>
                  </a:lnTo>
                  <a:lnTo>
                    <a:pt x="99" y="16"/>
                  </a:lnTo>
                  <a:lnTo>
                    <a:pt x="94" y="22"/>
                  </a:lnTo>
                  <a:lnTo>
                    <a:pt x="87" y="27"/>
                  </a:lnTo>
                  <a:lnTo>
                    <a:pt x="81" y="34"/>
                  </a:lnTo>
                  <a:lnTo>
                    <a:pt x="75" y="43"/>
                  </a:lnTo>
                  <a:lnTo>
                    <a:pt x="68" y="55"/>
                  </a:lnTo>
                  <a:lnTo>
                    <a:pt x="62" y="67"/>
                  </a:lnTo>
                  <a:lnTo>
                    <a:pt x="48" y="98"/>
                  </a:lnTo>
                  <a:lnTo>
                    <a:pt x="35" y="129"/>
                  </a:lnTo>
                  <a:lnTo>
                    <a:pt x="22" y="161"/>
                  </a:lnTo>
                  <a:lnTo>
                    <a:pt x="12" y="188"/>
                  </a:lnTo>
                  <a:lnTo>
                    <a:pt x="5" y="209"/>
                  </a:lnTo>
                  <a:lnTo>
                    <a:pt x="1" y="222"/>
                  </a:lnTo>
                  <a:lnTo>
                    <a:pt x="0" y="225"/>
                  </a:lnTo>
                  <a:lnTo>
                    <a:pt x="1" y="229"/>
                  </a:lnTo>
                  <a:lnTo>
                    <a:pt x="2" y="231"/>
                  </a:lnTo>
                  <a:lnTo>
                    <a:pt x="4" y="234"/>
                  </a:lnTo>
                  <a:lnTo>
                    <a:pt x="8" y="236"/>
                  </a:lnTo>
                  <a:lnTo>
                    <a:pt x="12" y="237"/>
                  </a:lnTo>
                  <a:lnTo>
                    <a:pt x="14" y="237"/>
                  </a:lnTo>
                  <a:lnTo>
                    <a:pt x="16" y="237"/>
                  </a:lnTo>
                  <a:lnTo>
                    <a:pt x="29" y="233"/>
                  </a:lnTo>
                  <a:lnTo>
                    <a:pt x="50" y="225"/>
                  </a:lnTo>
                  <a:lnTo>
                    <a:pt x="77" y="215"/>
                  </a:lnTo>
                  <a:lnTo>
                    <a:pt x="109" y="202"/>
                  </a:lnTo>
                  <a:lnTo>
                    <a:pt x="140" y="189"/>
                  </a:lnTo>
                  <a:lnTo>
                    <a:pt x="171" y="176"/>
                  </a:lnTo>
                  <a:lnTo>
                    <a:pt x="184" y="169"/>
                  </a:lnTo>
                  <a:lnTo>
                    <a:pt x="195" y="163"/>
                  </a:lnTo>
                  <a:lnTo>
                    <a:pt x="204" y="157"/>
                  </a:lnTo>
                  <a:lnTo>
                    <a:pt x="211" y="151"/>
                  </a:lnTo>
                  <a:lnTo>
                    <a:pt x="217" y="144"/>
                  </a:lnTo>
                  <a:lnTo>
                    <a:pt x="222" y="138"/>
                  </a:lnTo>
                  <a:lnTo>
                    <a:pt x="226" y="132"/>
                  </a:lnTo>
                  <a:lnTo>
                    <a:pt x="230" y="126"/>
                  </a:lnTo>
                  <a:lnTo>
                    <a:pt x="233" y="120"/>
                  </a:lnTo>
                  <a:lnTo>
                    <a:pt x="235" y="114"/>
                  </a:lnTo>
                  <a:lnTo>
                    <a:pt x="237" y="108"/>
                  </a:lnTo>
                  <a:lnTo>
                    <a:pt x="238" y="102"/>
                  </a:lnTo>
                  <a:lnTo>
                    <a:pt x="238" y="96"/>
                  </a:lnTo>
                  <a:lnTo>
                    <a:pt x="238" y="90"/>
                  </a:lnTo>
                  <a:lnTo>
                    <a:pt x="237" y="84"/>
                  </a:lnTo>
                  <a:lnTo>
                    <a:pt x="235" y="78"/>
                  </a:lnTo>
                  <a:lnTo>
                    <a:pt x="233" y="73"/>
                  </a:lnTo>
                  <a:lnTo>
                    <a:pt x="230" y="67"/>
                  </a:lnTo>
                  <a:lnTo>
                    <a:pt x="227" y="63"/>
                  </a:lnTo>
                  <a:lnTo>
                    <a:pt x="223" y="58"/>
                  </a:lnTo>
                  <a:lnTo>
                    <a:pt x="17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59246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8</a:t>
            </a:fld>
            <a:endParaRPr lang="en-US"/>
          </a:p>
        </p:txBody>
      </p:sp>
      <p:sp>
        <p:nvSpPr>
          <p:cNvPr id="90" name="Title 1">
            <a:extLst>
              <a:ext uri="{FF2B5EF4-FFF2-40B4-BE49-F238E27FC236}">
                <a16:creationId xmlns="" xmlns:a16="http://schemas.microsoft.com/office/drawing/2014/main" id="{1585DCA4-F567-492D-B866-7AC65C61C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9637"/>
            <a:ext cx="10515600" cy="609398"/>
          </a:xfrm>
        </p:spPr>
        <p:txBody>
          <a:bodyPr/>
          <a:lstStyle/>
          <a:p>
            <a:r>
              <a:rPr lang="en-US" dirty="0"/>
              <a:t>Matrix Charts</a:t>
            </a:r>
          </a:p>
        </p:txBody>
      </p:sp>
      <p:sp>
        <p:nvSpPr>
          <p:cNvPr id="91" name="Parallelogram 90">
            <a:extLst>
              <a:ext uri="{FF2B5EF4-FFF2-40B4-BE49-F238E27FC236}">
                <a16:creationId xmlns="" xmlns:a16="http://schemas.microsoft.com/office/drawing/2014/main" id="{E9B230A8-C2BC-4140-8554-5CD7E40E033A}"/>
              </a:ext>
            </a:extLst>
          </p:cNvPr>
          <p:cNvSpPr/>
          <p:nvPr/>
        </p:nvSpPr>
        <p:spPr>
          <a:xfrm>
            <a:off x="3967284" y="369154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Parallelogram 91">
            <a:extLst>
              <a:ext uri="{FF2B5EF4-FFF2-40B4-BE49-F238E27FC236}">
                <a16:creationId xmlns="" xmlns:a16="http://schemas.microsoft.com/office/drawing/2014/main" id="{1E455689-BD2A-460A-AB8C-4706B3C06090}"/>
              </a:ext>
            </a:extLst>
          </p:cNvPr>
          <p:cNvSpPr/>
          <p:nvPr/>
        </p:nvSpPr>
        <p:spPr>
          <a:xfrm>
            <a:off x="4119684" y="452832"/>
            <a:ext cx="198782" cy="311384"/>
          </a:xfrm>
          <a:prstGeom prst="parallelogram">
            <a:avLst>
              <a:gd name="adj" fmla="val 2746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="" xmlns:a16="http://schemas.microsoft.com/office/drawing/2014/main" id="{79756A0D-6B9E-4645-AE7B-5ECE55A2D7FB}"/>
              </a:ext>
            </a:extLst>
          </p:cNvPr>
          <p:cNvCxnSpPr>
            <a:cxnSpLocks/>
            <a:endCxn id="91" idx="5"/>
          </p:cNvCxnSpPr>
          <p:nvPr/>
        </p:nvCxnSpPr>
        <p:spPr>
          <a:xfrm>
            <a:off x="0" y="524846"/>
            <a:ext cx="399458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="" xmlns:a16="http://schemas.microsoft.com/office/drawing/2014/main" id="{EF3A215F-4842-4D59-BFF0-228B5FF9783E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E99603E6-AC7B-47DF-BB26-FA489E07146F}"/>
              </a:ext>
            </a:extLst>
          </p:cNvPr>
          <p:cNvSpPr/>
          <p:nvPr/>
        </p:nvSpPr>
        <p:spPr>
          <a:xfrm>
            <a:off x="641630" y="1638177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LOREM IPSUM</a:t>
            </a:r>
          </a:p>
        </p:txBody>
      </p:sp>
      <p:sp>
        <p:nvSpPr>
          <p:cNvPr id="95" name="Rectangle: Rounded Corners 94">
            <a:extLst>
              <a:ext uri="{FF2B5EF4-FFF2-40B4-BE49-F238E27FC236}">
                <a16:creationId xmlns="" xmlns:a16="http://schemas.microsoft.com/office/drawing/2014/main" id="{7071CB10-4EF4-4BE2-B0CC-BD4F35ABCB4E}"/>
              </a:ext>
            </a:extLst>
          </p:cNvPr>
          <p:cNvSpPr/>
          <p:nvPr/>
        </p:nvSpPr>
        <p:spPr>
          <a:xfrm>
            <a:off x="641630" y="2552700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="" xmlns:a16="http://schemas.microsoft.com/office/drawing/2014/main" id="{77DA9F93-7512-409F-AB12-0E6DE17061EA}"/>
              </a:ext>
            </a:extLst>
          </p:cNvPr>
          <p:cNvSpPr/>
          <p:nvPr/>
        </p:nvSpPr>
        <p:spPr>
          <a:xfrm>
            <a:off x="641630" y="3467223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="" xmlns:a16="http://schemas.microsoft.com/office/drawing/2014/main" id="{DE64F08D-3A11-442D-B136-9717D6ECAF94}"/>
              </a:ext>
            </a:extLst>
          </p:cNvPr>
          <p:cNvSpPr/>
          <p:nvPr/>
        </p:nvSpPr>
        <p:spPr>
          <a:xfrm>
            <a:off x="641630" y="4381746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98" name="Rectangle: Rounded Corners 97">
            <a:extLst>
              <a:ext uri="{FF2B5EF4-FFF2-40B4-BE49-F238E27FC236}">
                <a16:creationId xmlns="" xmlns:a16="http://schemas.microsoft.com/office/drawing/2014/main" id="{03BB0217-4D19-493E-9569-CA0EA71F707A}"/>
              </a:ext>
            </a:extLst>
          </p:cNvPr>
          <p:cNvSpPr/>
          <p:nvPr/>
        </p:nvSpPr>
        <p:spPr>
          <a:xfrm>
            <a:off x="641630" y="5296269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99" name="Rectangle: Rounded Corners 98">
            <a:extLst>
              <a:ext uri="{FF2B5EF4-FFF2-40B4-BE49-F238E27FC236}">
                <a16:creationId xmlns="" xmlns:a16="http://schemas.microsoft.com/office/drawing/2014/main" id="{97AC4212-DB88-4F6B-90A8-EFDDDDE43D03}"/>
              </a:ext>
            </a:extLst>
          </p:cNvPr>
          <p:cNvSpPr/>
          <p:nvPr/>
        </p:nvSpPr>
        <p:spPr>
          <a:xfrm>
            <a:off x="2931241" y="1638177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B515CBD5-E731-422C-A39E-A9CB6A8E36A8}"/>
              </a:ext>
            </a:extLst>
          </p:cNvPr>
          <p:cNvSpPr/>
          <p:nvPr/>
        </p:nvSpPr>
        <p:spPr>
          <a:xfrm>
            <a:off x="5220852" y="1638177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="" xmlns:a16="http://schemas.microsoft.com/office/drawing/2014/main" id="{03CE66FF-C9E2-46C7-8559-4CBC7D36D1E4}"/>
              </a:ext>
            </a:extLst>
          </p:cNvPr>
          <p:cNvSpPr/>
          <p:nvPr/>
        </p:nvSpPr>
        <p:spPr>
          <a:xfrm>
            <a:off x="7510463" y="1638177"/>
            <a:ext cx="1924050" cy="60935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="" xmlns:a16="http://schemas.microsoft.com/office/drawing/2014/main" id="{3A32DDC7-701B-4185-A1D2-9A9CB3290220}"/>
              </a:ext>
            </a:extLst>
          </p:cNvPr>
          <p:cNvSpPr/>
          <p:nvPr/>
        </p:nvSpPr>
        <p:spPr>
          <a:xfrm>
            <a:off x="9800074" y="1638177"/>
            <a:ext cx="1924050" cy="60935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/>
              <a:t>LOREM IPSUM</a:t>
            </a:r>
            <a:endParaRPr lang="en-US" sz="1400" dirty="0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2763A702-C3E4-45ED-ADDD-DAEB6B934B9E}"/>
              </a:ext>
            </a:extLst>
          </p:cNvPr>
          <p:cNvGrpSpPr/>
          <p:nvPr/>
        </p:nvGrpSpPr>
        <p:grpSpPr>
          <a:xfrm>
            <a:off x="2565680" y="2857377"/>
            <a:ext cx="8196410" cy="2743569"/>
            <a:chOff x="2478803" y="2857377"/>
            <a:chExt cx="9158444" cy="274356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="" xmlns:a16="http://schemas.microsoft.com/office/drawing/2014/main" id="{42FFA12C-B5EE-4117-B657-23DEBB4863A7}"/>
                </a:ext>
              </a:extLst>
            </p:cNvPr>
            <p:cNvCxnSpPr>
              <a:cxnSpLocks/>
              <a:stCxn id="95" idx="3"/>
            </p:cNvCxnSpPr>
            <p:nvPr/>
          </p:nvCxnSpPr>
          <p:spPr>
            <a:xfrm>
              <a:off x="2478803" y="2857377"/>
              <a:ext cx="9158444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="" xmlns:a16="http://schemas.microsoft.com/office/drawing/2014/main" id="{553FC273-CECD-4AFA-99DB-F0A0CA25A8BB}"/>
                </a:ext>
              </a:extLst>
            </p:cNvPr>
            <p:cNvCxnSpPr>
              <a:cxnSpLocks/>
              <a:stCxn id="96" idx="3"/>
            </p:cNvCxnSpPr>
            <p:nvPr/>
          </p:nvCxnSpPr>
          <p:spPr>
            <a:xfrm>
              <a:off x="2478803" y="3771900"/>
              <a:ext cx="9158444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="" xmlns:a16="http://schemas.microsoft.com/office/drawing/2014/main" id="{28BBF5D3-9D17-4611-88FA-D73E061A6626}"/>
                </a:ext>
              </a:extLst>
            </p:cNvPr>
            <p:cNvCxnSpPr>
              <a:cxnSpLocks/>
              <a:stCxn id="97" idx="3"/>
            </p:cNvCxnSpPr>
            <p:nvPr/>
          </p:nvCxnSpPr>
          <p:spPr>
            <a:xfrm>
              <a:off x="2478803" y="4686423"/>
              <a:ext cx="9158444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="" xmlns:a16="http://schemas.microsoft.com/office/drawing/2014/main" id="{00C52A60-394F-4003-94EB-9993A40D9A8E}"/>
                </a:ext>
              </a:extLst>
            </p:cNvPr>
            <p:cNvCxnSpPr>
              <a:cxnSpLocks/>
              <a:stCxn id="98" idx="3"/>
            </p:cNvCxnSpPr>
            <p:nvPr/>
          </p:nvCxnSpPr>
          <p:spPr>
            <a:xfrm>
              <a:off x="2478803" y="5600946"/>
              <a:ext cx="9158444" cy="0"/>
            </a:xfrm>
            <a:prstGeom prst="line">
              <a:avLst/>
            </a:prstGeom>
            <a:ln w="63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850A06F6-5AC7-4552-BF99-4C89A4270929}"/>
              </a:ext>
            </a:extLst>
          </p:cNvPr>
          <p:cNvCxnSpPr/>
          <p:nvPr/>
        </p:nvCxnSpPr>
        <p:spPr>
          <a:xfrm>
            <a:off x="3893266" y="2247531"/>
            <a:ext cx="0" cy="335340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="" xmlns:a16="http://schemas.microsoft.com/office/drawing/2014/main" id="{81C86212-AE5C-4B4C-B470-6EAE0E154452}"/>
              </a:ext>
            </a:extLst>
          </p:cNvPr>
          <p:cNvCxnSpPr>
            <a:cxnSpLocks/>
          </p:cNvCxnSpPr>
          <p:nvPr/>
        </p:nvCxnSpPr>
        <p:spPr>
          <a:xfrm>
            <a:off x="6182875" y="2247531"/>
            <a:ext cx="0" cy="335340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="" xmlns:a16="http://schemas.microsoft.com/office/drawing/2014/main" id="{44199235-02BA-4051-9E6B-7FB108ED0D20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8472488" y="2247531"/>
            <a:ext cx="0" cy="335340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="" xmlns:a16="http://schemas.microsoft.com/office/drawing/2014/main" id="{7BC8FA67-0AD5-4F7E-82B7-3306FD4DEB90}"/>
              </a:ext>
            </a:extLst>
          </p:cNvPr>
          <p:cNvCxnSpPr>
            <a:cxnSpLocks/>
            <a:stCxn id="102" idx="2"/>
          </p:cNvCxnSpPr>
          <p:nvPr/>
        </p:nvCxnSpPr>
        <p:spPr>
          <a:xfrm>
            <a:off x="10762099" y="2247531"/>
            <a:ext cx="0" cy="3353406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DFFDCE61-C09E-44D5-BDEB-27368ECDEBE7}"/>
              </a:ext>
            </a:extLst>
          </p:cNvPr>
          <p:cNvSpPr/>
          <p:nvPr/>
        </p:nvSpPr>
        <p:spPr>
          <a:xfrm>
            <a:off x="3717053" y="2680672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Oval 172">
            <a:extLst>
              <a:ext uri="{FF2B5EF4-FFF2-40B4-BE49-F238E27FC236}">
                <a16:creationId xmlns="" xmlns:a16="http://schemas.microsoft.com/office/drawing/2014/main" id="{5CB2C9D5-59D7-47D1-BB65-93A2B9645F97}"/>
              </a:ext>
            </a:extLst>
          </p:cNvPr>
          <p:cNvSpPr/>
          <p:nvPr/>
        </p:nvSpPr>
        <p:spPr>
          <a:xfrm>
            <a:off x="8296273" y="2680672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" name="Oval 173">
            <a:extLst>
              <a:ext uri="{FF2B5EF4-FFF2-40B4-BE49-F238E27FC236}">
                <a16:creationId xmlns="" xmlns:a16="http://schemas.microsoft.com/office/drawing/2014/main" id="{1995747E-BDF3-4ADF-9D63-32A88DA46858}"/>
              </a:ext>
            </a:extLst>
          </p:cNvPr>
          <p:cNvSpPr/>
          <p:nvPr/>
        </p:nvSpPr>
        <p:spPr>
          <a:xfrm>
            <a:off x="10589492" y="2680672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Oval 175">
            <a:extLst>
              <a:ext uri="{FF2B5EF4-FFF2-40B4-BE49-F238E27FC236}">
                <a16:creationId xmlns="" xmlns:a16="http://schemas.microsoft.com/office/drawing/2014/main" id="{FB0CED1C-10F4-4075-B156-28810FD1FB06}"/>
              </a:ext>
            </a:extLst>
          </p:cNvPr>
          <p:cNvSpPr/>
          <p:nvPr/>
        </p:nvSpPr>
        <p:spPr>
          <a:xfrm>
            <a:off x="6006663" y="3597645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7" name="Oval 176">
            <a:extLst>
              <a:ext uri="{FF2B5EF4-FFF2-40B4-BE49-F238E27FC236}">
                <a16:creationId xmlns="" xmlns:a16="http://schemas.microsoft.com/office/drawing/2014/main" id="{2021B423-524B-4E49-8E49-BF151F7077AA}"/>
              </a:ext>
            </a:extLst>
          </p:cNvPr>
          <p:cNvSpPr/>
          <p:nvPr/>
        </p:nvSpPr>
        <p:spPr>
          <a:xfrm>
            <a:off x="8296273" y="3597645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8" name="Oval 177">
            <a:extLst>
              <a:ext uri="{FF2B5EF4-FFF2-40B4-BE49-F238E27FC236}">
                <a16:creationId xmlns="" xmlns:a16="http://schemas.microsoft.com/office/drawing/2014/main" id="{137A9D13-6615-4938-9EE5-CFB296D53CED}"/>
              </a:ext>
            </a:extLst>
          </p:cNvPr>
          <p:cNvSpPr/>
          <p:nvPr/>
        </p:nvSpPr>
        <p:spPr>
          <a:xfrm>
            <a:off x="10589492" y="3597645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9" name="Oval 178">
            <a:extLst>
              <a:ext uri="{FF2B5EF4-FFF2-40B4-BE49-F238E27FC236}">
                <a16:creationId xmlns="" xmlns:a16="http://schemas.microsoft.com/office/drawing/2014/main" id="{A664CD7C-74F4-46DD-968F-17212A3F6286}"/>
              </a:ext>
            </a:extLst>
          </p:cNvPr>
          <p:cNvSpPr/>
          <p:nvPr/>
        </p:nvSpPr>
        <p:spPr>
          <a:xfrm>
            <a:off x="3717053" y="4512167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Oval 179">
            <a:extLst>
              <a:ext uri="{FF2B5EF4-FFF2-40B4-BE49-F238E27FC236}">
                <a16:creationId xmlns="" xmlns:a16="http://schemas.microsoft.com/office/drawing/2014/main" id="{4B233E7A-602D-48F2-A046-67D1D7395277}"/>
              </a:ext>
            </a:extLst>
          </p:cNvPr>
          <p:cNvSpPr/>
          <p:nvPr/>
        </p:nvSpPr>
        <p:spPr>
          <a:xfrm>
            <a:off x="6006663" y="4512167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2" name="Oval 181">
            <a:extLst>
              <a:ext uri="{FF2B5EF4-FFF2-40B4-BE49-F238E27FC236}">
                <a16:creationId xmlns="" xmlns:a16="http://schemas.microsoft.com/office/drawing/2014/main" id="{8F0C13CF-2655-46AD-A6A0-4533CC61CB3B}"/>
              </a:ext>
            </a:extLst>
          </p:cNvPr>
          <p:cNvSpPr/>
          <p:nvPr/>
        </p:nvSpPr>
        <p:spPr>
          <a:xfrm>
            <a:off x="10589492" y="4512167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7" name="Oval 186">
            <a:extLst>
              <a:ext uri="{FF2B5EF4-FFF2-40B4-BE49-F238E27FC236}">
                <a16:creationId xmlns="" xmlns:a16="http://schemas.microsoft.com/office/drawing/2014/main" id="{3AE5AB02-FFA4-4DCD-80A7-D2CE14215100}"/>
              </a:ext>
            </a:extLst>
          </p:cNvPr>
          <p:cNvSpPr/>
          <p:nvPr/>
        </p:nvSpPr>
        <p:spPr>
          <a:xfrm>
            <a:off x="3717053" y="5432359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8" name="Oval 187">
            <a:extLst>
              <a:ext uri="{FF2B5EF4-FFF2-40B4-BE49-F238E27FC236}">
                <a16:creationId xmlns="" xmlns:a16="http://schemas.microsoft.com/office/drawing/2014/main" id="{5B473CA9-BF6C-443D-8E71-EDCF1A49D6C6}"/>
              </a:ext>
            </a:extLst>
          </p:cNvPr>
          <p:cNvSpPr/>
          <p:nvPr/>
        </p:nvSpPr>
        <p:spPr>
          <a:xfrm>
            <a:off x="6006663" y="5432359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9" name="Oval 188">
            <a:extLst>
              <a:ext uri="{FF2B5EF4-FFF2-40B4-BE49-F238E27FC236}">
                <a16:creationId xmlns="" xmlns:a16="http://schemas.microsoft.com/office/drawing/2014/main" id="{C13C1863-12D9-476F-9689-4755D6260B8B}"/>
              </a:ext>
            </a:extLst>
          </p:cNvPr>
          <p:cNvSpPr/>
          <p:nvPr/>
        </p:nvSpPr>
        <p:spPr>
          <a:xfrm>
            <a:off x="8296273" y="5432359"/>
            <a:ext cx="352425" cy="3524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6" name="Connector: Elbow 25">
            <a:extLst>
              <a:ext uri="{FF2B5EF4-FFF2-40B4-BE49-F238E27FC236}">
                <a16:creationId xmlns="" xmlns:a16="http://schemas.microsoft.com/office/drawing/2014/main" id="{B3F9AD20-51AE-4BD1-A956-0BD8DE6DAD48}"/>
              </a:ext>
            </a:extLst>
          </p:cNvPr>
          <p:cNvCxnSpPr>
            <a:stCxn id="8" idx="1"/>
            <a:endCxn id="98" idx="1"/>
          </p:cNvCxnSpPr>
          <p:nvPr/>
        </p:nvCxnSpPr>
        <p:spPr>
          <a:xfrm rot="10800000" flipV="1">
            <a:off x="641630" y="1942854"/>
            <a:ext cx="12700" cy="3658092"/>
          </a:xfrm>
          <a:prstGeom prst="bentConnector3">
            <a:avLst>
              <a:gd name="adj1" fmla="val 1425000"/>
            </a:avLst>
          </a:prstGeom>
          <a:ln w="12700">
            <a:solidFill>
              <a:schemeClr val="bg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33BB361C-49A3-4361-A363-4408995B7E1A}"/>
              </a:ext>
            </a:extLst>
          </p:cNvPr>
          <p:cNvCxnSpPr>
            <a:stCxn id="95" idx="1"/>
          </p:cNvCxnSpPr>
          <p:nvPr/>
        </p:nvCxnSpPr>
        <p:spPr>
          <a:xfrm flipH="1">
            <a:off x="467877" y="2857377"/>
            <a:ext cx="173753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="" xmlns:a16="http://schemas.microsoft.com/office/drawing/2014/main" id="{687656B3-2EA4-42AC-A8BE-A3E6F50AE1E7}"/>
              </a:ext>
            </a:extLst>
          </p:cNvPr>
          <p:cNvCxnSpPr>
            <a:cxnSpLocks/>
            <a:stCxn id="96" idx="1"/>
          </p:cNvCxnSpPr>
          <p:nvPr/>
        </p:nvCxnSpPr>
        <p:spPr>
          <a:xfrm flipH="1">
            <a:off x="467878" y="3771900"/>
            <a:ext cx="17375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="" xmlns:a16="http://schemas.microsoft.com/office/drawing/2014/main" id="{84988942-19DB-4201-A647-21E9218F0C5F}"/>
              </a:ext>
            </a:extLst>
          </p:cNvPr>
          <p:cNvCxnSpPr>
            <a:cxnSpLocks/>
            <a:stCxn id="97" idx="1"/>
          </p:cNvCxnSpPr>
          <p:nvPr/>
        </p:nvCxnSpPr>
        <p:spPr>
          <a:xfrm flipH="1">
            <a:off x="467878" y="4686423"/>
            <a:ext cx="17375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5234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1774C-B71B-4912-BD63-67169BE59650}" type="slidenum">
              <a:rPr lang="en-US" smtClean="0"/>
              <a:t>9</a:t>
            </a:fld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="" xmlns:a16="http://schemas.microsoft.com/office/drawing/2014/main" id="{B5755834-F850-40D8-B56D-5892C439D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758" y="1015396"/>
            <a:ext cx="4450746" cy="609398"/>
          </a:xfrm>
        </p:spPr>
        <p:txBody>
          <a:bodyPr/>
          <a:lstStyle/>
          <a:p>
            <a:r>
              <a:rPr lang="en-US" dirty="0"/>
              <a:t>Matrix Charts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C116C028-3805-4A37-993C-578F4C225DA0}"/>
              </a:ext>
            </a:extLst>
          </p:cNvPr>
          <p:cNvCxnSpPr>
            <a:cxnSpLocks/>
          </p:cNvCxnSpPr>
          <p:nvPr/>
        </p:nvCxnSpPr>
        <p:spPr>
          <a:xfrm>
            <a:off x="11391900" y="6538913"/>
            <a:ext cx="8001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5D990380-1A77-4D3D-B6E8-D55C42E78CC4}"/>
              </a:ext>
            </a:extLst>
          </p:cNvPr>
          <p:cNvGrpSpPr/>
          <p:nvPr/>
        </p:nvGrpSpPr>
        <p:grpSpPr>
          <a:xfrm>
            <a:off x="-240653" y="1015396"/>
            <a:ext cx="7240811" cy="4827208"/>
            <a:chOff x="673747" y="1015396"/>
            <a:chExt cx="7240811" cy="4827208"/>
          </a:xfrm>
        </p:grpSpPr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0309C7D5-2564-4C00-9930-7B20308BDEED}"/>
                </a:ext>
              </a:extLst>
            </p:cNvPr>
            <p:cNvGrpSpPr/>
            <p:nvPr/>
          </p:nvGrpSpPr>
          <p:grpSpPr>
            <a:xfrm rot="2700000">
              <a:off x="2291184" y="1426032"/>
              <a:ext cx="4005936" cy="4005936"/>
              <a:chOff x="2076450" y="1779191"/>
              <a:chExt cx="4991100" cy="4507309"/>
            </a:xfrm>
            <a:solidFill>
              <a:schemeClr val="bg1">
                <a:lumMod val="95000"/>
              </a:schemeClr>
            </a:solidFill>
          </p:grpSpPr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93F01C0D-26E9-4F8D-801C-FF475EEC4E31}"/>
                  </a:ext>
                </a:extLst>
              </p:cNvPr>
              <p:cNvSpPr/>
              <p:nvPr/>
            </p:nvSpPr>
            <p:spPr>
              <a:xfrm>
                <a:off x="2076450" y="1779191"/>
                <a:ext cx="2451100" cy="22213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="" xmlns:a16="http://schemas.microsoft.com/office/drawing/2014/main" id="{45C3E967-D5E8-4C32-BC21-AFA84E14DF95}"/>
                  </a:ext>
                </a:extLst>
              </p:cNvPr>
              <p:cNvSpPr/>
              <p:nvPr/>
            </p:nvSpPr>
            <p:spPr>
              <a:xfrm>
                <a:off x="4616450" y="1779191"/>
                <a:ext cx="2451100" cy="22213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="" xmlns:a16="http://schemas.microsoft.com/office/drawing/2014/main" id="{958C882E-3ECE-436D-A7CA-B136EEAE3F5C}"/>
                  </a:ext>
                </a:extLst>
              </p:cNvPr>
              <p:cNvSpPr/>
              <p:nvPr/>
            </p:nvSpPr>
            <p:spPr>
              <a:xfrm>
                <a:off x="2076450" y="4065191"/>
                <a:ext cx="2451100" cy="22213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="" xmlns:a16="http://schemas.microsoft.com/office/drawing/2014/main" id="{1A6AAFE3-BE6C-4C16-BB5E-5893F9AD47FE}"/>
                  </a:ext>
                </a:extLst>
              </p:cNvPr>
              <p:cNvSpPr/>
              <p:nvPr/>
            </p:nvSpPr>
            <p:spPr>
              <a:xfrm>
                <a:off x="4616450" y="4065191"/>
                <a:ext cx="2451100" cy="222130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aphicFrame>
          <p:nvGraphicFramePr>
            <p:cNvPr id="32" name="Chart 31">
              <a:extLst>
                <a:ext uri="{FF2B5EF4-FFF2-40B4-BE49-F238E27FC236}">
                  <a16:creationId xmlns="" xmlns:a16="http://schemas.microsoft.com/office/drawing/2014/main" id="{779A6EAB-C51E-4430-8AE0-05035BAF82D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25722286"/>
                </p:ext>
              </p:extLst>
            </p:nvPr>
          </p:nvGraphicFramePr>
          <p:xfrm>
            <a:off x="673747" y="1015396"/>
            <a:ext cx="7240811" cy="482720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DF67482F-1457-4CD7-85A0-D8580109F12F}"/>
              </a:ext>
            </a:extLst>
          </p:cNvPr>
          <p:cNvGrpSpPr/>
          <p:nvPr/>
        </p:nvGrpSpPr>
        <p:grpSpPr>
          <a:xfrm>
            <a:off x="6872362" y="1922158"/>
            <a:ext cx="4519538" cy="3759701"/>
            <a:chOff x="6872362" y="1922158"/>
            <a:chExt cx="4519538" cy="3759701"/>
          </a:xfrm>
        </p:grpSpPr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39E0627E-BB97-48BA-B913-7B785D579A4B}"/>
                </a:ext>
              </a:extLst>
            </p:cNvPr>
            <p:cNvSpPr txBox="1"/>
            <p:nvPr/>
          </p:nvSpPr>
          <p:spPr>
            <a:xfrm>
              <a:off x="6906758" y="3958310"/>
              <a:ext cx="4450746" cy="17235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“Lorem ipsum dolor sit </a:t>
              </a:r>
              <a:r>
                <a:rPr lang="en-US" sz="1400" dirty="0" err="1"/>
                <a:t>amet</a:t>
              </a:r>
              <a:r>
                <a:rPr lang="en-US" sz="1400" dirty="0"/>
                <a:t>, </a:t>
              </a:r>
              <a:r>
                <a:rPr lang="en-US" sz="1400" dirty="0" err="1"/>
                <a:t>consectetur</a:t>
              </a:r>
              <a:r>
                <a:rPr lang="en-US" sz="1400" dirty="0"/>
                <a:t> </a:t>
              </a:r>
              <a:r>
                <a:rPr lang="en-US" sz="1400" dirty="0" err="1"/>
                <a:t>adipiscing</a:t>
              </a:r>
              <a:r>
                <a:rPr lang="en-US" sz="1400" dirty="0"/>
                <a:t> </a:t>
              </a:r>
              <a:r>
                <a:rPr lang="en-US" sz="1400" dirty="0" err="1"/>
                <a:t>elit</a:t>
              </a:r>
              <a:r>
                <a:rPr lang="en-US" sz="1400" dirty="0"/>
                <a:t>, sed do </a:t>
              </a:r>
              <a:r>
                <a:rPr lang="en-US" sz="1400" dirty="0" err="1"/>
                <a:t>eiusmod</a:t>
              </a:r>
              <a:r>
                <a:rPr lang="en-US" sz="1400" dirty="0"/>
                <a:t> </a:t>
              </a:r>
              <a:r>
                <a:rPr lang="en-US" sz="1400" dirty="0" err="1"/>
                <a:t>tempor</a:t>
              </a:r>
              <a:r>
                <a:rPr lang="en-US" sz="1400" dirty="0"/>
                <a:t> </a:t>
              </a:r>
              <a:r>
                <a:rPr lang="en-US" sz="1400" dirty="0" err="1"/>
                <a:t>incididunt</a:t>
              </a:r>
              <a:r>
                <a:rPr lang="en-US" sz="1400" dirty="0"/>
                <a:t>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labore</a:t>
              </a:r>
              <a:r>
                <a:rPr lang="en-US" sz="1400" dirty="0"/>
                <a:t> et dolore magna </a:t>
              </a:r>
              <a:r>
                <a:rPr lang="en-US" sz="1400" dirty="0" err="1"/>
                <a:t>aliqua</a:t>
              </a:r>
              <a:r>
                <a:rPr lang="en-US" sz="1400" dirty="0"/>
                <a:t>.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enim</a:t>
              </a:r>
              <a:r>
                <a:rPr lang="en-US" sz="1400" dirty="0"/>
                <a:t> ad minim </a:t>
              </a:r>
              <a:r>
                <a:rPr lang="en-US" sz="1400" dirty="0" err="1"/>
                <a:t>veniam</a:t>
              </a:r>
              <a:r>
                <a:rPr lang="en-US" sz="1400" dirty="0"/>
                <a:t>, </a:t>
              </a:r>
              <a:r>
                <a:rPr lang="en-US" sz="1400" dirty="0" err="1"/>
                <a:t>quis</a:t>
              </a:r>
              <a:r>
                <a:rPr lang="en-US" sz="1400" dirty="0"/>
                <a:t> </a:t>
              </a:r>
              <a:r>
                <a:rPr lang="en-US" sz="1400" dirty="0" err="1"/>
                <a:t>nostrud</a:t>
              </a:r>
              <a:r>
                <a:rPr lang="en-US" sz="1400" dirty="0"/>
                <a:t> exercitation </a:t>
              </a:r>
              <a:r>
                <a:rPr lang="en-US" sz="1400" dirty="0" err="1"/>
                <a:t>ullamco</a:t>
              </a:r>
              <a:r>
                <a:rPr lang="en-US" sz="1400" dirty="0"/>
                <a:t> </a:t>
              </a:r>
              <a:r>
                <a:rPr lang="en-US" sz="1400" dirty="0" err="1"/>
                <a:t>laboris</a:t>
              </a:r>
              <a:r>
                <a:rPr lang="en-US" sz="1400" dirty="0"/>
                <a:t> nisi </a:t>
              </a:r>
              <a:r>
                <a:rPr lang="en-US" sz="1400" dirty="0" err="1"/>
                <a:t>ut</a:t>
              </a:r>
              <a:r>
                <a:rPr lang="en-US" sz="1400" dirty="0"/>
                <a:t> </a:t>
              </a:r>
              <a:r>
                <a:rPr lang="en-US" sz="1400" dirty="0" err="1"/>
                <a:t>aliquip</a:t>
              </a:r>
              <a:r>
                <a:rPr lang="en-US" sz="1400" dirty="0"/>
                <a:t> ex </a:t>
              </a:r>
              <a:r>
                <a:rPr lang="en-US" sz="1400" dirty="0" err="1"/>
                <a:t>ea</a:t>
              </a:r>
              <a:r>
                <a:rPr lang="en-US" sz="1400" dirty="0"/>
                <a:t> </a:t>
              </a:r>
              <a:r>
                <a:rPr lang="en-US" sz="1400" dirty="0" err="1"/>
                <a:t>commodo</a:t>
              </a:r>
              <a:r>
                <a:rPr lang="en-US" sz="1400" dirty="0"/>
                <a:t> </a:t>
              </a:r>
              <a:r>
                <a:rPr lang="en-US" sz="1400" dirty="0" err="1"/>
                <a:t>consequat</a:t>
              </a:r>
              <a:r>
                <a:rPr lang="en-US" sz="1400" dirty="0"/>
                <a:t>. </a:t>
              </a:r>
              <a:r>
                <a:rPr lang="en-US" sz="1400" dirty="0" err="1"/>
                <a:t>Duis</a:t>
              </a:r>
              <a:r>
                <a:rPr lang="en-US" sz="1400" dirty="0"/>
                <a:t> </a:t>
              </a:r>
              <a:r>
                <a:rPr lang="en-US" sz="1400" dirty="0" err="1"/>
                <a:t>aute</a:t>
              </a:r>
              <a:r>
                <a:rPr lang="en-US" sz="1400" dirty="0"/>
                <a:t> </a:t>
              </a:r>
              <a:r>
                <a:rPr lang="en-US" sz="1400" dirty="0" err="1"/>
                <a:t>irure</a:t>
              </a:r>
              <a:r>
                <a:rPr lang="en-US" sz="1400" dirty="0"/>
                <a:t> dolor in </a:t>
              </a:r>
              <a:r>
                <a:rPr lang="en-US" sz="1400" dirty="0" err="1"/>
                <a:t>reprehenderit</a:t>
              </a:r>
              <a:r>
                <a:rPr lang="en-US" sz="1400" dirty="0"/>
                <a:t> in </a:t>
              </a:r>
              <a:r>
                <a:rPr lang="en-US" sz="1400" dirty="0" err="1"/>
                <a:t>voluptate</a:t>
              </a:r>
              <a:r>
                <a:rPr lang="en-US" sz="1400" dirty="0"/>
                <a:t> </a:t>
              </a:r>
              <a:r>
                <a:rPr lang="en-US" sz="1400" dirty="0" err="1"/>
                <a:t>velit</a:t>
              </a:r>
              <a:r>
                <a:rPr lang="en-US" sz="1400" dirty="0"/>
                <a:t> </a:t>
              </a:r>
              <a:r>
                <a:rPr lang="en-US" sz="1400" dirty="0" err="1"/>
                <a:t>esse</a:t>
              </a:r>
              <a:r>
                <a:rPr lang="en-US" sz="1400" dirty="0"/>
                <a:t> </a:t>
              </a:r>
              <a:r>
                <a:rPr lang="en-US" sz="1400" dirty="0" err="1"/>
                <a:t>cillum</a:t>
              </a:r>
              <a:r>
                <a:rPr lang="en-US" sz="1400" dirty="0"/>
                <a:t> </a:t>
              </a:r>
              <a:r>
                <a:rPr lang="en-US" sz="1400" dirty="0" err="1"/>
                <a:t>dolore</a:t>
              </a:r>
              <a:r>
                <a:rPr lang="en-US" sz="1400" dirty="0"/>
                <a:t> </a:t>
              </a:r>
              <a:r>
                <a:rPr lang="en-US" sz="1400" dirty="0" err="1"/>
                <a:t>eu</a:t>
              </a:r>
              <a:r>
                <a:rPr lang="en-US" sz="1400" dirty="0"/>
                <a:t> </a:t>
              </a:r>
              <a:r>
                <a:rPr lang="en-US" sz="1400" dirty="0" err="1"/>
                <a:t>fugiat</a:t>
              </a:r>
              <a:r>
                <a:rPr lang="en-US" sz="1400" dirty="0"/>
                <a:t> </a:t>
              </a:r>
              <a:r>
                <a:rPr lang="en-US" sz="1400" dirty="0" err="1"/>
                <a:t>nulla</a:t>
              </a:r>
              <a:r>
                <a:rPr lang="en-US" sz="1400" dirty="0"/>
                <a:t> </a:t>
              </a:r>
              <a:r>
                <a:rPr lang="en-US" sz="1400" dirty="0" err="1"/>
                <a:t>pariatur</a:t>
              </a:r>
              <a:r>
                <a:rPr lang="en-US" sz="1400" dirty="0"/>
                <a:t>. </a:t>
              </a:r>
              <a:r>
                <a:rPr lang="en-US" sz="1400" dirty="0" err="1"/>
                <a:t>Excepteur</a:t>
              </a:r>
              <a:r>
                <a:rPr lang="en-US" sz="1400" dirty="0"/>
                <a:t> </a:t>
              </a:r>
              <a:r>
                <a:rPr lang="en-US" sz="1400" dirty="0" err="1"/>
                <a:t>sint</a:t>
              </a:r>
              <a:r>
                <a:rPr lang="en-US" sz="1400" dirty="0"/>
                <a:t> </a:t>
              </a:r>
              <a:r>
                <a:rPr lang="en-US" sz="1400" dirty="0" err="1"/>
                <a:t>occaecat</a:t>
              </a:r>
              <a:r>
                <a:rPr lang="en-US" sz="1400" dirty="0"/>
                <a:t> </a:t>
              </a:r>
              <a:r>
                <a:rPr lang="en-US" sz="1400" dirty="0" err="1"/>
                <a:t>cupidatat</a:t>
              </a:r>
              <a:r>
                <a:rPr lang="en-US" sz="1400" dirty="0"/>
                <a:t> non </a:t>
              </a:r>
              <a:r>
                <a:rPr lang="en-US" sz="1400" dirty="0" err="1"/>
                <a:t>proident</a:t>
              </a:r>
              <a:r>
                <a:rPr lang="en-US" sz="1400" dirty="0"/>
                <a:t>, sunt in culpa qui </a:t>
              </a:r>
              <a:r>
                <a:rPr lang="en-US" sz="1400" dirty="0" err="1"/>
                <a:t>officia</a:t>
              </a:r>
              <a:r>
                <a:rPr lang="en-US" sz="1400" dirty="0"/>
                <a:t> </a:t>
              </a:r>
              <a:r>
                <a:rPr lang="en-US" sz="1400" dirty="0" err="1"/>
                <a:t>deserunt</a:t>
              </a:r>
              <a:r>
                <a:rPr lang="en-US" sz="1400" dirty="0"/>
                <a:t> </a:t>
              </a:r>
              <a:r>
                <a:rPr lang="en-US" sz="1400" dirty="0" err="1"/>
                <a:t>mollit</a:t>
              </a:r>
              <a:r>
                <a:rPr lang="en-US" sz="1400" dirty="0"/>
                <a:t> </a:t>
              </a:r>
              <a:r>
                <a:rPr lang="en-US" sz="1400" dirty="0" err="1"/>
                <a:t>anim</a:t>
              </a:r>
              <a:r>
                <a:rPr lang="en-US" sz="1400" dirty="0"/>
                <a:t> id </a:t>
              </a:r>
              <a:r>
                <a:rPr lang="en-US" sz="1400" dirty="0" err="1"/>
                <a:t>est</a:t>
              </a:r>
              <a:r>
                <a:rPr lang="en-US" sz="1400" dirty="0"/>
                <a:t> </a:t>
              </a:r>
              <a:r>
                <a:rPr lang="en-US" sz="1400" dirty="0" err="1"/>
                <a:t>laborum</a:t>
              </a:r>
              <a:r>
                <a:rPr lang="en-US" sz="1400" dirty="0"/>
                <a:t>.”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="" xmlns:a16="http://schemas.microsoft.com/office/drawing/2014/main" id="{0C6671BE-B281-4116-8E2C-8F445A2559FA}"/>
                </a:ext>
              </a:extLst>
            </p:cNvPr>
            <p:cNvGrpSpPr/>
            <p:nvPr/>
          </p:nvGrpSpPr>
          <p:grpSpPr>
            <a:xfrm>
              <a:off x="6872362" y="1922158"/>
              <a:ext cx="4519538" cy="1811124"/>
              <a:chOff x="6872362" y="1922158"/>
              <a:chExt cx="4519538" cy="1811124"/>
            </a:xfrm>
          </p:grpSpPr>
          <p:sp>
            <p:nvSpPr>
              <p:cNvPr id="40" name="Rectangle: Rounded Corners 39">
                <a:extLst>
                  <a:ext uri="{FF2B5EF4-FFF2-40B4-BE49-F238E27FC236}">
                    <a16:creationId xmlns="" xmlns:a16="http://schemas.microsoft.com/office/drawing/2014/main" id="{EA32D329-1C57-46FB-8222-49779C5D30C0}"/>
                  </a:ext>
                </a:extLst>
              </p:cNvPr>
              <p:cNvSpPr/>
              <p:nvPr/>
            </p:nvSpPr>
            <p:spPr>
              <a:xfrm>
                <a:off x="6872362" y="1922158"/>
                <a:ext cx="4519538" cy="840368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latin typeface="+mj-lt"/>
                  </a:rPr>
                  <a:t>1,530,000</a:t>
                </a:r>
              </a:p>
            </p:txBody>
          </p:sp>
          <p:sp>
            <p:nvSpPr>
              <p:cNvPr id="41" name="Rectangle: Rounded Corners 40">
                <a:extLst>
                  <a:ext uri="{FF2B5EF4-FFF2-40B4-BE49-F238E27FC236}">
                    <a16:creationId xmlns="" xmlns:a16="http://schemas.microsoft.com/office/drawing/2014/main" id="{59137518-598A-4C9C-920C-175192E67EB8}"/>
                  </a:ext>
                </a:extLst>
              </p:cNvPr>
              <p:cNvSpPr/>
              <p:nvPr/>
            </p:nvSpPr>
            <p:spPr>
              <a:xfrm>
                <a:off x="6872362" y="2892914"/>
                <a:ext cx="4519538" cy="8403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dirty="0">
                    <a:latin typeface="+mj-lt"/>
                  </a:rPr>
                  <a:t>750,000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2313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6C84"/>
      </a:accent1>
      <a:accent2>
        <a:srgbClr val="6C5B7B"/>
      </a:accent2>
      <a:accent3>
        <a:srgbClr val="35477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3">
      <a:majorFont>
        <a:latin typeface="Century Gothic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548</Words>
  <Application>Microsoft Office PowerPoint</Application>
  <PresentationFormat>Custom</PresentationFormat>
  <Paragraphs>98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Matrix Charts</vt:lpstr>
      <vt:lpstr>PowerPoint Presentation</vt:lpstr>
      <vt:lpstr>Matrix Charts</vt:lpstr>
      <vt:lpstr>Matrix Charts</vt:lpstr>
      <vt:lpstr>Matrix Charts</vt:lpstr>
      <vt:lpstr>Matrix Charts</vt:lpstr>
      <vt:lpstr>Matrix Charts</vt:lpstr>
      <vt:lpstr>Matrix Charts</vt:lpstr>
      <vt:lpstr>PowerPoint Presentation</vt:lpstr>
    </vt:vector>
  </TitlesOfParts>
  <Company>ita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Itamaulania</dc:creator>
  <cp:lastModifiedBy>USER</cp:lastModifiedBy>
  <cp:revision>198</cp:revision>
  <dcterms:created xsi:type="dcterms:W3CDTF">2018-07-11T07:31:35Z</dcterms:created>
  <dcterms:modified xsi:type="dcterms:W3CDTF">2022-07-21T06:41:20Z</dcterms:modified>
</cp:coreProperties>
</file>